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68" r:id="rId6"/>
    <p:sldId id="270" r:id="rId7"/>
    <p:sldId id="258" r:id="rId8"/>
    <p:sldId id="265" r:id="rId9"/>
    <p:sldId id="267" r:id="rId10"/>
    <p:sldId id="271" r:id="rId11"/>
    <p:sldId id="260" r:id="rId12"/>
    <p:sldId id="259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CC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1:32.2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5EDECB-2B5F-411B-B635-C9955E1225D2}" emma:medium="tactile" emma:mode="ink">
          <msink:context xmlns:msink="http://schemas.microsoft.com/ink/2010/main" type="inkDrawing" rotatedBoundingBox="25114,4157 28117,4081 28119,4190 25117,4265" semanticType="underline" shapeName="Other">
            <msink:sourceLink direction="with" ref="{68674653-F70A-415B-BB0B-6CC2663B18DB}"/>
          </msink:context>
        </emma:interpretation>
      </emma:emma>
    </inkml:annotationXML>
    <inkml:trace contextRef="#ctx0" brushRef="#br0">0 49 464 0,'0'0'133'0,"0"0"30"16,0 0-27-16,0 0 63 16,0 0-32-16,0 0-28 15,0 0-39-15,8 0-21 16,5 0-46-16,6 0-24 15,11 0-8-15,2 6-1 16,9 3 1-16,8 2-1 16,5 2 0-16,8 0 1 15,8-4 1-15,-2 2-1 16,19-7 1-16,-1 0 5 16,9-4-6-16,0 0 1 15,2 0-2-15,6 0 6 0,0 0 3 16,13-2 11-16,14-4 18 15,22-5-29-15,-4 2 4 16,-20 0 0-16,-34 2 5 16,-23 1-7-16,-12 0-11 15,20-1 9-15,7-2 7 16,20 0 6-16,-6-1 12 16,-5 2 5-16,-6 5 8 15,-2-1 9-15,-14 3-31 16,-3 1 14-16,-13 0-14 15,-3-3 12-15,-14 3-22 16,-10 0-14-16,-14-1 5 16,-7-1 0-16,-7 2-6 0,-2-2 0 15,0 2-30-15,0-5-62 16,-8 1-104-16,-3-1-165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08.7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42 1056 0,'0'0'265'16,"0"0"-50"-16,0 0-90 15,135-7 33-15,-56-3-26 16,7 1-55-16,4 0-39 15,-9 4-23-15,3 3-15 0,-3 2-45 16,-8 19-145 0,-27 1-368-16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3:20.1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1412 234 582 0,'0'0'382'0,"0"0"3"16,0 0-113-16,0 0-58 15,0 0-44-15,0 0-42 16,0 0-19-16,-70-96-35 16,5 70-15-16,-40-1-35 15,-69-1-23-15,-15 2 6 16,-11 13-6-16,18 12 16 0,53 1-17 16,34 9 1-16,33 7-2 15,16 3-3-15,2 11-8 16,15 8 0-16,7 10-18 15,22 5 7-15,62 8 23 16,65 2 0-16,55-13 22 16,23-17-13-16,-4-26 1 15,-34-7 11-15,-50-23 6 16,-36-1 44-16,-32 2 0 16,-20-2-4-16,-12-10-19 15,-17-6 4-15,-22-21-37 16,-89-13-15-16,-68 2-36 15,-24 25-47-15,33 32-69 0,45 40-17 16,71 23-95-16,30 0-351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3:58.2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FC246C-3D5E-4E5F-845F-EE3BE3D92C84}" emma:medium="tactile" emma:mode="ink">
          <msink:context xmlns:msink="http://schemas.microsoft.com/ink/2010/main" type="inkDrawing" rotatedBoundingBox="10210,12621 11912,12650 11910,12777 10207,12749" semanticType="callout" shapeName="Other">
            <msink:sourceLink direction="with" ref="{04CF44EE-2427-4393-9652-BCBCAC876C10}"/>
          </msink:context>
        </emma:interpretation>
      </emma:emma>
    </inkml:annotationXML>
    <inkml:trace contextRef="#ctx0" brushRef="#br0">1701 55 508 0,'0'0'179'16,"0"0"11"-16,0 0-26 16,0 0 23-16,0 0-33 15,0 0-22-15,0 0-28 16,0-6-23-16,0 6-11 16,0 0-10-16,0 0-6 15,0 0-7-15,0 0-5 16,-11 0 15-16,-22 0 8 15,-29 9-15-15,-49 5-15 0,-54 7 8 16,-35-1-14-16,-8-4 17 16,-3-12-6-16,27-4 2 15,16-11-13-15,41-9 17 16,35-1-43-16,40 5-3 16,14 1-47-16,14-2-27 15,8-2-16-15,16 6-84 16,24 10-107-16,33 3-395 15,-3 3-366-15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4:08.1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C2BE25-72FF-4402-8EAB-D98F2BEFBE4C}" emma:medium="tactile" emma:mode="ink">
          <msink:context xmlns:msink="http://schemas.microsoft.com/ink/2010/main" type="inkDrawing" rotatedBoundingBox="11558,10699 19823,10005 19991,12002 11725,12697" semanticType="callout" shapeName="Other">
            <msink:sourceLink direction="from" ref="{F7755E8D-2E2B-49C1-B397-6D1F1258751D}"/>
            <msink:sourceLink direction="to" ref="{781F6B9E-268B-46DA-8086-65D403BCA02C}"/>
          </msink:context>
        </emma:interpretation>
      </emma:emma>
    </inkml:annotationXML>
    <inkml:trace contextRef="#ctx0" brushRef="#br0">103 2140 525 0,'0'0'171'16,"0"0"-13"-16,0 0 62 16,0 0-20-16,0 0-58 15,0 0-10-15,0 0-13 16,-8-71-18-16,8 58-18 0,0-3-27 16,0-2-5-16,0-6 4 15,0-6-4-15,0-5-13 16,5-6-10-16,-5-5 4 15,3-5-1-15,2-5-11 16,-5-3 2-16,3-1-9 16,-3-5 2-16,0-1-3 15,0-3-3-15,0 1-2 16,0-1 0-16,0 3 8 16,-3-1 3-16,-2 2-8 15,2 1 7-15,-5-3-17 16,3-1 0-16,-4-1 7 0,1 3 0 15,8 2-7-15,-8 2 0 16,8 7 0-16,-8 6 1 16,8-1 4-16,0 3-4 15,-5 3-1-15,-3 0-1 16,-1 3 1-16,7 2-9 16,-6 6-1-16,-1 5 10 15,4 8-1-15,2 5 1 16,3 6 0-16,0 3 1 15,-5 3 8-15,5-2-3 16,0 5-5-16,0 0 0 16,0 0 0-16,0 0-1 15,0 0 1-15,0 0-1 0,0 0-2 16,0 0 1 0,0 0 1-16,0 0-2 0,8 0 1 15,8 3 1-15,9 2 6 16,-4 1-6-16,17 1 9 15,-3-1-8-15,3-3 16 16,16 1-9-16,-2-4-7 16,10 0 7-16,0 0 2 15,9 0-9-15,-6 0 0 16,8 0 0-16,-3-4 0 16,3-1 0-16,-3-2-1 15,1 2 0-15,2-3 0 16,-3 2 0-16,-5 0 0 15,3 3-1-15,-3 1 1 16,-3 0 0-16,3 2 0 0,0 0 0 16,-3 0-1-16,3 0 1 15,-3 0 0-15,9 6 0 16,-6-1 0-16,0 1 0 16,-3-2-1-16,0-1 1 15,-5 1 0-15,5-2 0 16,-13-2 0-16,13 0-1 15,-5 0 0-15,-3 0 0 16,3 0 0-16,0 0 1 16,-1 0-11-16,-1 0 10 15,-1 0-1-15,-6 0 1 16,7 0-1-16,-7-2 1 16,6-2 0-16,-2 1-8 15,-1 1 2-15,1 0-1 16,7-1 1-16,-7 3 1 0,10 0-2 15,0 0 7-15,-5 0-6 16,13 0 6-16,-8 0 1 16,3 0 0-16,-2 0 0 15,-4 0 1-15,3-1 0 16,-5-3 1-16,3-1-2 16,-9-1 1-16,-5 1-1 15,8-1 0-15,-10 0 0 16,2 3-7-16,0-1 7 15,-6 1 0-15,6 0 0 16,-5 3-1-16,-1-3-5 0,9 1-1 16,-3 1-2-16,0-2-6 15,3 2 6-15,-1-2 8 16,1 0-5-16,5 0 5 16,-5-1 0-16,0 0-1 15,5-1-4-15,0-1-7 16,-5 0 12-16,8 1 1 15,-3-1-2-15,0 3-5 16,-6-1 1-16,1 2 0 16,0-1 6-16,-3 0-1 15,-6 2-9-15,1 1-2 16,0-2 4-16,-3 0 7 16,-6-2 0-16,-2 3 1 15,-6-2-1-15,9 0 1 0,-4 1 0 16,-2 1-1-16,3 1 2 15,8-3-1-15,-5 3 0 16,7-1 0-16,-7-2-1 16,13 2-5-16,-6-1 6 15,1 0 0-15,-3-2 0 16,2 3 0-16,-7-1 0 16,7 0 0-16,-7 2 0 15,-1 0 1-15,3 0-2 16,-2 0 1-16,-6 0 0 15,3 0 0-15,2 0-1 16,-2 0 1-16,-6 2 0 16,3 1-2-16,-5 1-16 0,8 0-24 15,-11 1 2 1,2-1 12-16,-4-1 12 0,-1-1 10 16,0 1 6-16,6-3 0 15,2 0 0-15,0 0 0 16,-5 0 0-16,11-5 0 15,3 1 0-15,-4-3-8 16,-1 4-28-16,-7 1-1 16,9 2-5-16,-11 0 1 15,5 0-6-15,1 0 3 16,-4 4 18-16,9 1 5 16,-3 1 13-16,6 0 0 0,-4-3 1 15,4 3-5-15,5-1-8 16,-11 0 11-16,2-1 0 15,4 0 8-15,-3 0-8 16,-6-3 8-16,3-1 0 16,0 0 0-16,-2 0 0 15,-1 0 1-15,0-7-10 16,1 1-6-16,4 1-12 16,-4 1-1-16,-6 3 7 15,2 1-16-15,-2 0 8 16,-5 0-11-16,2 0-48 15,0 0-57-15,0 0-12 16,1 0-22-16,-9 1-115 0</inkml:trace>
    <inkml:trace contextRef="#ctx0" brushRef="#br0" timeOffset="-67851.4918">8161 594 337 0,'0'0'187'15,"0"0"10"-15,0 0-47 16,0 0 38-16,0 0 19 16,0 0-36-16,0 0-86 15,8-25-32-15,1 5-10 16,-4-3 1-16,11-7 3 15,-5-2-21-15,-3-2-4 16,6-3-5-16,-6 0 16 16,0 4 18-16,-5 2-25 15,2 2-4-15,-5 3-7 16,0 4-8-16,0 3-5 16,0 3-1-16,0 2 6 15,0 3-1-15,0 1 13 0,0 5 13 16,0 1 7-16,0 2-8 15,0 2-3-15,0 0-15 16,0-2 1-16,0 2-4 16,0 0-10-16,0-2 0 15,-8-1 0-15,-22-1-7 16,-5-2 0-16,-27 3-4 16,-30-4 11-16,-35 3 0 15,-41-8 1-15,-13-10 19 16,26 0-1-16,44 2 31 15,49 4-10-15,16 4-20 16,11 3-20-16,5 2-9 0,27 0-31 16,3 7-72-16,11 0-202 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4:18.2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F3FA8F-5213-43D5-8864-DEA98CD22FF6}" emma:medium="tactile" emma:mode="ink">
          <msink:context xmlns:msink="http://schemas.microsoft.com/ink/2010/main" type="inkDrawing" rotatedBoundingBox="20850,13251 24154,13258 24153,13349 20849,13341" semanticType="underline" shapeName="Other">
            <msink:sourceLink direction="with" ref="{FEA4E423-D1E6-4F5C-B471-D049261164B2}"/>
          </msink:context>
        </emma:interpretation>
      </emma:emma>
    </inkml:annotationXML>
    <inkml:trace contextRef="#ctx0" brushRef="#br0">0 0 788 0,'0'0'147'0,"0"0"-17"16,0 0-53-16,0 0 19 15,0 0 2-15,0 0 9 16,0 0-19-16,122 37 3 15,-79-31 4-15,6-2-6 16,7-3-25-16,7-1-17 16,2 2 6-16,13 0-12 15,-5 0-16-15,-2 2 12 0,2 1-7 16,-3 1-7-16,8-1-3 16,-5 3-18-16,6-5 5 15,-1 4 2-15,-4-6-1 16,4-1-7-16,-8 0 8 15,-5 0-9-15,6 0-1 16,-15 0 1-16,-1 0 8 16,-4 0-8-16,3 0-6 15,0 0 6-15,3 0 0 16,5 0 1-16,1 0 10 16,-4-4 3-16,11-1-13 15,-7 1 1-15,2 0 7 16,-9 2-9-16,-1 1-3 15,-1 1-4-15,-8 0 1 16,-6 0 5-16,1-2-5 0,5 2 6 16,-6 0-6-16,4-2 4 15,-1 2-11-15,-8 0 6 16,3 0-1-16,-8 0 1 16,2 0 1-16,-5 0 6 15,11 0 0-15,8 0 5 16,3 0-5-16,5-3-2 15,-5 0 2-15,0 0-3 16,-1 3 3-16,-7 0 0 16,-3 0-1-16,-6 0 1 0,-2 0 2 15,-6 0 14 1,-7 0 2-16,-1 0-5 16,-8 0-3-16,-8 0-3 0,0 0-7 15,0 0-34-15,-41 0-55 16,1 13-155-16,-14-4-564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1:50.4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199246-560A-4C5C-BC5F-F43963502916}" emma:medium="tactile" emma:mode="ink">
          <msink:context xmlns:msink="http://schemas.microsoft.com/ink/2010/main" type="writingRegion" rotatedBoundingBox="13418,5653 13803,8439 12036,8683 11652,5897">
            <msink:destinationLink direction="with" ref="{F7755E8D-2E2B-49C1-B397-6D1F1258751D}"/>
          </msink:context>
        </emma:interpretation>
      </emma:emma>
    </inkml:annotationXML>
    <inkml:traceGroup>
      <inkml:annotationXML>
        <emma:emma xmlns:emma="http://www.w3.org/2003/04/emma" version="1.0">
          <emma:interpretation id="{55A0B583-1524-492A-912D-FCD49C5C25E2}" emma:medium="tactile" emma:mode="ink">
            <msink:context xmlns:msink="http://schemas.microsoft.com/ink/2010/main" type="paragraph" rotatedBoundingBox="13418,5653 13803,8439 12036,8683 11652,5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B703D1-A7DC-4DC5-99B9-1A926F8FE39E}" emma:medium="tactile" emma:mode="ink">
              <msink:context xmlns:msink="http://schemas.microsoft.com/ink/2010/main" type="line" rotatedBoundingBox="13418,5653 13803,8439 12036,8683 11652,5897"/>
            </emma:interpretation>
          </emma:emma>
        </inkml:annotationXML>
        <inkml:traceGroup>
          <inkml:annotationXML>
            <emma:emma xmlns:emma="http://www.w3.org/2003/04/emma" version="1.0">
              <emma:interpretation id="{D7AC4D69-3A1C-4065-ADE5-188AF2E8C7BD}" emma:medium="tactile" emma:mode="ink">
                <msink:context xmlns:msink="http://schemas.microsoft.com/ink/2010/main" type="inkWord" rotatedBoundingBox="13418,5653 13803,8439 12036,8683 11652,5897"/>
              </emma:interpretation>
            </emma:emma>
          </inkml:annotationXML>
          <inkml:trace contextRef="#ctx0" brushRef="#br0">-2340-852 553 0,'0'0'98'0,"0"0"28"16,0 0-37-16,0 0-21 15,0 0-14-15,0 0-4 16,0 0 4-16,0-1 23 15,8 1-8-15,13 0-27 16,23 0 65-16,34-3 17 16,47 3-31-16,29-4-48 15,11-1-22-15,-30 1-23 16,-32-1-11-16,-22 5-120 0,-27 0-194 16,-16 0-190-16</inkml:trace>
          <inkml:trace contextRef="#ctx0" brushRef="#br0" timeOffset="372.1309">-2151-584 611 0,'0'0'196'16,"0"0"-77"-16,0 0-46 15,0 0 136-15,176 3 24 16,-65-3-70-16,-14 0-73 16,-2 0-52-16,-19-3-22 15,0 2-16-15,2-2-23 16,-8 3-79-16,-21 0-202 16,-27 6-271-16</inkml:trace>
          <inkml:trace contextRef="#ctx0" brushRef="#br0" timeOffset="736.7215">-1918-255 36 0,'0'0'600'16,"0"0"-385"-16,0 0-7 15,0 0-8-15,0 0-51 16,0 0-4-16,0 0-9 15,132-13-41-15,-53 0 19 16,2 2-50-16,6 0-39 16,-9 3-25-16,-13 6-48 15,-16 2-56-15,-20 2-77 16,-18 11-312-16,-11-1-95 0</inkml:trace>
          <inkml:trace contextRef="#ctx0" brushRef="#br0" timeOffset="1051.5958">-1680 71 910 0,'0'0'311'16,"0"0"-50"-16,0 0-131 15,0 0-63-15,0 0-50 16,0 0-17-16,0 0-121 15,30 16-252-15,-22-7-198 0</inkml:trace>
          <inkml:trace contextRef="#ctx0" brushRef="#br0" timeOffset="1179.2536">-1675 482 730 0,'0'0'130'0,"0"0"-130"15,0 0-7-15,0 0-158 16</inkml:trace>
          <inkml:trace contextRef="#ctx0" brushRef="#br0" timeOffset="1313.894">-1688 778 519 0,'0'0'167'16,"0"0"-49"-16,0 0-69 15,0 0-49-15,-33 112-30 16,41-94-123-16,9-8-517 0</inkml:trace>
          <inkml:trace contextRef="#ctx0" brushRef="#br0" timeOffset="1429.5882">-1715 1245 479 0,'0'0'129'15,"0"0"-34"-15,-30 96-55 16,30-65-40-16,0-5-53 15,8-9-129-15,14-6-196 0</inkml:trace>
          <inkml:trace contextRef="#ctx0" brushRef="#br0" timeOffset="1515.355">-1656 1570 199 0,'0'0'185'16,"0"0"7"-16,6 113-94 16,-6-63-26-16,8 7-50 15,-6-13-22-15,4-11-143 0</inkml:trace>
          <inkml:trace contextRef="#ctx0" brushRef="#br0" timeOffset="2276.6288">-2397 1751 603 0,'0'0'114'0,"0"0"-51"16,0 0-24-16,0 0 41 16,0 0 51-16,0 0 15 15,113 0-49-15,-58 0-4 16,7 0-19-16,11 0-9 15,38 0-5-15,32-4-13 16,49-5-12-16,19 0 10 16,-18-2-12-16,-18 1 15 15,-39 5-7-15,-28-1-11 16,-30 4-3-16,-29 2-27 16,-16 0-1-16,5 0-40 15,-22 13-73-15,-5 6-286 16,-11 0-578-16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1:00.8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3BDB94-C348-479C-8952-BDF99270C79B}" emma:medium="tactile" emma:mode="ink">
          <msink:context xmlns:msink="http://schemas.microsoft.com/ink/2010/main" type="writingRegion" rotatedBoundingBox="12124,852 30087,1804 29981,3819 12018,2867"/>
        </emma:interpretation>
      </emma:emma>
    </inkml:annotationXML>
    <inkml:traceGroup>
      <inkml:annotationXML>
        <emma:emma xmlns:emma="http://www.w3.org/2003/04/emma" version="1.0">
          <emma:interpretation id="{876671CF-0209-4DEB-8073-86FABB07491D}" emma:medium="tactile" emma:mode="ink">
            <msink:context xmlns:msink="http://schemas.microsoft.com/ink/2010/main" type="paragraph" rotatedBoundingBox="12124,852 30087,1804 29981,3819 12018,2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3618A1-F073-45BE-8351-1F32FF89B2C9}" emma:medium="tactile" emma:mode="ink">
              <msink:context xmlns:msink="http://schemas.microsoft.com/ink/2010/main" type="line" rotatedBoundingBox="12124,852 30087,1804 29981,3819 12018,2867"/>
            </emma:interpretation>
          </emma:emma>
        </inkml:annotationXML>
        <inkml:traceGroup>
          <inkml:annotationXML>
            <emma:emma xmlns:emma="http://www.w3.org/2003/04/emma" version="1.0">
              <emma:interpretation id="{AB49FD92-E70D-476F-8FAC-B52A3091897A}" emma:medium="tactile" emma:mode="ink">
                <msink:context xmlns:msink="http://schemas.microsoft.com/ink/2010/main" type="inkWord" rotatedBoundingBox="12088,1531 13928,1628 13885,2442 12045,2344">
                  <msink:destinationLink direction="with" ref="{B156F39D-05C3-40E5-8CA7-E9630A8671A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-8441-6597 876 0,'0'0'251'0,"0"0"-16"16,0 0-100-16,0 0-25 16,0 0-12-16,0 0-32 15,0 0-14-15,0 0-4 16,6 0-15-16,12 0-19 15,12 0-3-15,3-5-3 16,15 1 7-16,-2-1-3 16,-13-1-11-16,-1 2 8 15,-15 2 2-15,-9 1 4 16,-8 1 32-16,0 0 4 16,0 0-4-16,0 0-47 15,-19 0-19-15,-27 0 16 0,-3 5-3 16,-21 8-6-16,5 2 12 15,3 5-2-15,13 0 1 16,16 3-1-16,20 0-15 16,13 6-14-16,13 2-22 15,31 7 51-15,18 0 2 16,8 2 12-16,1-1-6 16,-12 1 1-16,-13 2-6 15,-16 0 26-15,-22 2-9 16,-8 3-3-16,-24 1 5 15,-30-4-2-15,-1-8-17 16,-10-10-1-16,3-16-16 16,5-10-55-16,17-33-106 0,15-10-161 15,25-1-741-15</inkml:trace>
          <inkml:trace contextRef="#ctx0" brushRef="#br0" timeOffset="316.1699">-7781-6351 1234 0,'0'0'300'15,"0"0"-22"-15,0 0-122 0,0 0-41 16,55-129-31-1,-42 90-20-15,-5 6-21 0,0 9-20 16,-8 9-14-16,0 15-9 16,0 0-15-16,0 32-72 15,0 19 57-15,0 17 30 16,3 14 6-16,2 3-6 16,-2-6 0-16,5-7-1 15,6-13-46-15,18-18-138 16,1-15-158-16,-4-19-623 0</inkml:trace>
          <inkml:trace contextRef="#ctx0" brushRef="#br0" timeOffset="1532.625">-8338-6680 352 0,'0'0'619'0,"0"0"-313"16,0 0-80-16,0 0-73 0,0 0-31 16,0 0-30-16,0 0-1 15,38 0-45 1,-3 0-17-16,11 0-15 0,3 0-14 15,-3 0-1-15,-8 4 1 16,-14 2 9-16,-8-1-9 16,-8-1-9-16,-8-1-1 15,0-3-1-15,0 2-15 16,-21-2 22-16,-6 0 4 16,-19 0 16-16,-17 0-10 15,-2-7 5-15,-5-6 4 16,5-2-12-16,11 2-3 15,8 2 9-15,19 4 3 16,11 3 10-16,8 0 18 16,8 4-22-16,0 0-10 0,0 0-8 15,0 0-14-15,0 4-7 16,0 17 10-16,0 8 11 16,0 6 9-16,0 6-8 15,0 1 0-15,0-1 0 16,0-3 0-16,0-6 12 15,-6-8 2-15,6-7 4 16,0-10-19-16,0-5 11 16,0-2 17-16,0 0 22 15,0 0-6-15,-3 0-39 16,3-6-5-16,0-11-169 16,0 3-137-16,0-2-670 0</inkml:trace>
          <inkml:trace contextRef="#ctx0" brushRef="#br0" timeOffset="642.3072">-7139-6613 1083 0,'0'0'247'15,"0"0"-13"-15,111-4-77 16,-71 4-46-16,-7 14-51 16,-12 11-17-16,-10 9-27 15,-11 12-1-15,0 9-14 16,-27 11 18-16,-5 8 2 0,-6 4 6 15,16-6 12-15,3-7 8 16,19-17-15-16,0-8-7 16,19-16-3-16,27-11-22 15,41-10-25-15,-6-3-106 16,-13 0-215-16</inkml:trace>
        </inkml:traceGroup>
        <inkml:traceGroup>
          <inkml:annotationXML>
            <emma:emma xmlns:emma="http://www.w3.org/2003/04/emma" version="1.0">
              <emma:interpretation id="{E340E843-1BF2-4182-9735-B5D85D3A48ED}" emma:medium="tactile" emma:mode="ink">
                <msink:context xmlns:msink="http://schemas.microsoft.com/ink/2010/main" type="inkWord" rotatedBoundingBox="14754,1570 15497,1609 15449,2520 14705,24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47.192">-5916-6368 29 0,'0'0'1192'15,"0"0"-915"-15,0 0-93 16,0 0-114-16,0 0 49 16,0 0 31-16,173 12-50 15,-100-12-44-15,-3 0-43 16,-5 0-13-16,-16 0-90 16,-19 3-76-16,-8 3-114 15,-22 1-445-15</inkml:trace>
          <inkml:trace contextRef="#ctx0" brushRef="#br0" timeOffset="2184.6095">-5859-5998 978 0,'0'0'216'0,"0"0"75"16,135 2-179-16,-57-2-89 15,33-30-23-15,-16 4-225 16,-22-3-594-16</inkml:trace>
          <inkml:trace contextRef="#ctx0" brushRef="#br0" timeOffset="2395.8183">-5280-6659 1060 0,'0'0'212'0,"0"0"41"16,92 164-102-16,-81-53-41 16,-11 22-36-16,-33 7-21 15,-7-8-53-15,-9-22-67 16,11-38-152-16,16-25-657 0</inkml:trace>
        </inkml:traceGroup>
        <inkml:traceGroup>
          <inkml:annotationXML>
            <emma:emma xmlns:emma="http://www.w3.org/2003/04/emma" version="1.0">
              <emma:interpretation id="{994149DE-DFBE-4824-AD51-191043BEEDC7}" emma:medium="tactile" emma:mode="ink">
                <msink:context xmlns:msink="http://schemas.microsoft.com/ink/2010/main" type="inkWord" rotatedBoundingBox="16634,1091 19765,1256 19658,3272 16527,31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77.1115">-3616-6680 1341 0,'0'0'263'0,"0"0"-19"16,0 0-87-16,0 0-58 15,0 0-13-15,-157-89-31 16,100 89-14-16,-5 0-37 15,8 30-4-15,5 11-7 0,11 9 6 16,22 1-10-16,16-6 10 16,8-12-40-16,30-10 19 15,19-15 20-15,-3-8 2 16,8 0 1-16,-10-14 5 16,-9 1 11-16,-11 7 16 15,-13 6-8-15,-2 13 3 16,-9 24-6-16,-8 19 8 15,0 16-3-15,0 8-11 16,-17 8-16-16,1-6-9 16,5-3-84-16,11-4-108 0,0-19-123 15,0-25-681-15</inkml:trace>
          <inkml:trace contextRef="#ctx0" brushRef="#br0" timeOffset="3513.884">-2915-6924 1252 0,'0'0'199'0,"0"0"-153"15,-8 104 9-15,8-23 44 0,0 28-1 16,8-7 13 0,0-10-4-16,0-17-37 0,-2-24-20 15,-4-5-7-15,4-7 3 16,-4-19-23-16,-2-15 13 15,6-5 29-15,-6-15 50 16,0-21-21-16,8-16-94 16,11-9-36-16,11 2-36 15,16 7 23-15,10 16 0 16,9 17 34-16,6 17-7 16,-6 2 20-16,-17 27-7 15,-10 12 9-15,-21 4 6 16,-17 7 1-16,-9-2 1 0,-28-1-7 15,-12-7 13 1,-8-9-6-16,3-16 11 0,-3-15-19 16,8-8-16-16,17-26-54 15,32-33-190-15,19 7-289 16,29 8-511-16</inkml:trace>
          <inkml:trace contextRef="#ctx0" brushRef="#br0" timeOffset="3660.4934">-2120-6405 970 0,'0'0'178'0,"0"0"123"16,0 0-71-16,0 95-75 15,-2-74-83-15,2-4-42 16,0-8-30-16,11-9-132 16,13-6-206-16,6-19-512 0</inkml:trace>
          <inkml:trace contextRef="#ctx0" brushRef="#br0" timeOffset="4181.4767">-1995-6356 1260 0,'0'0'381'0,"0"0"-63"16,0 0-195-16,206-104-87 16,-60 54-31-16,19 2-5 15,-6 9-23-15,-39 12 2 16,-47 12 5-16,-22 6 14 16,-32 5-10-16,-3 4-27 15,-10 0-49-15,-6 0-39 0,-14 13 25 16,-21 16 102-16,-11 12 17 15,-3 7 43-15,11 2 6 16,14 0-24-16,16-4 11 16,8-4-2-16,16-4-23 15,17-6-2-15,4-2-18 16,-4-5-8-16,-9-6-34 16,-24-2-79-16,0-2-69 15,-32 3-111-15,-17-6-39 16,3-1-82-16</inkml:trace>
          <inkml:trace contextRef="#ctx0" brushRef="#br0" timeOffset="3891.2529">-1906-7059 1500 0,'0'0'230'0,"0"0"-139"16,0 0 1-16,54 113 60 15,-21-46-43-15,-1 8-31 16,6 21-44-16,3 21-20 15,-11-10-14-15,-6-13-8 0,-13-20-26 16,-3-22-11-16,0-4-23 16,-3-5-70-1,-5-20-45-15,-13-23-118 0,-12 0-267 16,-15-9-209-16</inkml:trace>
          <inkml:trace contextRef="#ctx0" brushRef="#br0" timeOffset="4304.3245">-948-6150 776 0,'0'0'279'16,"0"0"-128"-16,0 0-125 15,0 0-26-15,0 0-559 0</inkml:trace>
          <inkml:trace contextRef="#ctx0" brushRef="#br0" timeOffset="75907.6316">-3981-5266 1054 0,'0'0'291'16,"0"0"-118"-16,0 0-67 15,162-63-43-15,-35 7 24 16,30-14-32-16,-13 1-26 16,-33 16-15-16,-38 14-3 15,-35 14-11-15,2 0-42 16,-10 2-61-16,-27 2-98 0,-3 8-173 16,-25 8-341-16</inkml:trace>
          <inkml:trace contextRef="#ctx0" brushRef="#br0" timeOffset="76063.3094">-3719-5134 1107 0,'0'0'488'16,"184"-36"-230"-16,-27-16-78 16,11-10-41-16,-30 7-45 15,-38 13-92-15,-35 11-2 16,-27 12-235-16,-22 4-662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4:42.3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BE417A-8FA0-4D57-9689-F35355E3D5A7}" emma:medium="tactile" emma:mode="ink">
          <msink:context xmlns:msink="http://schemas.microsoft.com/ink/2010/main" type="writingRegion" rotatedBoundingBox="2533,4506 10153,4506 10153,5303 2533,5303"/>
        </emma:interpretation>
      </emma:emma>
    </inkml:annotationXML>
    <inkml:traceGroup>
      <inkml:annotationXML>
        <emma:emma xmlns:emma="http://www.w3.org/2003/04/emma" version="1.0">
          <emma:interpretation id="{CC67DE41-F10A-40C7-8800-0B2E0BF3C02E}" emma:medium="tactile" emma:mode="ink">
            <msink:context xmlns:msink="http://schemas.microsoft.com/ink/2010/main" type="paragraph" rotatedBoundingBox="2533,4506 10153,4506 10153,5303 2533,5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A0F487-8762-4944-A173-8144EA9BDF41}" emma:medium="tactile" emma:mode="ink">
              <msink:context xmlns:msink="http://schemas.microsoft.com/ink/2010/main" type="line" rotatedBoundingBox="2533,4506 10153,4506 10153,5303 2533,5303"/>
            </emma:interpretation>
          </emma:emma>
        </inkml:annotationXML>
        <inkml:traceGroup>
          <inkml:annotationXML>
            <emma:emma xmlns:emma="http://www.w3.org/2003/04/emma" version="1.0">
              <emma:interpretation id="{13BC7785-6B69-4835-8E6B-62E9FE218257}" emma:medium="tactile" emma:mode="ink">
                <msink:context xmlns:msink="http://schemas.microsoft.com/ink/2010/main" type="inkWord" rotatedBoundingBox="2533,4506 4707,4506 4707,5303 2533,53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2159 558 519 0,'0'0'666'0,"0"0"-666"0</inkml:trace>
        </inkml:traceGroup>
        <inkml:traceGroup>
          <inkml:annotationXML>
            <emma:emma xmlns:emma="http://www.w3.org/2003/04/emma" version="1.0">
              <emma:interpretation id="{F9B88CFF-CD57-4E67-92BF-5E04D6DB7D9E}" emma:medium="tactile" emma:mode="ink">
                <msink:context xmlns:msink="http://schemas.microsoft.com/ink/2010/main" type="inkWord" rotatedBoundingBox="8907,5266 10152,5253 10153,5282 8908,52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2772.3984">6375 774 449 0,'0'0'159'0,"0"0"-23"16,0 0-79-16,0 0-28 15,0 0-29-15,0 0-143 16,0-1-404-16</inkml:trace>
          <inkml:trace contextRef="#ctx0" brushRef="#br0" timeOffset="162951.2842">6375 774 430 0,'119'10'82'15,"-119"-10"-53"-15,16 0-29 16,6-4-13-16,-11-2-218 0</inkml:trace>
          <inkml:trace contextRef="#ctx0" brushRef="#br0" timeOffset="163102.3962">6711 773 485 0,'0'0'117'0,"0"0"-62"0,0 0-55 16,0 0-13-16,0 0-95 15,111-5-244-15</inkml:trace>
          <inkml:trace contextRef="#ctx0" brushRef="#br0" timeOffset="163266.4705">7003 782 380 0,'0'0'79'0,"0"0"-48"16,0 0-31-16,0 0 0 15,103 0-119-15</inkml:trace>
          <inkml:trace contextRef="#ctx0" brushRef="#br0" timeOffset="163389.5242">7409 750 209 0,'0'0'188'0,"0"0"-61"16,0 0-36-16,0 0-18 15,108 12-45-15,-81-9-27 16,-3-1-1-16,-2-1-26 15,0-1-88-15,-14 3-411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1:54.8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DD53BA-849F-41AE-A2D4-B9A175AB0E6B}" emma:medium="tactile" emma:mode="ink">
          <msink:context xmlns:msink="http://schemas.microsoft.com/ink/2010/main" type="writingRegion" rotatedBoundingBox="8962,5511 13419,5511 13419,6064 8962,6064"/>
        </emma:interpretation>
      </emma:emma>
    </inkml:annotationXML>
    <inkml:traceGroup>
      <inkml:annotationXML>
        <emma:emma xmlns:emma="http://www.w3.org/2003/04/emma" version="1.0">
          <emma:interpretation id="{6C7F807B-4591-4722-BD16-ADDCDB7CC5FD}" emma:medium="tactile" emma:mode="ink">
            <msink:context xmlns:msink="http://schemas.microsoft.com/ink/2010/main" type="paragraph" rotatedBoundingBox="8962,5511 13419,5511 13419,6064 8962,6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5DA9CD-A71D-4496-9D32-7D568650ABF2}" emma:medium="tactile" emma:mode="ink">
              <msink:context xmlns:msink="http://schemas.microsoft.com/ink/2010/main" type="line" rotatedBoundingBox="8962,5511 13419,5511 13419,6064 8962,6064"/>
            </emma:interpretation>
          </emma:emma>
        </inkml:annotationXML>
        <inkml:traceGroup>
          <inkml:annotationXML>
            <emma:emma xmlns:emma="http://www.w3.org/2003/04/emma" version="1.0">
              <emma:interpretation id="{31303B30-0CF2-409A-BD43-23AE7FC3E4D0}" emma:medium="tactile" emma:mode="ink">
                <msink:context xmlns:msink="http://schemas.microsoft.com/ink/2010/main" type="inkWord" rotatedBoundingBox="8962,5511 10337,5511 10337,6064 8962,6064"/>
              </emma:interpretation>
            </emma:emma>
          </inkml:annotationXML>
          <inkml:trace contextRef="#ctx0" brushRef="#br0">9216 1338 523 0,'0'0'140'0,"0"0"25"15,0 0-39-15,0 0 25 16,0 0-38-16,0 0-3 15,0 0-18-15,-24-22-14 0,24 20 17 16,0 0-15-16,0 2-29 16,0 0-29-16,0 0-22 15,0 0 0-15,11 0-6 16,11 0 6-16,10 0 33 16,14 2 4-16,3 2-8 15,-1-3-5-15,17 1-7 16,-2-2-1-16,15 2-5 15,-5-2-4-15,6 0-7 16,-1 0 9-16,1 0-8 16,-6 2-1-16,0 0 1 15,-3-2 0-15,0 0 16 16,3 0 1-16,1 0 10 0,1 0 11 16,-2-4-2-16,-2-3 2 15,2-3-11-15,-8 5-3 16,-11-2-4-16,-8 3 0 15,-14-2-6-15,-7 5 2 16,-9-1 14-16,-11 2-16 16,-2 0-3-16,-3 0-12 15,0-2-2-15,0 0-27 16,-41-2-89-16,17 1-196 16,-8 1-905-16</inkml:trace>
        </inkml:traceGroup>
        <inkml:traceGroup>
          <inkml:annotationXML>
            <emma:emma xmlns:emma="http://www.w3.org/2003/04/emma" version="1.0">
              <emma:interpretation id="{0FE5888D-DEF3-44E1-8C70-6862433E0F20}" emma:medium="tactile" emma:mode="ink">
                <msink:context xmlns:msink="http://schemas.microsoft.com/ink/2010/main" type="inkWord" rotatedBoundingBox="11725,5774 13419,5774 13419,5844 11725,5844">
                  <msink:destinationLink direction="with" ref="{F7755E8D-2E2B-49C1-B397-6D1F1258751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9216 1338 523 0,'0'0'140'0,"0"0"25"15,0 0-39-15,0 0 25 16,0 0-38-16,0 0-3 15,0 0-18-15,-24-22-14 0,24 20 17 16,0 0-15-16,0 2-29 16,0 0-29-16,0 0-22 15,0 0 0-15,11 0-6 16,11 0 6-16,10 0 33 16,14 2 4-16,3 2-8 15,-1-3-5-15,17 1-7 16,-2-2-1-16,15 2-5 15,-5-2-4-15,6 0-7 16,-1 0 9-16,1 0-8 16,-6 2-1-16,0 0 1 15,-3-2 0-15,0 0 16 16,3 0 1-16,1 0 10 0,1 0 11 16,-2-4-2-16,-2-3 2 15,2-3-11-15,-8 5-3 16,-11-2-4-16,-8 3 0 15,-14-2-6-15,-7 5 2 16,-9-1 14-16,-11 2-16 16,-2 0-3-16,-3 0-12 15,0-2-2-15,0 0-27 16,-41-2-89-16,17 1-196 16,-8 1-905-16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7:44.3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DFE553-E1DD-4D66-B37C-C62512780180}" emma:medium="tactile" emma:mode="ink">
          <msink:context xmlns:msink="http://schemas.microsoft.com/ink/2010/main" type="inkDrawing"/>
        </emma:interpretation>
      </emma:emma>
    </inkml:annotationXML>
    <inkml:trace contextRef="#ctx0" brushRef="#br0">0-1 940 0,'0'0'285'16,"0"0"-41"-16,0 0-109 15,0 0-11-15,0 0-31 16,0 0-37-16,0 0-31 16,8 0-18-16,16 0-6 15,14 0 30-15,3 0 8 16,24 5-8-16,5 1-11 0,9 1-1 15,7-2-17 1,1 3 10-16,2-3 1 0,14 3-7 16,-6 0-5-16,3-1-1 15,-2 4 1-15,-3 0 4 16,2-2-5-16,-2 2 0 16,-3 1-1-16,-11-3 0 15,6-2-15-15,-17 1 16 16,-5-1 0-16,0-3 2 15,-11-2 0-15,11-2-2 16,-3 0 18-16,3 0-16 16,-3 0 1-16,1 0-3 15,-7 0-9-15,-2 1 9 16,-5 3-1-16,-3 0 1 0,-5-4 0 16,-1 0 2-16,-7 0 4 15,7 0-5-15,-2 0 0 16,-5 0 0-16,-1 0 20 15,1 0-15-15,-4 0 1 16,-4 0 8-16,13-3-9 16,-6 0 8-16,1-2-6 15,7-4 21-15,-7-4-17 16,5 5 3-16,-6-1-9 16,1 0 0-16,-1 3-5 15,-2 0-1-15,2 4 1 16,1-4 0-16,5 1-1 15,-6 2 0-15,14-1 2 16,-11 2-2-16,3 1 1 16,-5-2-1-16,-4 3 1 0,-4 0-1 15,-6 0 0-15,2 0 1 16,-4 0 1-16,-4 0-1 16,-2-1 0-16,5-1 0 15,-2 2 5-15,-6-2-4 16,3 2 4-16,-3-2-5 15,0 2 15-15,-3 0-9 16,3-2-5-16,1 2 19 16,-1 0-2-16,-3-1 0 15,-5 1-1-15,0 0 0 16,0 0 5-16,0 0-14 16,0 0-9-16,0 0-19 15,0-2-73-15,-13 0-131 0,4-2-451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7:47.8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1490D1-A48C-424E-B223-B2C137927051}" emma:medium="tactile" emma:mode="ink">
          <msink:context xmlns:msink="http://schemas.microsoft.com/ink/2010/main" type="inkDrawing"/>
        </emma:interpretation>
      </emma:emma>
    </inkml:annotationXML>
    <inkml:trace contextRef="#ctx0" brushRef="#br0">0 357 484 0,'0'0'496'0,"0"0"-205"15,0 0-69-15,0 0 5 16,0 0-24-16,0 0-128 0,46-100-40 15,-22 51-9-15,6 2-1 16,-14 1 2-16,0 5-4 16,-13 8-12-16,5 9-1 15,-8 11 6-15,0 9-16 16,0 4 0-16,0 20-51 16,0 23 21-16,0 35 29 15,0 3 1-15,0 11 0 16,-3-1 13-16,-5-26-11 15,0-1-1-15,3-21-1 16,5-21 0-16,0-15-51 16,38-22-100-16,0-18-113 15,2-10-762-15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09.4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60 1159 0,'0'0'262'0,"0"0"-23"0,0 0-73 15,0 0-60 1,0 0-24-16,176-2 23 0,-36-15 9 15,-2 3-42-15,-21-3-39 16,-44 8-33-16,-24 5-54 16,13 4-82-16,-5 0-178 15,-17 0-634-15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7:48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77EEDD-3438-4D93-8F6D-F589ED1EC00B}" emma:medium="tactile" emma:mode="ink">
          <msink:context xmlns:msink="http://schemas.microsoft.com/ink/2010/main" type="inkDrawing"/>
        </emma:interpretation>
      </emma:emma>
    </inkml:annotationXML>
    <inkml:trace contextRef="#ctx0" brushRef="#br0">103 61 750 0,'0'0'127'0,"0"0"-30"16,-49 104-6-16,41-59-25 16,8 0 27-16,16-5 3 15,22-13 8-15,19-14 24 16,13-13-10-16,4-2-17 15,4-26-20-15,-13-9 1 0,-19-3-8 16,-22-3 17-16,-24 1-33 16,-8-1-58-16,-57 0-13 15,-11 7-55-15,-13 14-66 16,-30 22-94-16,38 1-251 16,5 20-180-16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7:48.4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459A8D-7DD9-4749-A636-D9874BD6CB16}" emma:medium="tactile" emma:mode="ink">
          <msink:context xmlns:msink="http://schemas.microsoft.com/ink/2010/main" type="inkDrawing"/>
        </emma:interpretation>
      </emma:emma>
    </inkml:annotationXML>
    <inkml:trace contextRef="#ctx0" brushRef="#br0">0 453 765 0,'0'0'359'0,"0"0"2"16,111-19-15-16,-6-27-91 15,44-24-135-15,-6-2-51 16,-32 9-39-16,-38 15-30 15,-27 15-18-15,-2 0-69 0,-14 1-64 16,-6 7-113 0,-19 13-288-16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7:50.5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91C2C5-23AD-42ED-B286-A3701F754723}" emma:medium="tactile" emma:mode="ink">
          <msink:context xmlns:msink="http://schemas.microsoft.com/ink/2010/main" type="inkDrawing" rotatedBoundingBox="21887,5400 22379,8289 21675,8408 21184,5519" semanticType="verticalRange" shapeName="Other">
            <msink:sourceLink direction="with" ref="{A57C41F3-774C-434E-B425-74087C047459}"/>
          </msink:context>
        </emma:interpretation>
      </emma:emma>
    </inkml:annotationXML>
    <inkml:trace contextRef="#ctx0" brushRef="#br0">101 0 778 0,'0'0'107'16,"0"0"-73"-16,0 0-22 15,90 121 60-15,-77-64 8 16,-13 8-18-16,-5 5 6 0,-28 7-7 15,-13 3 11-15,3-3-22 16,-3-6-13-16,22-14-3 16,15-13-4-16,9-9 1 15,33-7 14-15,21-4-3 16,11 0-14-16,8 0-17 16,-5 6-10-16,-9 2 1 15,-21 9-2-15,-8 6 0 16,-22 5-12-16,-8 5 6 15,-22 4 5-15,-7 6 0 16,-4 3 0-16,14 0-7 16,6-2-39-16,13-7-53 15,8-9 4-15,24-10 42 0,14-5-7 16,8-5 14-16,-5-1 27 16,-8 0 20-16,-3 4 45 15,-11 0 33-15,-6 8-10 16,-13 3-23-16,-8 5-10 15,0 9-13-15,0 3-12 16,-8 2-3-16,0 1-6 16,8-3-1-16,0-6-8 15,8-5 0-15,9-4 6 16,-4-6 2-16,-10 2 9 16,-3 3 48-16,-3 5 19 15,-35 3 16-15,-8 6-6 16,-19 1-20-16,-5-1-37 15,-11-7-26-15,-28-13-3 16,26-17-158-16,12-16-592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03.6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A7EC62-DF64-4268-975C-3C91D563FF53}" emma:medium="tactile" emma:mode="ink">
          <msink:context xmlns:msink="http://schemas.microsoft.com/ink/2010/main" type="inkDrawing"/>
        </emma:interpretation>
      </emma:emma>
    </inkml:annotationXML>
    <inkml:trace contextRef="#ctx0" brushRef="#br0">132 103 362 0,'0'0'228'0,"0"0"16"16,0 0-46-16,0 0-12 15,0 0-51-15,0 0-26 16,0 0-45-16,-5-22-9 15,-3 22-16-15,5 0-17 16,-10 0-12-16,2 6-10 16,-11 14 0-16,6 5-1 15,-6 10 0-15,6 6 1 16,8 4 0-16,0 2 0 0,8-1 6 16,0-5-5-16,24-7 10 15,6-11 8-15,19-11 15 16,5-12 23-16,16-6 23 15,3-27-9-15,0-12-16 16,-5-4 11-16,-19-5 0 16,-22 4 11-16,-14 2-24 15,-13 2-47-15,-13 5-6 16,-20 4-52-16,-16 8-49 16,-5 10-55-16,3 19-56 15,5 0-127-15,22 21-341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04.3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89E3A9-7AF7-45BA-A15E-1A2D665523A5}" emma:medium="tactile" emma:mode="ink">
          <msink:context xmlns:msink="http://schemas.microsoft.com/ink/2010/main" type="inkDrawing"/>
        </emma:interpretation>
      </emma:emma>
    </inkml:annotationXML>
    <inkml:trace contextRef="#ctx0" brushRef="#br0">307 29 717 0,'0'0'283'15,"0"0"-21"-15,0 0-106 16,0 0-50-16,0 0-37 16,0 0-21-16,0 0-26 15,-111-34-8-15,87 40 8 16,-1 10 10-16,-4 6 15 0,-1 8-11 16,3 3-8-16,2 4-12 15,4 2 11-15,5 2-10 16,16-1-2-16,0 1 8 15,0-2-1-15,29-5-3 16,12-6 5-16,8-9 2 16,13-13 11-16,8-6 13 15,3-10-8-15,-2-20 4 16,-14-10 12-16,-3-5-12 16,-30 1 7-16,-21 1-44 15,-3 2-9-15,-33-2-64 16,-21 8-42-16,-43 9-55 15,16 11-109-15,10 11-406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05.0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E02CDD-040F-467F-8CA2-4B10F6A4363D}" emma:medium="tactile" emma:mode="ink">
          <msink:context xmlns:msink="http://schemas.microsoft.com/ink/2010/main" type="inkDrawing"/>
        </emma:interpretation>
      </emma:emma>
    </inkml:annotationXML>
    <inkml:trace contextRef="#ctx0" brushRef="#br0">0 0 1069 0,'0'0'212'0,"0"0"-117"16,0 0-67-16,0 0 52 16,0 0-2-16,3 133-1 15,11-72 15-15,2 2-23 16,0-2-21-16,6-4-13 15,-12-9-1-15,7-11-2 16,-9-11 14-16,0-12-6 16,-3-8-6-16,-2-6 19 15,2 0 53-15,-2-15 30 16,5-14-96-16,6-4-40 16,2-3-2-16,6 7 2 0,-6 5 2 15,8 9 10-15,1 5 18 16,7 7-2-16,6 3-16 15,-3 3 6-15,3 18 9 16,3 9-12-16,-9 5-5 16,-8 3-10-16,-2 3 0 15,-6 0-22-15,-7-5-57 16,-9-4-83-16,8-12-155 16,-3-12-560-16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05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ED0F6D-F68B-4C19-AE45-FDCC4CB6A1C2}" emma:medium="tactile" emma:mode="ink">
          <msink:context xmlns:msink="http://schemas.microsoft.com/ink/2010/main" type="inkDrawing"/>
        </emma:interpretation>
      </emma:emma>
    </inkml:annotationXML>
    <inkml:trace contextRef="#ctx0" brushRef="#br0">0 0 1179 0,'0'0'519'16,"0"0"-214"-16,0 0-174 16,0 0-131-16,0 0-40 15,0 0-279-15,0 0-1038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13.9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667A31-8B7A-4D68-BECA-FA537CDE7A40}" emma:medium="tactile" emma:mode="ink">
          <msink:context xmlns:msink="http://schemas.microsoft.com/ink/2010/main" type="inkDrawing"/>
        </emma:interpretation>
      </emma:emma>
    </inkml:annotationXML>
    <inkml:trace contextRef="#ctx0" brushRef="#br0">601 53 403 0,'0'0'116'0,"0"0"0"16,0 0-20-16,0 0 9 15,0 0 12-15,0 0 16 16,0 0 16-16,8-50 12 16,-8 48-13-16,0 0-39 15,0 2-23-15,0 0-27 16,0 0-12-16,0 0-14 16,0 0-22-16,0 0-11 0,-8 0-9 15,-11 0 9-15,-13 4 22 16,-14 9-2-16,-3 3-12 15,-13 5-8-15,5 5 7 16,-5 6-7-16,5-2 0 16,3 5 0-16,8 1 0 15,11 0 0-15,5-1-9 16,6 3 8-16,10 4-5 16,6 6-2-16,8 6 6 15,0 3-4-15,0 6 5 16,22-1 1-16,-6 1 0 15,16-3-1-15,-2-7 1 0,2-6 0 16,1-11 7-16,13-6 3 16,-5-8-4-16,5-4 5 15,-6-5 7-15,-5-7-18 16,-13-2 14-16,2-4-8 16,-16 0 13-16,-8 0 1 15,0 0 5-15,0 0 39 16,-16-10-45-16,-16-4-19 15,2-5-1-15,-11 3-3 16,1-1 4-16,15 2 7 16,4 0 3-16,18-3 21 15,3-4-6-15,8-8-22 16,25 0-3-16,15 1-22 16,6 7 21-16,-5 11 0 15,-8 11-5-15,-17 0-7 0,-16 21-20 16,-8 17 10-16,-19 10 21 15,-21 4-2-15,-12-1-2 16,1-6-21-16,13-10-110 16,38-13-61-16,0-8-314 15,24-14-254-15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14.8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18FE23-AB26-402F-8213-69055E200363}" emma:medium="tactile" emma:mode="ink">
          <msink:context xmlns:msink="http://schemas.microsoft.com/ink/2010/main" type="inkDrawing"/>
        </emma:interpretation>
      </emma:emma>
    </inkml:annotationXML>
    <inkml:trace contextRef="#ctx0" brushRef="#br0">85 5 713 0,'0'0'207'16,"0"0"4"-16,0 0-34 16,0 0-32-16,0 0-26 15,-78 95-14-15,75-90-9 0,-2-5-1 16,5 0-23-16,0 0 1 16,13-15-61-16,3-6-12 15,17-2-148-15,5 1-100 16,-6 6-329-16,-15 8-470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15.4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E44033-63C3-486B-B1FB-7D7F999E580E}" emma:medium="tactile" emma:mode="ink">
          <msink:context xmlns:msink="http://schemas.microsoft.com/ink/2010/main" type="inkDrawing"/>
        </emma:interpretation>
      </emma:emma>
    </inkml:annotationXML>
    <inkml:trace contextRef="#ctx0" brushRef="#br0">165 0 689 0,'0'0'134'0,"0"0"61"16,0 0-72-16,-111 30 33 15,81-21-54-15,11-5-66 0,14-4-36 16,5-4-39-16,0-12-447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03.8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1DE4F4-6783-4C47-A8DA-3A080AE9AD32}" emma:medium="tactile" emma:mode="ink">
          <msink:context xmlns:msink="http://schemas.microsoft.com/ink/2010/main" type="inkDrawing" rotatedBoundingBox="979,5137 1293,4268 1374,4297 1060,5166" semanticType="callout" shapeName="Other"/>
        </emma:interpretation>
      </emma:emma>
    </inkml:annotationXML>
    <inkml:trace contextRef="#ctx0" brushRef="#br0">291 0 340 0,'0'0'276'15,"0"0"-210"-15,0 0 35 16,0 0 62-16,0 133 44 16,-16-77-27-16,-6 8 1 15,-10 24-51-15,-25 20-25 16,16-6-44-16,-5-12-13 16,6-18-21-16,24-24-27 15,2-1-5-15,11-5-77 16,6-17-99-16,27-9-366 15,-6-16-272-15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19.0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A6E6C3-BBB8-443F-98F0-2A1B33307166}" emma:medium="tactile" emma:mode="ink">
          <msink:context xmlns:msink="http://schemas.microsoft.com/ink/2010/main" type="inkDrawing"/>
        </emma:interpretation>
      </emma:emma>
    </inkml:annotationXML>
    <inkml:trace contextRef="#ctx0" brushRef="#br0">-2 73 345 0,'0'0'300'0,"0"0"-65"15,0 0-61-15,0 0 1 16,0 135-43-16,16-87-48 16,-2 4-32-16,-3-5-8 15,2-2-15-15,-2-8 15 16,-3-11-2-16,0-8-7 0,-2-7-12 15,-6-7-11-15,0-2 5 16,0-2 52-16,0 0 36 16,0-9-18-16,-14-10-61 15,3-5-19-15,-5-4-7 16,3-3 1-16,4-4 10 16,9 0 13-16,0-4 3 15,0 2 17-15,17 0-3 16,12 0-10-16,4 2-3 15,8 1-12-15,7 5-10 16,-2 3-4-16,0 6-2 16,-11 5-6-16,-5 8-42 0,-5 5-45 15,-9 2-63-15,-16 7-94 16,0 11-151-16,-16-1-156 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19.2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099D01-FC73-4B3F-88DA-56039C358011}" emma:medium="tactile" emma:mode="ink">
          <msink:context xmlns:msink="http://schemas.microsoft.com/ink/2010/main" type="inkDrawing"/>
        </emma:interpretation>
      </emma:emma>
    </inkml:annotationXML>
    <inkml:trace contextRef="#ctx0" brushRef="#br0">0 0 613 0,'0'0'177'15,"0"0"94"-15,0 0-91 16,0 0-58-16,141 23-68 16,-90-20-54-16,25-3-25 15,-25 0-247-15,-5-3-373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19.6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DD0269-3E32-4487-9898-667D18897FCA}" emma:medium="tactile" emma:mode="ink">
          <msink:context xmlns:msink="http://schemas.microsoft.com/ink/2010/main" type="inkDrawing"/>
        </emma:interpretation>
      </emma:emma>
    </inkml:annotationXML>
    <inkml:trace contextRef="#ctx0" brushRef="#br0">0 85 694 0,'0'0'166'15,"0"0"14"-15,0 0-21 16,16 125-50-16,0-70-10 15,0 0-34-15,-8 0-39 16,9-4-1-16,-1-13-12 16,-2-10 0-16,-6-12 13 15,-6-9 3-15,-2-7 25 16,0 0 53-16,0-9 14 0,0-14-81 16,-8-11-40-1,-8-5 0-15,0-3-16 0,8 1 16 16,-1 3 0-16,1 0 25 15,8 6-2-15,0-2 30 16,17 4 3-16,4 3-18 16,6 1-16-16,11 0-15 15,3 4-6-15,-1 2-1 16,6 4-18-16,-13 7-22 16,-1 4-38-16,-7 5-44 15,-20 0-51-15,-2 11-131 16,-3 1-281-16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19.7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660EF5-8634-43CB-99B4-19DA7AAE55F2}" emma:medium="tactile" emma:mode="ink">
          <msink:context xmlns:msink="http://schemas.microsoft.com/ink/2010/main" type="inkDrawing"/>
        </emma:interpretation>
      </emma:emma>
    </inkml:annotationXML>
    <inkml:trace contextRef="#ctx0" brushRef="#br0">0 35 614 0,'0'0'250'0,"0"0"68"15,0 0-150-15,0 0-74 16,149 0-94-16,-76-14 0 15,-19 5-168-15,-6-3-365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20.5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E422E0-29FC-4650-AB4F-6B8619C39026}" emma:medium="tactile" emma:mode="ink">
          <msink:context xmlns:msink="http://schemas.microsoft.com/ink/2010/main" type="inkDrawing"/>
        </emma:interpretation>
      </emma:emma>
    </inkml:annotationXML>
    <inkml:trace contextRef="#ctx0" brushRef="#br0">0 0 624 0,'0'0'249'0,"0"0"-15"15,0 0-37-15,0 0-51 16,0 0-83-16,0 0-63 16,0 0 7-16,8 40 0 0,0-9 28 15,6 8-1-15,2 7 12 16,-5 5 11-16,2 4-7 15,-5-1-9-15,0 2-14 16,-5-1-15-16,5-10 0 16,-2-7-6-16,2-9 4 15,-8-10-3-15,8-10 5 16,-8-2-11-16,0-7 11 16,0 0 45-16,0-10 41 15,8-12-66-15,0-6-25 16,0-3-7-16,6 0-1 15,2 1 0-15,0 5 1 0,3 0 1 16,3 7 7-16,2 2 8 16,6 4 7-16,-6 6 0 15,3 6 5-15,3 0-14 16,3 8-13-16,-9 12 5 16,6 4-5-16,-11 6-1 15,2 1 0-15,-4 1-1 16,-4-1-19-16,-5-4-53 15,0 1-57-15,-5-8-101 16,-3-7-378-16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20.6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B0144C-FA5A-445B-99FE-BA780EBD311C}" emma:medium="tactile" emma:mode="ink">
          <msink:context xmlns:msink="http://schemas.microsoft.com/ink/2010/main" type="inkDrawing"/>
        </emma:interpretation>
      </emma:emma>
    </inkml:annotationXML>
    <inkml:trace contextRef="#ctx0" brushRef="#br0">0 0 1048 0,'0'0'374'0,"0"0"-51"16,0 0-217-16,0 0-106 15,0 0-100-15,0 0-710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8:46.6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0DC33C-B69F-4436-A39A-C8E4B07F55DF}" emma:medium="tactile" emma:mode="ink">
          <msink:context xmlns:msink="http://schemas.microsoft.com/ink/2010/main" type="inkDrawing"/>
        </emma:interpretation>
      </emma:emma>
    </inkml:annotationXML>
    <inkml:trace contextRef="#ctx0" brushRef="#br0">24 207 603 0,'0'0'85'16,"0"0"32"-16,0 0-33 15,0 0 28-15,0 0-19 16,0 0-35-16,-21-1-8 16,21-3 40-16,0 0 4 0,0 3-14 15,0-2-13 1,0 2 4-16,0 1-18 0,0 0-20 16,0 0-18-16,0 0-14 15,0 0-1-15,0 0-9 16,21 7 9-16,20 8 0 15,37 6 37-15,49-2 25 16,66-11 1-16,28-8 3 16,18-21 5-16,-18-21-26 15,-37-4 6-15,-40 2-41 16,-44 10-10-16,-40 10-98 16,-39 4-51-16,-5 3-115 15,-16 2-471-15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4:34.9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9B43AA-4980-4670-87E6-59BEB37B9109}" emma:medium="tactile" emma:mode="ink">
          <msink:context xmlns:msink="http://schemas.microsoft.com/ink/2010/main" type="writingRegion" rotatedBoundingBox="18998,3943 26256,3585 26386,6220 19127,6577"/>
        </emma:interpretation>
      </emma:emma>
    </inkml:annotationXML>
    <inkml:traceGroup>
      <inkml:annotationXML>
        <emma:emma xmlns:emma="http://www.w3.org/2003/04/emma" version="1.0">
          <emma:interpretation id="{283813C4-AA68-41A4-9F3A-002E8C2AD074}" emma:medium="tactile" emma:mode="ink">
            <msink:context xmlns:msink="http://schemas.microsoft.com/ink/2010/main" type="paragraph" rotatedBoundingBox="18998,3943 26256,3585 26367,5850 19109,6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00A91-2EC9-4171-BF38-0240F082FCFD}" emma:medium="tactile" emma:mode="ink">
              <msink:context xmlns:msink="http://schemas.microsoft.com/ink/2010/main" type="line" rotatedBoundingBox="18998,3943 26256,3585 26367,5850 19109,6207"/>
            </emma:interpretation>
          </emma:emma>
        </inkml:annotationXML>
        <inkml:traceGroup>
          <inkml:annotationXML>
            <emma:emma xmlns:emma="http://www.w3.org/2003/04/emma" version="1.0">
              <emma:interpretation id="{4BFD898E-B8FA-4075-94EF-53FA1FD0D100}" emma:medium="tactile" emma:mode="ink">
                <msink:context xmlns:msink="http://schemas.microsoft.com/ink/2010/main" type="inkWord" rotatedBoundingBox="18998,3943 21538,3818 21649,6082 19109,6207">
                  <msink:destinationLink direction="with" ref="{742EBF7C-13EC-45CB-B915-ADB3515F7708}"/>
                  <msink:destinationLink direction="with" ref="{62069FEA-4D46-4DEB-826D-C83EA9276C3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-461-3721 827 0,'0'0'250'0,"0"0"-22"15,0 0-109-15,0 0-22 16,-103 13-32-16,55 0-33 15,10 3-13-15,3 2 5 16,5 4 6-16,14 0-17 16,16 2-13-16,0 5-22 0,16 5 22 15,14 5 68-15,10-1 14 16,-7 3-10-16,5-3-17 16,-22 0-12-16,-16-5-27 15,0 0 13-15,-22-3 9 16,-10-4-7-16,-6-10-23 15,-3-10-8-15,1-6-17 16,2-42-94-16,11-5-180 16,19-3-708-16</inkml:trace>
          <inkml:trace contextRef="#ctx0" brushRef="#br0" timeOffset="299.713">-223-3560 1035 0,'0'0'240'16,"0"0"8"-16,0 0-132 16,0 0 4-16,17-116-43 15,-12 96-28-15,-5 7 8 16,0 10 13-16,3 3-70 15,-3 10-14-15,0 22-3 16,0 12 17-16,0 9 22 16,0 5 10-16,0-5-16 0,0-3 2 15,0-12-8-15,0-9-10 16,0-11-86-16,13-13-122 16,-5-5-394-16</inkml:trace>
          <inkml:trace contextRef="#ctx0" brushRef="#br0" timeOffset="645.7867">37-3698 738 0,'0'0'260'15,"0"0"47"-15,0 0-82 16,0 0-52-16,130-50-35 16,-100 50-39-16,-11 0-24 15,-6 4-56-15,1 18-19 16,-14 9-5-16,-14 12 5 16,-10 10 5-16,-14 7-4 15,3 6 26-15,0-5 11 16,16-7 11-16,13-16-10 15,6-8 0-15,30-10 2 16,27-8 8-16,13-7-49 16,17-5-56-16,18 0-136 15,-21 0-147-15,-24-4-672 0</inkml:trace>
          <inkml:trace contextRef="#ctx0" brushRef="#br0" timeOffset="-1328.4636">-1492-2857 485 0,'0'0'184'15,"0"0"-39"-15,0 0-39 16,0 0 44-16,0 0 2 16,0 0-30-16,0 0-31 15,-8 0-12-15,8 0-5 16,0 0 2-16,0 0-12 16,0 0 7-16,0 0 13 15,0 0 1-15,0 0 1 16,0 0-4-16,0 0 1 15,0 0-8-15,0-7 2 0,0-9-7 16,0-12-49-16,0-11-20 16,0-8 1-16,8-11 7 15,-2-9-8-15,-4-8 5 16,-2-19 1-16,0-20-6 16,-16-19 9-16,-8 15 5 15,-1 21 1-15,6 29 1 16,6 18-6-16,-3-6 3 15,8-5-7-15,-6-3 7 16,6 7 14-16,0 6 12 16,5 11-17-16,-2 7 0 15,5 5-11-15,-3 10-1 16,-2 5 5-16,5 3 11 0,0 8 0 16,-3-1-20-16,3 3-1 15,0 0-5-15,0 0-1 16,0 0-2-16,0 0 1 15,0 0-11-15,0 0 3 16,0 0 3-16,0 0 5 16,0 0-17-16,0 0-9 15,0 0-20-15,0 0-61 16,0-4-132-16,0-2-243 16,0 1-971-16</inkml:trace>
          <inkml:trace contextRef="#ctx0" brushRef="#br0" timeOffset="2350.1037">854-3792 740 0,'0'0'298'15,"0"0"-7"-15,0 0-91 16,0 0-34-16,0 0-49 16,0 0-45-16,0 0-18 15,-35-72-9-15,24 53-12 16,-13 3-32-16,0-3 13 15,-14 3-14-15,-11-3-1 16,-5 2-10-16,-11 2 11 16,0-1 16-16,-5-1-15 15,-9 2-1-15,9-1 1 16,-9-1 15-16,-10 2-15 16,8 2-1-16,-6 4 9 0,1 3-9 15,-1 6-6 1,6 0 5-16,-3 10-11 0,8 8 12 15,1 5-12-15,-4 2 5 16,11 3 0-16,-2 2 6 16,8 1 1-16,5 2-13 15,11 2 3-15,5 0 10 16,17 3-12-16,2-2-17 16,6 3 12-16,5-2-10 15,6 2 15-15,5-2 2 16,0 0 2-16,0 0 7 15,0-1 0-15,0 0 1 16,8-1 1-16,8 2 4 16,1-1-5-16,-1-4 0 15,5 0 0-15,9-3 0 0,-5-3 0 16,10 0 1-16,3-2 6 16,2-2 0-16,1-2-6 15,5-1 1-15,0 0-1 16,2-5 0-16,7-1 0 15,1-2 6-15,7-1-5 16,2-3-2-16,0-4-5 16,5 1 5-16,3-2 1 15,3-1 3-15,-3-1 5 16,0 0-10-16,-3 0 2 16,9 0-1-16,-9-3 16 15,-5-6-4-15,0 0-5 16,-8-3 21-16,5-1-16 15,-5-6 4-15,2-2 20 0,-7-5-2 16,2-5-3-16,-5-8 18 16,-3-3-6-16,0-10 10 15,-11-8 18-15,-14-7-6 16,-18-24-19-16,-27-24-25 16,-74-20-20-16,-42-2-1 15,-28 27-14-15,-8 38-31 16,27 46-35-16,6 26-67 15,40 14-93-15,22 12-368 0</inkml:trace>
          <inkml:trace contextRef="#ctx0" brushRef="#br0" timeOffset="-174048.0723">-263-2671 783 0,'0'0'292'16,"0"0"-56"-16,0 0-92 0,0 0-34 15,0 0-39-15,0 0-28 16,0 0-8-16,0 4-6 16,0-3-13-16,-6 3 0 15,-4 0 3-15,-15 4 22 16,4-3 0-16,-4 0-2 15,1-3-3-15,-6 2-11 16,11-4 5-16,3 0-19 16,0 0 1-16,2 2-3 15,3-2-4-15,6 1-5 16,-3 3-9-16,8 1 9 16,0 5-14-16,0 1 0 0,0 3 4 15,0 3-5-15,13 5-8 16,6 1 23-16,11 2 17 15,-6 2 5-15,1-2-12 16,-4 2 5-16,-12-5-4 16,-7 4 5-16,-2-3 3 15,-11 2 15-15,-16-3-9 16,-13-3-1-16,-1-7-14 16,-5-8-9-16,3-4-1 15,-3-8-84-15,16-14-131 16,14 1-297-16</inkml:trace>
          <inkml:trace contextRef="#ctx0" brushRef="#br0" timeOffset="-153800.913">316-2451 383 0,'0'0'887'0,"0"0"-553"16,0 0-92-16,0 0-19 15,0 0-23-15,0 0-75 16,0 0-76-16,111-94-23 16,-92 55-9-16,2-2 2 15,-12 6 0-15,-9 7 5 16,8 14 21-16,-8 6 5 15,0 8-31-15,0 6-19 16,5 25-33-16,-2 20 4 16,2 16 29-16,6 11 2 15,3 0-1-15,-6-7 17 0,3-11 0 16,2-12-5 0,-5-13-12-16,0-13-1 0,3-19-89 15,3-3-203-15,-6-3-431 0</inkml:trace>
        </inkml:traceGroup>
        <inkml:traceGroup>
          <inkml:annotationXML>
            <emma:emma xmlns:emma="http://www.w3.org/2003/04/emma" version="1.0">
              <emma:interpretation id="{30A1003D-FD11-4D41-B529-234EB2223636}" emma:medium="tactile" emma:mode="ink">
                <msink:context xmlns:msink="http://schemas.microsoft.com/ink/2010/main" type="inkWord" rotatedBoundingBox="21992,3897 23487,3823 23530,4693 22035,4767"/>
              </emma:interpretation>
            </emma:emma>
          </inkml:annotationXML>
          <inkml:trace contextRef="#ctx0" brushRef="#br0" timeOffset="4145.5979">1580-3873 795 0,'0'0'177'0,"0"0"10"15,0 0-89-15,-111 0-28 16,78 17 2-16,9 13-38 15,0 5-27-15,10 6-4 0,14-3-6 16,0-8 10 0,0-9 14-16,24-13 66 0,1-8 69 15,10-10-19-15,-3-25-68 16,1-13-54-16,-9-11-8 16,-8-8-14-16,-7-18 7 15,-9 6-11-15,0-9 10 16,-17 6-9-16,4 19 1 15,2 7 9-15,3 23 8 16,8 17-1-16,0 16-7 16,3 16-63-16,13 25 63 15,14 17 7-15,2 8 25 16,-2 3-8-16,-3 0-1 16,3-7 10-16,-6-7-11 15,0-11 4-15,6-11-25 0,3-9-1 16,7-9 22-16,6-9-12 15,0-6-5-15,-5 0-5 16,-6-6-1-16,-5-10-5 16,-14 0-5-16,-11 2 11 15,-5 3 2-15,0 5 6 16,-8 5-6-16,-13 1-1 16,-9 7 0-16,3 16 16 15,5 11-1-15,6 5 3 16,13 2-4-16,3-1-1 0,8-4 0 15,25-6 3 1,2-5-17-16,11-7-4 16,3-6-74-16,5-12-140 0,-8 0-279 15,-14-15-334-15</inkml:trace>
          <inkml:trace contextRef="#ctx0" brushRef="#br0" timeOffset="4607.3772">2483-3872 848 0,'0'0'316'0,"0"0"-35"0,0 0-77 16,0 0-51-1,-116 30-68-15,92 1-45 0,8 6 1 16,5 6-18-16,11 1-15 16,0-4 2-16,24-4-9 15,17-9-1-15,7-7-45 16,6-8-108-16,11-12-96 15,-10-8-287-15,-15-12-244 0</inkml:trace>
          <inkml:trace contextRef="#ctx0" brushRef="#br0" timeOffset="4730.0481">2762-3660 689 0,'0'0'195'16,"0"0"150"-16,0 0-68 15,0 0-76-15,0 0-81 16,0 0-67-16,0 0-53 0,81 86-37 15,-64-89-179-15,-1-15-926 16</inkml:trace>
          <inkml:trace contextRef="#ctx0" brushRef="#br0" timeOffset="4860.7026">2762-4027 1249 0,'0'0'511'0,"0"0"-202"16,0 0-190-16,0 0-119 15,0 0-6-15,0 0-263 16,0 0-798-16</inkml:trace>
        </inkml:traceGroup>
      </inkml:traceGroup>
    </inkml:traceGroup>
    <inkml:traceGroup>
      <inkml:annotationXML>
        <emma:emma xmlns:emma="http://www.w3.org/2003/04/emma" version="1.0">
          <emma:interpretation id="{1B77BC4B-51D4-484F-BE0F-D2AED054B66A}" emma:medium="tactile" emma:mode="ink">
            <msink:context xmlns:msink="http://schemas.microsoft.com/ink/2010/main" type="paragraph" rotatedBoundingBox="19847,5697 21723,5524 21803,6398 19928,6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7C41F3-774C-434E-B425-74087C047459}" emma:medium="tactile" emma:mode="ink">
              <msink:context xmlns:msink="http://schemas.microsoft.com/ink/2010/main" type="line" rotatedBoundingBox="19847,5697 21723,5524 21803,6398 19928,6571">
                <msink:destinationLink direction="with" ref="{2C91C2C5-23AD-42ED-B286-A3701F75472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736C166-F3FE-4E74-8B0C-42BC4B561D17}" emma:medium="tactile" emma:mode="ink">
                <msink:context xmlns:msink="http://schemas.microsoft.com/ink/2010/main" type="inkWord" rotatedBoundingBox="19847,5697 21723,5524 21803,6398 19928,6571"/>
              </emma:interpretation>
              <emma:one-of disjunction-type="recognition" id="oneOf1">
                <emma:interpretation id="interp1" emma:lang="" emma:confidence="0">
                  <emma:literal>*Es</emma:literal>
                </emma:interpretation>
                <emma:interpretation id="interp2" emma:lang="" emma:confidence="0">
                  <emma:literal>*Eros</emma:literal>
                </emma:interpretation>
                <emma:interpretation id="interp3" emma:lang="" emma:confidence="0">
                  <emma:literal>*ros</emma:literal>
                </emma:interpretation>
                <emma:interpretation id="interp4" emma:lang="" emma:confidence="0">
                  <emma:literal>*Ers</emma:literal>
                </emma:interpretation>
                <emma:interpretation id="interp5" emma:lang="" emma:confidence="0">
                  <emma:literal>*zoos</emma:literal>
                </emma:interpretation>
              </emma:one-of>
            </emma:emma>
          </inkml:annotationXML>
          <inkml:trace contextRef="#ctx0" brushRef="#br0" timeOffset="213693.9688">-542-1895 582 0,'0'0'365'15,"0"0"-43"-15,0 0-108 16,0 0-43-16,0 0-7 16,0 0-34-16,0 0-38 15,-5 0-20-15,5 0-13 0,0 0-23 16,0 0-8 0,0 0-6-16,0 0 3 0,0 0 5 15,13 0-2-15,12 0 6 16,29 3-15-16,35 1-17 15,35 3 11-15,39 3-12 16,13-1-1-16,-11 2 0 16,-38-4-13-16,-49-3-3 15,-21-2-8-15,-11 0 6 16,-8-2 5-16,-5 0 12 16,-6 0 1-16,-19 0 1 15,-8 0-1-15,-3 0 0 0,-46 0-13 16,-45 0 3-16,-58-5 4 15,-37 2 0-15,-17 3 5 16,17 0 0-16,29 16 1 16,33-4 0-16,48 3 0 15,22-4-6-15,25-2 6 16,0 1 1-16,10-3-1 16,6-1 1-16,16-5 8 15,16-1 3-15,65 0-2 16,68-4-3-16,65-10-6 15,16-1 7-15,-17 2-8 16,-61 6 0-16,-65 3-9 16,-31 2-6-16,-23 0 9 15,-9 1 6-15,-7-3 0 16,-17 2 10-16,-9-1 5 0,-69-4-14 16,-74 2 1-16,-70 5-2 15,-18 0 0-15,34 17 0 16,71 0 0-16,78-8-6 15,41-5 0-15,16-1 5 16,19-3-9-16,97 0-8 16,76-3-4-16,30-14-35 15,3 1-22-15,-63 2-7 16,-81 5 8-16,-32 7 21 16,-33 0-51-16,-48 2-69 15,-14 0-222-15,-22 0 4 0</inkml:trace>
          <inkml:trace contextRef="#ctx0" brushRef="#br0" timeOffset="259345.7288">-534-1956 705 0,'0'0'233'15,"0"0"-71"-15,0 0-9 16,0 0-2-16,0 0 17 16,0 0-38-16,0 0-34 15,-54 0-36-15,54 0-3 16,0 0-10-16,22-1-14 16,26-4-33-16,58-2 28 15,67-1-16-15,41-1-1 0,19 0 0 16,-11 0 14-16,-25 0-23 15,-21 3 6-15,-43 2-8 16,-39 2-8-16,-45 2-9 16,-17 0 2-16,-15 0 15 15,-9 0-7-15,-8 0 1 16,-11 0-13-16,-59 9 12 16,-63 4 7-16,-54 2 10 15,-26-2-8-15,-7-3 8 16,36-5 2-16,65 1 13 15,38-3 3-15,35-1-4 16,30 0 2-16,16-2-4 0,0 0-22 16,49 0-13-16,75-7-12 15,63-12 23-15,18 2-18 16,1 4 19-16,-62 10-1 16,-66 3-15-16,-29 0 5 15,-25 0 11-15,-16 0-47 16,-8 6 1-16,-59 10 12 15,-77 8 35-15,-75 4 7 16,-30-2 2-16,-2-7 25 16,59-3 36-16,73-9 5 15,54-1-26-15,33-6-6 16,24 0 10-16,8 0 3 16,65-13-56-16,95-17-21 0,62-1-39 15,16 6-1 1,-27 9 17-16,-75 16 16 0,-71 0-24 15,-35 0-12-15,-38 10 11 16,-6 6-42-16,-67 10 25 16,-68 6 70-16,-72 0 16 15,-28 0 31-15,5-8 10 16,77-10 24-16,77-7 24 16,45-2-11-16,37-5-27 15,5 0 20-15,60-18-77 16,84-15-10-16,59-5-87 15,30 5 16-15,-16 15 11 16,-84 15 21-16,-62 3 17 0,-49 0-32 16,-27 10-7-1,-8 6-89-15,-60 10 108 0,-72 8 42 16,-74 1 45-16,-24-8 8 16,8-12-8-16,70-13 20 15,79-2-4-15,51 0 2 16,54-20-63-16,22 0-54 15,27-5-293-15</inkml:trace>
          <inkml:trace contextRef="#ctx0" brushRef="#br0" timeOffset="260021.4865">-477-1848 867 0,'0'0'162'16,"0"0"97"-16,0 0-76 0,0 0-24 15,0 0-31-15,0 0-42 16,0 0-51-16,127-12-14 16,-32 2-15-16,2 7 5 15,-13 2-11-15,-49 1 0 16,-5 0 3-16,-5 0-3 16,-25 1-16-16,-3 8-48 15,-51 10 64-15,-49 4 21 16,-8-1 9-16,14-5-15 15,18-7 6-15,41-10 23 16,14 0 23-16,16 0-25 16,32 0-42-16,103-2-189 15,-8-4-368-15,8 4-516 0</inkml:trace>
          <inkml:trace contextRef="#ctx0" brushRef="#br0" timeOffset="214820.0206">-509-1960 578 0,'0'0'173'16,"0"0"22"-16,0 0-20 16,0 0-7-16,0 0-20 15,0 0-20-15,0 0-16 16,-9-2-2-16,9 2-9 16,0 0-3-16,0 0-16 15,0 0-12-15,17 0-6 0,40 0-1 16,53 8 19-16,50-7-4 15,27-1-26-15,8 0 3 16,-22-20-27-16,-30 2-14 16,-34-1-8-16,-36 6-5 15,-25 2 1-15,-23 3-2 16,-12 2 0-16,-2 2-27 16,-11-4-84-16,-32-1-115 15,-12 0-313-15,-10 4-509 0</inkml:trace>
          <inkml:trace contextRef="#ctx0" brushRef="#br0" timeOffset="215512.8331">784-2006 649 0,'0'0'267'0,"0"0"63"16,0 0-104-16,0 0-70 0,0 0-13 15,0 0-54-15,0 0-61 16,-16-4-28-16,-14 4-50 16,6 4-171-16,-1-1-771 0</inkml:trace>
          <inkml:trace contextRef="#ctx0" brushRef="#br0" timeOffset="-154145.6926">-106-2402 750 0,'0'0'383'0,"0"0"-45"0,0 0-106 16,0 0-47-16,0 0-23 16,0 0-47-16,0 0-22 15,0 0 5-15,8-1 5 16,3-11-25-16,10-4-26 16,6-8-6-16,-5-4-19 15,11-5-15-15,-9 0-5 16,-2 3 12-16,-12 3-5 15,-2 6-5-15,-2 8-9 16,-6 8 11-16,0 3-11 16,0 2-2-16,0 6-14 15,0 21-36-15,8 13 38 0,-5 12 14 16,2 6 1-16,-5-1-1 16,8-7-1-16,-8-9 0 15,8-12 1-15,-8-12-48 16,0-8-111-16,8-9-78 15,-2-15-83-15,-3-7-457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2:20.8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3AB003-D1D2-45EF-94D1-9C4745F9B48A}" emma:medium="tactile" emma:mode="ink">
          <msink:context xmlns:msink="http://schemas.microsoft.com/ink/2010/main" type="writingRegion" rotatedBoundingBox="14649,13830 17454,13852 17448,14662 14643,14641">
            <msink:destinationLink direction="with" ref="{E1E8F4FC-73E4-46A4-8152-F3AD732AD496}"/>
          </msink:context>
        </emma:interpretation>
      </emma:emma>
    </inkml:annotationXML>
    <inkml:traceGroup>
      <inkml:annotationXML>
        <emma:emma xmlns:emma="http://www.w3.org/2003/04/emma" version="1.0">
          <emma:interpretation id="{C5A77557-0499-49EE-B8F1-621F263D0BE3}" emma:medium="tactile" emma:mode="ink">
            <msink:context xmlns:msink="http://schemas.microsoft.com/ink/2010/main" type="paragraph" rotatedBoundingBox="14649,13830 17454,13852 17448,14662 14643,14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6A987-BDAC-41AB-A38B-B888ADD4AE31}" emma:medium="tactile" emma:mode="ink">
              <msink:context xmlns:msink="http://schemas.microsoft.com/ink/2010/main" type="line" rotatedBoundingBox="14649,13830 17454,13852 17448,14662 14643,14641"/>
            </emma:interpretation>
          </emma:emma>
        </inkml:annotationXML>
        <inkml:traceGroup>
          <inkml:annotationXML>
            <emma:emma xmlns:emma="http://www.w3.org/2003/04/emma" version="1.0">
              <emma:interpretation id="{04CF44EE-2427-4393-9652-BCBCAC876C10}" emma:medium="tactile" emma:mode="ink">
                <msink:context xmlns:msink="http://schemas.microsoft.com/ink/2010/main" type="inkWord" rotatedBoundingBox="14648,13896 15118,13900 15112,14644 14643,14641">
                  <msink:destinationLink direction="with" ref="{E9FC246C-3D5E-4E5F-845F-EE3BE3D92C8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-5535 5638 952 0,'0'0'299'0,"0"0"-80"15,0 0-69-15,0 0 51 16,0 0-60-16,0 0-64 15,0 0-8-15,-119 6-17 16,63-3-9-16,7 3-12 16,-13 3-5-16,7 2-2 15,7 2-5-15,7 5-19 16,17 2-1-16,8 3 1 16,16 5 0-16,0 2 6 15,32 6-12-15,17 3 5 16,16 2 1-16,2 1 0 15,1-1 11-15,-8 1-6 0,-20 1-5 16,-21 3 0-16,-19 0 6 16,-8 4 6-16,-33-2 8 15,-15-4-7-15,-1-9-7 16,-6-14-6-16,9-20-41 16,22-19-91-16,16-19-224 15,16-3-950-15</inkml:trace>
        </inkml:traceGroup>
        <inkml:traceGroup>
          <inkml:annotationXML>
            <emma:emma xmlns:emma="http://www.w3.org/2003/04/emma" version="1.0">
              <emma:interpretation id="{D6CC0251-7468-4799-ACE3-0A8CE017EEB0}" emma:medium="tactile" emma:mode="ink">
                <msink:context xmlns:msink="http://schemas.microsoft.com/ink/2010/main" type="inkWord" rotatedBoundingBox="15586,13837 17454,13852 17449,14541 15581,14526"/>
              </emma:interpretation>
              <emma:one-of disjunction-type="recognition" id="oneOf1">
                <emma:interpretation id="interp1" emma:lang="" emma:confidence="0">
                  <emma:literal>..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-.</emma:literal>
                </emma:interpretation>
                <emma:interpretation id="interp4" emma:lang="" emma:confidence="0">
                  <emma:literal>a.</emma:literal>
                </emma:interpretation>
                <emma:interpretation id="interp5" emma:lang="" emma:confidence="0">
                  <emma:literal>a,</emma:literal>
                </emma:interpretation>
              </emma:one-of>
            </emma:emma>
          </inkml:annotationXML>
          <inkml:trace contextRef="#ctx0" brushRef="#br0" timeOffset="268.2057">-5069 5957 1288 0,'0'0'310'15,"0"0"14"-15,0 0-169 16,8-109-43-16,0 62-59 15,-5 2-28-15,-3 8 6 16,8 11-7-16,-8 17-19 16,5 9-5-16,-2 20-31 15,5 42 17-15,0 9 14 16,-2 13 2-16,-4 6 0 16,-2-18 7-16,6-2-9 15,2-16-31-15,8-23-89 16,9-18-129-16,-4-13-442 0</inkml:trace>
          <inkml:trace contextRef="#ctx0" brushRef="#br0" timeOffset="614.2971">-4661 5736 1353 0,'0'0'243'16,"0"0"-96"-16,0 0-1 15,103-95-52-15,-54 76-49 0,2 9-4 16,-7 10 0-16,-12 0-17 16,-10 26-11-16,-22 16-12 15,0 14 0-15,-8 12 9 16,-14 6-10-16,-5 4 0 15,-3-4 9-15,11-10 5 16,6-8 17-16,13-12-21 16,0-13 2-16,16-9 1 15,14-6-13-15,10-9-21 16,6-7-48-16,19 0-87 16,-8-7-72-16,-11-9-368 0</inkml:trace>
          <inkml:trace contextRef="#ctx0" brushRef="#br0" timeOffset="1591.0281">-3995 5584 1075 0,'0'0'542'15,"0"0"-424"-15,0 0-76 16,0 0 61-16,33 95-4 16,-9-37-43-16,-2 15-8 15,-3 4-23-15,2 1 9 16,-7-4-19-16,-3-10 3 0,-3-14-8 15,0-14-7 1,-3-14 3-16,-2-12-6 0,-3-7 12 16,0-3 53-16,0-12 40 15,-3-17-57-15,-10-8-30 16,10-7-11-16,3-3 3 16,0 0 47-16,16-1 22 15,19 3-30-15,3 3-25 16,19 4-6-16,-3 7-18 15,8 5 4-15,-5 7-4 16,0 5-1-16,-11 3-32 16,-13 6-44-16,-12 0-75 15,-21 2-55-15,0 0-118 16,-5 0-518-16</inkml:trace>
          <inkml:trace contextRef="#ctx0" brushRef="#br0" timeOffset="1757.442">-3684 6122 1192 0,'0'0'303'15,"0"0"-76"-15,0 0-121 16,117 20-16-16,-69-18-58 16,-2-2-32-16,-2 0-103 15,-14 0-170-15,-1 0-570 0</inkml:trace>
          <inkml:trace contextRef="#ctx0" brushRef="#br0" timeOffset="1868.1447">-3218 6218 876 0,'0'0'531'0,"0"0"-170"0,0 0-115 16,0 0-91-16,0 0-155 16,0 0-34-16,0 0-282 0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0:57.3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A5DAD9-A191-4DD7-8A98-86189C7F5C08}" emma:medium="tactile" emma:mode="ink">
          <msink:context xmlns:msink="http://schemas.microsoft.com/ink/2010/main" type="writingRegion" rotatedBoundingBox="15356,7306 32965,7319 32961,13173 15352,13161"/>
        </emma:interpretation>
      </emma:emma>
    </inkml:annotationXML>
    <inkml:traceGroup>
      <inkml:annotationXML>
        <emma:emma xmlns:emma="http://www.w3.org/2003/04/emma" version="1.0">
          <emma:interpretation id="{680759B2-BDBA-4198-8A75-7FEE30544820}" emma:medium="tactile" emma:mode="ink">
            <msink:context xmlns:msink="http://schemas.microsoft.com/ink/2010/main" type="paragraph" rotatedBoundingBox="19836,8088 26135,7270 26318,8681 20019,94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98EB6B-53CF-4E75-BE7A-0F83E9C355F2}" emma:medium="tactile" emma:mode="ink">
              <msink:context xmlns:msink="http://schemas.microsoft.com/ink/2010/main" type="line" rotatedBoundingBox="19836,8088 26135,7270 26318,8681 20019,9499"/>
            </emma:interpretation>
          </emma:emma>
        </inkml:annotationXML>
        <inkml:traceGroup>
          <inkml:annotationXML>
            <emma:emma xmlns:emma="http://www.w3.org/2003/04/emma" version="1.0">
              <emma:interpretation id="{EDB85CB0-8DFC-469F-BD0C-9E766EDAEB80}" emma:medium="tactile" emma:mode="ink">
                <msink:context xmlns:msink="http://schemas.microsoft.com/ink/2010/main" type="inkWord" rotatedBoundingBox="24830,7538 25185,7492 25268,8135 24914,8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221 0 639 0,'0'0'155'0,"0"0"61"15,0 0-56-15,0 0-30 16,0 0-49-16,0 0-11 16,0 0-38-16,-57 0-5 15,49 0-19-15,-8 5-1 16,-6 12 4-16,-2 4 4 15,0 2-3-15,2 7 9 0,3 3-3 16,3 2-8-16,8 5-3 16,2-1 17-16,6 2-24 15,0-4 18-15,8-2 5 16,14-4-10-16,5-5-1 16,3-2-11-16,8-7 68 15,2-6-9-15,9-5 1 16,0-6 8-16,-1-4-11 15,4-18 15-15,-11-8 5 16,-9-5 7-16,-16-4-34 16,-16-5 0-16,-5-6-51 15,-38-2-10-15,-20 3-67 16,-7 8-44-16,-19 21-95 16,18 11-79-16,23 9-455 0</inkml:trace>
          <inkml:trace contextRef="#ctx0" brushRef="#br0" timeOffset="21130.2098">213 907 925 0,'0'0'223'15,"0"0"16"-15,0 0-113 16,0 0 11-16,0 0-35 16,0 0-20-16,0 0-31 15,0 0 12-15,0 0-7 0,0 0-10 16,3 0 16-1,27-5 0-15,10-10-34 0,22-7-9 16,11-5 24-16,6-1 6 16,2-4-16-16,-11 5-20 15,-15-1-13-15,-9 6-18 16,-22 3-54-16,-24 6-76 16,0 6-117-16,-14 4-478 0</inkml:trace>
        </inkml:traceGroup>
        <inkml:traceGroup>
          <inkml:annotationXML>
            <emma:emma xmlns:emma="http://www.w3.org/2003/04/emma" version="1.0">
              <emma:interpretation id="{7BF63CBB-E7AE-4D16-AE71-AE2762250A1F}" emma:medium="tactile" emma:mode="ink">
                <msink:context xmlns:msink="http://schemas.microsoft.com/ink/2010/main" type="inkWord" rotatedBoundingBox="25257,8099 25569,8058 25637,8587 25326,8628"/>
              </emma:interpretation>
              <emma:one-of disjunction-type="recognition" id="oneOf1">
                <emma:interpretation id="interp1" emma:lang="" emma:confidence="0">
                  <emma:literal>9.</emma:literal>
                </emma:interpretation>
                <emma:interpretation id="interp2" emma:lang="" emma:confidence="0">
                  <emma:literal>4.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..</emma:literal>
                </emma:interpretation>
                <emma:interpretation id="interp5" emma:lang="" emma:confidence="0">
                  <emma:literal>9,</emma:literal>
                </emma:interpretation>
              </emma:one-of>
            </emma:emma>
          </inkml:annotationXML>
          <inkml:trace contextRef="#ctx0" brushRef="#br0" timeOffset="21355.6152">365 1097 684 0,'0'0'364'0,"0"0"-54"16,0 0-101-16,0 0 55 15,0 0-17-15,124-5-70 16,-51-13-77-16,6-7-59 16,2-1-41-16,-11 1-40 15,1 2-133-15,-31 9-160 16,-16 3-549-16</inkml:trace>
          <inkml:trace contextRef="#ctx0" brushRef="#br0" timeOffset="41800.6449">-753 306 403 0,'0'0'139'0,"0"0"22"16,0 0-26-16,0 0 3 16,0 0 10-16,0 0-2 15,-3-13-40-15,3 12-12 16,0-1-27-16,0 0-7 15,0 2-14-15,0 0 1 0,0 0-9 16,0 0-3-16,0 0-12 16,0 0-8-16,8 0-1 15,22 0 39-15,11 0 1 16,7 4 11-16,23 1-11 16,-14-1-7-16,0-3-5 15,-11-1-24-15,-9 0-8 16,-18 0-10-16,-11 0-44 15,-8 0-126-15,0 0-382 0</inkml:trace>
        </inkml:traceGroup>
        <inkml:traceGroup>
          <inkml:annotationXML>
            <emma:emma xmlns:emma="http://www.w3.org/2003/04/emma" version="1.0">
              <emma:interpretation id="{F5AFBA49-F9DF-4B8F-B32D-8A55170830D1}" emma:medium="tactile" emma:mode="ink">
                <msink:context xmlns:msink="http://schemas.microsoft.com/ink/2010/main" type="inkWord" rotatedBoundingBox="25471,7356 26135,7270 26296,8505 25631,85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0228.3717">378 225 656 0,'0'0'180'0,"0"0"31"15,0 0-75-15,0 0 13 16,0 0-33-16,0 0-1 0,0-45-6 16,0 29-8-1,0 3-15-15,0-1-20 0,-5-1-17 16,2 2 4-16,-2 0-13 16,-4-2-15-16,-7 2 5 15,8-2-16-15,-14 2 7 16,4 3-8-16,-7 1-2 15,1 2 0-15,-6 0 3 16,-2 7-5-16,-1 0-8 16,-5 0 1-16,6 4-2 15,-1 9 0-15,1 3-2 16,2 3 2-16,8 1 0 16,3 3-1-16,3-1 0 15,0 5 0-15,8-1 1 16,0 5 0-16,2 4 1 0,6 1 0 15,0 0 0-15,14 2 6 16,5-2-6-16,5-1 0 16,6-1 0-16,8-4 6 15,2-4 2-15,9-7 3 16,5-8-2-16,3-9 10 16,0-2 6-16,8-10-4 15,-6-15 26-15,-7-7 21 16,-9-2 31-16,-19-7-5 15,-15-4-29-15,-9-2-32 16,-22-7-28-16,-24-3-6 16,-19 7-40-16,-8 8-70 15,-27 25-125-15,24 15-66 0,14 2-311 16</inkml:trace>
        </inkml:traceGroup>
      </inkml:traceGroup>
    </inkml:traceGroup>
    <inkml:traceGroup>
      <inkml:annotationXML>
        <emma:emma xmlns:emma="http://www.w3.org/2003/04/emma" version="1.0">
          <emma:interpretation id="{8460C54A-19F9-4DCE-A564-E12A535F0CE7}" emma:medium="tactile" emma:mode="ink">
            <msink:context xmlns:msink="http://schemas.microsoft.com/ink/2010/main" type="paragraph" rotatedBoundingBox="15352,10577 23741,10558 23743,11546 15354,11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AB271D-0A43-4A8F-943C-0AF9D7AF26EB}" emma:medium="tactile" emma:mode="ink">
              <msink:context xmlns:msink="http://schemas.microsoft.com/ink/2010/main" type="line" rotatedBoundingBox="15352,10577 23741,10558 23743,11546 15354,11565"/>
            </emma:interpretation>
          </emma:emma>
        </inkml:annotationXML>
        <inkml:traceGroup>
          <inkml:annotationXML>
            <emma:emma xmlns:emma="http://www.w3.org/2003/04/emma" version="1.0">
              <emma:interpretation id="{9D862426-54B1-4F3A-8764-78A35AE6330C}" emma:medium="tactile" emma:mode="ink">
                <msink:context xmlns:msink="http://schemas.microsoft.com/ink/2010/main" type="inkWord" rotatedBoundingBox="20532,10641 23741,10634 23743,11386 20533,1139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3704.9657">-120 2778 758 0,'0'0'156'0,"0"0"132"0,0 0-155 15,0 0 14-15,54-124-28 16,-37 92-40-16,-7-2-36 16,-1 4-5-16,-4 7-1 15,-5 4-18-15,0 6-3 16,0 7 13-16,0 6-29 16,0 0 0-16,0 26-28 15,0 12 27-15,8 7-10 16,-8 11 11-16,0-3 1 15,0-2-1-15,8-11 1 16,-8-11-1-16,22-17-35 16,-6-12-109-16,3 0-348 0</inkml:trace>
          <inkml:trace contextRef="#ctx0" brushRef="#br0" timeOffset="124140.9302">403 2535 408 0,'0'0'164'0,"0"0"28"16,0 0-63-16,0 0-5 16,0 0-37-16,-84 101-39 15,73-57 11-15,5 3 9 16,6-5 2-16,0-8 2 15,22-12 46-15,10-15 1 16,9-7 13-16,8-7-29 16,-3-21-20-16,-6-10-12 15,-15-4-24-15,-12-2-20 16,-13-1-27-16,-8 7-39 0,-22 6-76 16,-10 20-109-16,2 6-182 15,19 6-293-15</inkml:trace>
          <inkml:trace contextRef="#ctx0" brushRef="#br0" timeOffset="131062.2078">1198 2561 601 0,'0'0'236'16,"0"0"67"-16,0 0-15 15,0 0-69-15,0 0-43 16,0 0-48-16,0 0-50 16,0-15-39-16,0 15-20 0,0 0-19 15,0 0-15 1,0 11 1-16,0 11 13 0,0 5 1 16,0-1 0-16,0 0 0 15,0-4 1-15,0-5 6 16,0-4-6-16,16-8 12 15,6-3-5-15,-3-2-2 16,5 0-3-16,1-4-3 16,-4-8-1-16,-4 4-11 15,-9 3 5-15,-3 5 7 16,-2 0-18-16,2 5-4 16,3 17 8-16,-5 10 13 15,2 1 1-15,-5 4 0 16,3-2 0-16,-3-1-1 0,0-9-64 15,6-5-84-15,-6-8-181 16,8-12-549-16</inkml:trace>
          <inkml:trace contextRef="#ctx0" brushRef="#br0" timeOffset="131978.0406">1601 2590 776 0,'0'0'344'0,"0"0"-103"16,0 0-119-16,0 0-44 15,0 0-44-15,0 0-10 16,0 0 0-16,0 112 5 16,0-69 3-16,0-1-9 15,0-7 18-15,0-5-10 16,0-9-6-16,0-12-8 15,0-4 1-15,0-5 27 0,0 0 30 16,0 0 29-16,0-1-13 16,0-12-39-16,0-3-37 15,0 0 16-15,0 0 13 16,8-3-5-16,17-4-19 16,2 2-5-16,16-2-9 15,0 1 3-15,12 2-3 16,-1 3-5-16,-11 4 1 15,0 6-1-15,-16 1-1 16,-10 3-8-16,-4 3-48 16,-13 0-52-16,0 0-63 15,-24 0-96-15,-9 0-59 16,-10 1-316-16</inkml:trace>
          <inkml:trace contextRef="#ctx0" brushRef="#br0" timeOffset="132138.3774">1720 2806 485 0,'0'0'276'0,"0"0"84"16,0 0-66-16,0 0-76 15,0 0-98-15,122 93-50 16,-89-81-37-16,-4-1-33 16,4-3-38-16,-12-3-144 15,-4-5-488-15</inkml:trace>
          <inkml:trace contextRef="#ctx0" brushRef="#br0" timeOffset="132414.5966">2272 2852 924 0,'0'0'379'0,"0"0"-79"16,0 0-62-16,0 0-39 16,109 2-88-16,-69-2-60 0,1-6-37 15,-9-3-14 1,6-5-98-16,-16 2-141 0,-3-1-435 0</inkml:trace>
          <inkml:trace contextRef="#ctx0" brushRef="#br0" timeOffset="134412.5967">2397 2830 584 0,'0'0'236'0,"0"0"18"15,0 0-25-15,0 0-65 16,0 0-64-16,0 0-37 16,0 0-15-16,22 0-6 0,-22 0 3 15,0 0 3-15,0 0-7 16,0 0-17-16,-14 0-14 15,-2 0 3-15,-14 0-1 16,-5 0 4-16,-11 0 13 16,8 0 8-16,5 0 18 15,1-4 0-15,10 3-20 16,6-2-8-16,13 2-1 16,-2 1 5-16,5 0-1 15,0 0 2-15,8 0-12 16,14 0-8-16,7 0-11 15,12 4 0-15,-6 5 7 16,3-2-7-16,-8-1-1 0,-19-2-1 16,2-1 1-16,-13-1-9 15,0-1-6-15,-29 3-7 16,-12-1 21-16,-13 0-8 16,5-3 8-16,8 0-13 15,17 0-18-15,24 0-57 16,11-6-81-16,19-3-390 0</inkml:trace>
        </inkml:traceGroup>
        <inkml:traceGroup>
          <inkml:annotationXML>
            <emma:emma xmlns:emma="http://www.w3.org/2003/04/emma" version="1.0">
              <emma:interpretation id="{F7CC4230-CF4A-444B-AC14-323561F0AB72}" emma:medium="tactile" emma:mode="ink">
                <msink:context xmlns:msink="http://schemas.microsoft.com/ink/2010/main" type="inkWord" rotatedBoundingBox="15352,10577 21716,10562 21719,11551 15354,11565">
                  <msink:destinationLink direction="with" ref="{9A9EB9A7-C210-4276-B5DA-7F2E94D8A4B5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9687.808">811 2535 121 0,'0'0'370'0,"0"0"-152"0,0 0-42 15,0 0 45-15,0 0-30 16,0 0-55-16,0 0-27 16,0 0-24-16,0 0-12 15,0 0-6-15,0 0 9 16,0 0-6-16,0 0-3 15,0 0 2-15,0 0-6 16,0 0 5-16,0 0-18 16,0 0 8-16,0 0 1 15,0 0-10-15,6-6-10 16,2-2-36-16,0 3-3 0,13 1 0 16,-4 2-1-1,2 2-8-15,-3 0-8 0,0 10 3 16,-2 6 2-16,-6 5-19 15,0 5-6-15,-8 3 8 16,0 6 6-16,-22 4 2 16,-5 2 2-16,-5-2-2 15,-6-5-4-15,13-4 19 16,1-9-6-16,16-11 4 16,3-4 7-16,5-4-1 15,0-2 2-15,13 0 1 16,20 0 16-16,7 0-17 15,14 0-1-15,11-12-143 16,-16 2-206-16,-9 1-524 0</inkml:trace>
          <inkml:trace contextRef="#ctx0" brushRef="#br0" timeOffset="86410.2994">-5299 2915 1169 0,'0'0'242'15,"0"0"11"-15,0 0-132 16,73-115-1-16,-57 64-51 0,0 1-15 15,-10 5-8-15,-6 10-14 16,0 12-9 0,0 11-9-16,0 12-14 0,0 4-20 15,-6 27-12-15,6 16 24 16,0 10 8-16,0 3 1 16,0 1-1-16,0-10 0 15,0-11-35-15,17-16-83 16,-4-13-78-16,3-11-370 0</inkml:trace>
          <inkml:trace contextRef="#ctx0" brushRef="#br0" timeOffset="89008.2494">-5115 2727 155 0,'0'0'288'16,"0"0"-158"-16,0 0 42 15,0 0-68-15,0 0 4 0,0 0-39 16,0 0-51-16,-33-73-5 16,28 68 36-16,2 1 13 15,3 3 45-15,-5-2-36 16,5 2 2-16,-3 1-27 16,3 0-14-16,-5 0-6 15,-3 11-7-15,5 15 2 16,-2 12 9-16,2 18 37 15,3 25 29-15,0-2-9 16,0 9 6-16,0-5-9 16,8-22-26-16,-5-4-12 15,5-15-21-15,-3-16-16 0,-2-14-9 16,2-9-15-16,-5-12-93 16,3-17-129-1,-3-9-905-15</inkml:trace>
          <inkml:trace contextRef="#ctx0" brushRef="#br0" timeOffset="86778.6141">-4734 2584 591 0,'0'0'603'16,"0"0"-244"-16,0 0-144 16,0 0-41-16,0 0-63 15,0 0-77-15,0 0-34 16,-94-5 0-16,69 29-1 16,9 1-24-16,8-6-1 15,8-6-12-15,8-9 1 16,16-4 29-16,14-4 8 15,-5-12 1-15,-1 0-1 16,-2 7 21-16,-6 9-10 0,-7 0 8 16,-7 30-5-16,4 16 17 15,-14 12-19-15,0 11-4 16,0 6-8-16,-5-3 0 16,-4-9-17-16,9-15-59 15,0-30-65-15,14-14-171 16,2-7-565-16</inkml:trace>
          <inkml:trace contextRef="#ctx0" brushRef="#br0" timeOffset="87582.262">-4265 2437 717 0,'0'0'130'0,"0"0"-9"15,16 98 58-15,5-41-47 16,-2 5-35-16,-5 7-18 16,-6-3-7-16,-5-7-27 15,-3-12-2-15,0-15 15 16,0-16 3-16,0-11 8 15,0-5 52-15,-8-7 14 0,0-23-72 16,8-8-54 0,0-9-9-16,16 1-19 0,22 7-24 15,18 11 11-15,7 12 13 16,2 16 12-16,-3 0 5 16,-13 18 2-16,-12 14 0 15,-18 4 1-15,-19 6 6 16,0 0 10-16,-27-1-16 15,-19-6 10-15,-2-11-11 16,-6-13-14-16,-3-24-73 16,11-18-111-16,21-8-465 0</inkml:trace>
          <inkml:trace contextRef="#ctx0" brushRef="#br0" timeOffset="87781.0099">-3616 2671 985 0,'0'0'224'16,"0"0"89"-16,0 0-55 15,24 98-88-15,-16-61-78 16,9 1-55-16,-1-6-12 16,0-3-19-16,0-4-6 15,14-18-92-15,-5-7-128 16,-6 0-449-16</inkml:trace>
          <inkml:trace contextRef="#ctx0" brushRef="#br0" timeOffset="88113.8053">-3343 2887 758 0,'0'0'549'15,"0"0"-217"1,0 0-138-16,0 0-107 0,125-105-61 16,-60 79-26-16,5 6-60 15,19 7-155-15,-18 7-335 16,-9 6-493-16</inkml:trace>
          <inkml:trace contextRef="#ctx0" brushRef="#br0" timeOffset="87995.1229">-3464 2311 1375 0,'0'0'212'0,"0"0"-24"16,0 0-12-16,102 94-61 15,-58-49-47-15,2 6-37 16,-6 3-30-16,-7 5 0 16,-9 2-1-16,-10-2-65 15,-14 0-57-15,0-7-30 16,-17-7-74-16,-15-11-170 16,2-15-111-16</inkml:trace>
          <inkml:trace contextRef="#ctx0" brushRef="#br0" timeOffset="88213.0526">-2739 2857 914 0,'0'0'576'0,"0"0"-204"16,0 0-117-16,0 0-118 16,0 0-137-16,0 0-146 15,0 0-660-15</inkml:trace>
          <inkml:trace contextRef="#ctx0" brushRef="#br0" timeOffset="89445.2324">-4742 2590 599 0,'0'0'200'0,"0"0"70"15,0 0-62-15,0 0-67 16,0 0-45-16,0 0-51 16,0 0-28-16,-103 16-4 15,87 13 3-15,3 3 3 16,13 2-1-16,0-3 4 16,13-7 11-16,33-11 36 0,3-11 46 15,13-2-17 1,-5-13-25-16,-8-15-28 0,-9-1-25 15,-18 1-20-15,-22-1-40 16,-16 7-148-16,-17 6-500 0</inkml:trace>
        </inkml:traceGroup>
      </inkml:traceGroup>
    </inkml:traceGroup>
    <inkml:traceGroup>
      <inkml:annotationXML>
        <emma:emma xmlns:emma="http://www.w3.org/2003/04/emma" version="1.0">
          <emma:interpretation id="{F3FCFD90-BB0F-4EA4-B11B-9B27927374E5}" emma:medium="tactile" emma:mode="ink">
            <msink:context xmlns:msink="http://schemas.microsoft.com/ink/2010/main" type="paragraph" rotatedBoundingBox="20541,10955 32962,10964 32961,13173 20540,131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D1E75D-7180-467F-995B-88927BC0BF3A}" emma:medium="tactile" emma:mode="ink">
              <msink:context xmlns:msink="http://schemas.microsoft.com/ink/2010/main" type="inkBullet" rotatedBoundingBox="20541,11838 20915,11839 20914,12276 20540,12275"/>
            </emma:interpretation>
          </emma:emma>
        </inkml:annotationXML>
        <inkml:trace contextRef="#ctx0" brushRef="#br0" timeOffset="120536.2402">254 3609 785 0,'0'0'296'15,"0"0"-5"-15,0 0-91 0,0 0-44 16,0 0-48-16,0 0-23 16,0 0-3-16,8-6-9 15,-8 6-18-15,0 0-20 16,0 0-2-16,0 0 1 16,0 0-6-16,0 0-12 15,0-3 14-15,0 3-11 16,-3-2-9-16,-5-1 3 15,0 0-12-15,-6 2 4 16,14 0 2-16,-8-2-5 16,3 2 4-16,2 1-6 15,-2 0 1-15,2 0-1 0,-5 0-2 16,8 0 2-16,-6 0 0 16,-2 0-1-16,0 0 1 15,-8 0 0-15,-3 0 0 16,3 0-1-16,-6 0 1 15,-8-2 0-15,6-2 0 16,0 2-1-16,-9 1 0 16,17 1-13-16,-6 0 2 15,11 0-10-15,-2 0-8 16,10 7 0-16,-2 5 10 16,5 1 8-16,0 4 12 15,5 1 0-15,14 3 0 16,6 1 8-16,4 0-1 15,1 2-6-15,-6 2 1 16,1-1-1-16,-9-2 6 0,-8 3-1 16,-8 1 2-16,0 6 4 15,-5-2-6-15,-28-2 6 16,-2-1-12-16,-11-8-12 16,8-9 0-16,6-9-29 15,7-2-37-15,25-22-101 16,0-6-174-16,30 2-669 0</inkml:trace>
      </inkml:traceGroup>
      <inkml:traceGroup>
        <inkml:annotationXML>
          <emma:emma xmlns:emma="http://www.w3.org/2003/04/emma" version="1.0">
            <emma:interpretation id="{F23E82E7-E1CC-47E0-8894-551D05796907}" emma:medium="tactile" emma:mode="ink">
              <msink:context xmlns:msink="http://schemas.microsoft.com/ink/2010/main" type="line" rotatedBoundingBox="21145,10955 32962,10964 32961,12272 21144,12263"/>
            </emma:interpretation>
          </emma:emma>
        </inkml:annotationXML>
        <inkml:traceGroup>
          <inkml:annotationXML>
            <emma:emma xmlns:emma="http://www.w3.org/2003/04/emma" version="1.0">
              <emma:interpretation id="{781F6B9E-268B-46DA-8086-65D403BCA02C}" emma:medium="tactile" emma:mode="ink">
                <msink:context xmlns:msink="http://schemas.microsoft.com/ink/2010/main" type="inkWord" rotatedBoundingBox="21145,11873 22479,11874 22478,12261 21144,12260">
                  <msink:destinationLink direction="to" ref="{32C2BE25-72FF-4402-8EAB-D98F2BEFBE4C}"/>
                  <msink:destinationLink direction="with" ref="{91085948-2C49-4AF9-8567-CB8635BD0F03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1290.405">792 3661 950 0,'0'0'233'16,"0"0"60"-16,0 0-91 16,0 0-37-16,0 0-80 15,0 0-17-15,114-30-10 16,-101 37-23-16,-2 11-13 15,-11 8-21-15,0 5 0 16,0 8-1-16,-19 3 1 16,-5 2 0-16,0-1 0 0,7-6 0 15,4-6 0-15,13-8 0 16,0-9 5-16,0-6-5 16,32-4-1-16,6-3-7 15,3-1-61-15,13 0-103 16,-11 0-188-16,-13-7-558 0</inkml:trace>
          <inkml:trace contextRef="#ctx0" brushRef="#br0" timeOffset="121683.7094">1239 3696 1219 0,'0'0'245'0,"0"0"-85"0,0 0-114 16,0 0 24-16,0 0-5 16,56 97-19-16,-42-57 17 15,2 0-10-15,-8-4-15 16,-2-5-16-16,-3-8-15 16,-3-7 1-16,5-9-7 15,-5-7 10-15,0 0 19 16,0-1 55-16,0-16-45 15,3-5-18-15,5-5 21 16,5 1 10-16,4-7-2 16,7 1 2-16,16-3 5 15,1-1-31-15,8 3-14 0,10 1-11 16,-7 6 4-16,-1 7-6 16,-16 6 0-16,-2 5-1 15,-3 4-31-15,-14 4-33 16,-8 0-43-16,-8 0-65 15,-8 9-109-15,-17 4-74 16,-7 3-215-16</inkml:trace>
          <inkml:trace contextRef="#ctx0" brushRef="#br0" timeOffset="121829.4246">1501 3873 681 0,'0'0'349'0,"0"0"31"16,0 0-116-16,0 0-46 0,125 43-72 15,-85-31-65-15,1-2-47 16,-1 9-34-16,-15-4-132 16,-4-4-238-16</inkml:trace>
          <inkml:trace contextRef="#ctx0" brushRef="#br0" timeOffset="120934.2637">492 3791 378 0,'0'0'766'0,"0"0"-408"16,0 0-81-16,0 0-75 15,0 0-91-15,0 0-39 0,30-113-14 16,-20 86-18-16,-4 6-11 16,-3 8 13-16,2 8 7 15,-5 5-37-15,0 0-12 16,0 18-26-16,0 17 10 16,3 9 16-16,2 8 0 15,-5 2 1-15,8-5-1 16,-5-8-29-16,2-9-81 15,12-18-96-15,-1-10-115 16,0-4-575-16</inkml:trace>
        </inkml:traceGroup>
      </inkml:traceGroup>
      <inkml:traceGroup>
        <inkml:annotationXML>
          <emma:emma xmlns:emma="http://www.w3.org/2003/04/emma" version="1.0">
            <emma:interpretation id="{FEA4E423-D1E6-4F5C-B471-D049261164B2}" emma:medium="tactile" emma:mode="ink">
              <msink:context xmlns:msink="http://schemas.microsoft.com/ink/2010/main" type="line" rotatedBoundingBox="20811,12486 23970,12571 23953,13215 20794,13131">
                <msink:destinationLink direction="with" ref="{8EF3FA8F-5213-43D5-8864-DEA98CD22F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8D17FCE-7922-4B50-B62C-2B7DC6309861}" emma:medium="tactile" emma:mode="ink">
                <msink:context xmlns:msink="http://schemas.microsoft.com/ink/2010/main" type="inkWord" rotatedBoundingBox="20811,12486 23970,12571 23953,13215 20794,1313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2668.4302">762 4615 416 0,'0'0'516'16,"0"0"-247"-16,0 0-39 16,0 0-7-16,0 0 24 15,0 0-89-15,0 0-77 16,38-71-12-16,-27 42-5 0,-5 3-14 15,2 6-35-15,-8 7-9 16,0 7-6-16,0 6 0 16,0 3-17-16,0 26-27 15,0 11 35-15,8 12 9 16,-8 5 0-16,13 1 0 16,-10-9 0-16,2-8 0 15,4-12-1-15,-1-8-33 16,8-21-115-16,0 0-126 15,0-9-443-15</inkml:trace>
          <inkml:trace contextRef="#ctx0" brushRef="#br0" timeOffset="112322.834">159 4504 489 0,'0'0'213'0,"0"0"13"16,0 0-10-16,0 0-36 16,0 0-28-16,0 0-40 15,0 0-27-15,-8 0-12 16,8 0-2-16,0 0-8 16,0 0-7-16,0 0-5 15,0 0-1-15,0 0-9 16,5 0-9-16,14 0-2 15,11 0-15-15,11-2-4 16,7-5 0-16,-2 1-4 16,8-1 0-16,-10-1 1 0,-6 0-7 15,-14 4 5 1,-2 2-6-16,-14-1 1 0,-8 3-1 16,0 0 0-16,0 0 0 15,-6 0-9-15,-10 0-5 16,-16 0 14-16,-6 5-8 15,-3 2 2-15,0-2 0 16,1 3 1-16,7-1 4 16,4 0 0-16,4-1 1 15,9-1 0-15,8-1-2 16,0-2 1-16,2 0 1 16,6 0-1-16,0-1-5 0,0 5 4 15,0 3-9-15,0 6 11 16,14 2 0-16,-3 1 1 15,10 1 10-15,4-1-2 16,7-1 5-16,-2 0-2 16,8-2-5-16,-11 1-7 15,-3 1 7-15,-7-3-6 16,-9 3 0-16,-8 3 17 16,-8 2-2-16,-19 4-5 15,-14 0-2-15,-5-6-9 16,-3-5-10-16,3-7-12 15,8-8-28-15,14 0-34 16,24-23-51-16,8-1-100 16,22-4-522-16</inkml:trace>
          <inkml:trace contextRef="#ctx0" brushRef="#br0" timeOffset="113058.3977">1087 4521 783 0,'0'0'237'16,"0"0"45"-16,0 0-115 15,0 0-26-15,0 0-46 0,0 0-25 16,0 0-12-1,87-68-14-15,-71 72-19 0,-8 17-4 16,0 8-12-16,-8 8-7 16,0 8 8-16,-16 3-9 15,-6 0 5-15,3-2-6 16,3-5 0-16,3-8 0 16,13-7 1-16,0-10-1 15,0-5 1-15,13-10 6 16,14-1-7-16,3 0-17 15,27-24-93-15,-11-1-217 16,-6 0-535-16</inkml:trace>
          <inkml:trace contextRef="#ctx0" brushRef="#br0" timeOffset="113470.0002">1501 4479 218 0,'0'0'857'0,"0"0"-716"16,0 0-80-16,0 0 78 15,0 0-22-15,30 110-48 16,-14-72-26-16,-8 2-1 16,14-4 13-16,-14-5-6 15,-5-5-20-15,5-7-9 16,-3-6-7-16,-5-6-5 15,3-5 9-15,-3-2 39 0,0 0 37 16,0-4-1-16,0-10-61 16,0-5-20-16,0-1 6 15,8-3 14-15,8 1-6 16,6-2 4-16,10-3-4 16,6-3-5-16,3 1-6 15,8 1-8-15,-3 2-4 16,-3 6-2-16,-5 3 0 15,-8 4-1-15,-11 6-36 16,-6 3-27-16,-10 2-49 16,-3 2-98-16,-11 0-74 15,-13 2-234-15,-6 7-8 0</inkml:trace>
          <inkml:trace contextRef="#ctx0" brushRef="#br0" timeOffset="113647.5329">1715 4673 117 0,'0'0'621'16,"0"0"-309"-16,0 0-27 16,0 0-57-16,0 0-72 15,41 99-14-15,-9-81-34 16,3-3-58-16,-2-4-25 16,2-2-25-16,8-5-93 15,-8-4-119-15,-5 0-475 0</inkml:trace>
          <inkml:trace contextRef="#ctx0" brushRef="#br0" timeOffset="114005.8977">2327 4733 1106 0,'0'0'514'15,"0"0"-268"-15,0 0-74 16,0 0 5-16,0 0-29 16,0 0-52-16,0 0-54 15,143-19-30-15,-105 7-12 16,-6-1-89-16,-2-7-111 16,-11 5-151-16,-5-1-694 0</inkml:trace>
          <inkml:trace contextRef="#ctx0" brushRef="#br0" timeOffset="114514.2501">2938 4642 983 0,'0'0'349'0,"0"0"-59"16,0 0-169-16,0 0-11 15,54-98-41-15,-46 59-36 16,0-3-16-16,1 0-3 16,-9 3 2-16,0 5-14 15,0 11 16-15,0 8 37 16,0 7 10-16,0 7-21 16,0 1-26-16,0 0-18 15,0 5-6-15,0 17 6 0,0 8 1 16,13 11 7-16,-2 7 1 15,11 3-9-15,-6 3-5 16,0 1 5-16,-5-3 2 16,-3-4-2-16,-3-4 11 15,-5-6-11-15,0-6 0 16,0-6-10-16,0-8-18 16,-13-3-7-16,-6-3 1 15,-3-7 13-15,6-1 8 16,0-3 7-16,5 2 6 15,6-3 12-15,-4 0 16 16,9 0 15-16,0 0 28 16,22 0 0-16,5 0-40 0,14-8-12 15,5 0-3 1,2 3-8-16,-7 0-8 0,-6 1-12 16,-10 2-81-16,-15 1-137 15,-10-4-547-15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03.6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269CC9-8447-4525-9502-2DE60E9C1D8A}" emma:medium="tactile" emma:mode="ink">
          <msink:context xmlns:msink="http://schemas.microsoft.com/ink/2010/main" type="inkDrawing" rotatedBoundingBox="1119,4293 1138,4652 1093,4654 1075,4296" semanticType="callout" shapeName="Other"/>
        </emma:interpretation>
      </emma:emma>
    </inkml:annotationXML>
    <inkml:trace contextRef="#ctx0" brushRef="#br0">49 157 97 0,'0'0'118'16,"0"0"5"-16,0 0-8 15,0 0 9-15,0 0-10 0,0 0-14 16,-19 2 7-16,19-2 27 16,0 0 25-16,0 0 11 15,0 0-15-15,0 0-24 16,0 0 2-16,0-4-37 16,0-9-30-16,0-4-50 15,0-5-10-15,-5-1-4 16,2-2-1-16,-5 2 7 15,3 7-7-15,-4 6 1 16,9 4-1-16,0 6-1 0,0 0-16 16,0 9-60-16,0 20 40 15,0 10 22-15,9 9 14 16,-4 4 0-16,-2-2 2 16,-3-6-2-16,0-6 0 15,5-12-22-15,-5-10-67 16,3-9-57-16,2-7-179 15,-5-17-53-15,0-6-278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9:22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E90072-519A-407F-84CC-D26D8B1C2FE6}" emma:medium="tactile" emma:mode="ink">
          <msink:context xmlns:msink="http://schemas.microsoft.com/ink/2010/main" type="inkDrawing"/>
        </emma:interpretation>
      </emma:emma>
    </inkml:annotationXML>
    <inkml:trace contextRef="#ctx0" brushRef="#br0">-1 333 354 0,'0'0'515'0,"0"0"-253"15,0 0-38-15,0 0-46 16,0 0-2-16,0 0-30 15,0 0-26-15,0 0-18 0,0-6-12 16,2-3-51-16,7-6-10 16,-1-1-1-16,5-7-13 15,-5-3 3-15,9-5-5 16,-9-3-2-16,8 0 3 16,-8 0 6-16,0 1 0 15,-8 5-9-15,0 9 5 16,6 3 5-16,-6 9 10 15,0 5-18-15,0 2-13 16,0 2-20-16,2 23-25 16,4 17 37-16,2 13 8 15,-5 13 22-15,5 8-4 16,0-2 2-16,0-4 4 0,-3-9 12 16,3-10-5-16,-5-9-6 15,3-15-11-15,-6-9-8 16,0-8-5-16,0-7 7 15,0-3 2-15,0 0 8 16,0 0-8-16,0 0-10 16,0-1 0-16,0-29-96 15,0 0-242-15,0 1-423 0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9:47.2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9B2785-A629-4212-A36C-7541690F2B74}" emma:medium="tactile" emma:mode="ink">
          <msink:context xmlns:msink="http://schemas.microsoft.com/ink/2010/main" type="inkDrawing"/>
        </emma:interpretation>
      </emma:emma>
    </inkml:annotationXML>
    <inkml:trace contextRef="#ctx0" brushRef="#br0">0 484 1205 0,'0'0'177'16,"0"0"-88"-16,0 0-20 15,0 0-5-15,0 0 35 16,0 0-15-16,119-64-19 15,-30 25-13-15,36-15-10 16,43-14-8-16,13-4-11 16,-5 6 6-16,-41 17-10 15,-48 20-13-15,-22 11-6 16,-19 6 0-16,-9 3-25 0,-4 6-39 16,-14 3-71-16,-27 9-118 15,-19 13-228-15,-19 4-21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9:47.4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B6E033-C2D1-40EB-97A7-F9760D490DC0}" emma:medium="tactile" emma:mode="ink">
          <msink:context xmlns:msink="http://schemas.microsoft.com/ink/2010/main" type="inkDrawing"/>
        </emma:interpretation>
      </emma:emma>
    </inkml:annotationXML>
    <inkml:trace contextRef="#ctx0" brushRef="#br0">0 463 933 0,'0'0'256'0,"0"0"42"0,0 0-79 16,176-44 24-16,14-24-51 15,18-13-40-15,-2-6-64 16,-25 11-47-16,-70 26-28 16,-38 15-13-16,-24 17-63 15,-28 14-93-15,-4 4-144 16,-17 0-483-16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1:15.8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56F39D-05C3-40E5-8CA7-E9630A8671A5}" emma:medium="tactile" emma:mode="ink">
          <msink:context xmlns:msink="http://schemas.microsoft.com/ink/2010/main" type="inkDrawing" rotatedBoundingBox="11666,2445 14273,2273 14303,2732 11696,2904" semanticType="underline" shapeName="Other">
            <msink:sourceLink direction="with" ref="{AB49FD92-E70D-476F-8FAC-B52A3091897A}"/>
          </msink:context>
        </emma:interpretation>
      </emma:emma>
    </inkml:annotationXML>
    <inkml:trace contextRef="#ctx0" brushRef="#br0">-8987-5817 780 0,'0'0'117'16,"0"0"-72"-16,0 0-32 15,0 0 2-15,0 0 13 0,0 0 83 16,21 39 17-16,12-19-12 16,-4 4-24-16,12 2-10 15,5-1-33-15,11 4 14 16,5-2-6-16,11 2 4 16,8-4-25-16,28 2-5 15,26 3 3-15,27-6 7 16,25-1-12-16,-3-14-17 15,5-9-6-15,-13 0 20 16,8-22 1-16,-2-18 9 16,-15-11-2-16,-15-14 14 15,-33 4 5-15,-35 7-7 16,-33 13-8-16,-21 3-15 16,-6-1-10-16,1 4-13 15,-17 2-53-15,-19 23-100 0,-27 5-163 16,0 5-952-16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4:04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085948-2C49-4AF9-8567-CB8635BD0F03}" emma:medium="tactile" emma:mode="ink">
          <msink:context xmlns:msink="http://schemas.microsoft.com/ink/2010/main" type="inkDrawing" rotatedBoundingBox="19839,11322 22799,11476 22739,12624 19779,12470" semanticType="scratchOut" shapeName="Other">
            <msink:sourceLink direction="with" ref="{781F6B9E-268B-46DA-8086-65D403BCA02C}"/>
            <msink:destinationLink direction="with" ref="{9A9EB9A7-C210-4276-B5DA-7F2E94D8A4B5}"/>
          </msink:context>
        </emma:interpretation>
      </emma:emma>
    </inkml:annotationXML>
    <inkml:trace contextRef="#ctx0" brushRef="#br0">1388 3342 660 0,'0'0'224'0,"0"0"6"15,0 0-30-15,0 0-45 16,0 0-47-16,0 0-25 16,-71-15-6-16,58 10-16 15,-6-1-17-15,-3 0-3 16,-2 1-20-16,-9 0 15 16,-5 1-5-16,-2 0-10 15,-1 0 1-15,-13 2-2 16,3 0-3-16,-9-3-3 15,3 3-7-15,-5-2 6 16,2 1 2-16,-7-1-2 0,-6 0 6 16,0-1 2-1,-11 2-8-15,8-2-7 0,-2 2 2 16,2 3-2-16,16 0 2 16,-2 0-2-16,5 0-5 15,3 3-1-15,5 8 0 16,3 4 0-16,-2 4-1 15,2 1-5-15,-11 4 5 16,16 0-8-16,-5 0 9 16,6 0 0-16,2-3-1 15,5 2-23-15,9-1 6 16,0 1 18-16,-1 1-6 16,1 0-5-16,2 2 10 15,3-1 1-15,-2 2 0 16,7-4 0-16,3 2-1 0,3-3 0 15,0 0-8-15,8 0 7 16,0-2-5-16,0 2 7 16,0-1-1-16,0-3 1 15,3 3-2-15,13-3 1 16,6 0 0-16,-1 3-1 16,6-4 2-16,3 1 1 15,3-2 0-15,7 1 0 16,-2-2 0-16,-3 0-1 15,9-1 2-15,-4-4-2 16,1 3 0-16,7-6 0 16,-2 0 0-16,-5 1 0 15,8 0 0-15,-3-1 0 0,0 2 1 16,-3-2-1-16,6 3 0 16,2-5 0-16,-2 0 0 15,8 1 0-15,-1-2 0 16,4 2 1-16,-3-3-1 15,0 3 1-15,-3 1-1 16,-5 0 0-16,7 1 0 16,-7-3 3-16,-3 1-2 15,0 0-1-15,-5-3 0 16,5 0 0-16,-6 0 0 16,1-2 6-16,-3-1-6 15,-6 0-1-15,3 0 1 16,3 0 0-16,-5 0 0 15,5 0 0-15,-6 0 0 16,9 0 0-16,-9 0 0 0,6 0-1 16,-5 0 2-1,4 0 0-15,-4-1 0 0,-1-3-1 16,1 0-5-16,-1 0 4 16,1 1 1-16,-3 1 5 15,-1 0-5-15,-2 2-5 16,3 0 4-16,-6 0 1 15,6-2 0-15,-3-2 6 16,-2 1-6-16,-1-1-1 16,3-2 1-16,-3 3 6 15,1 0-6-15,-6-1-6 16,2 0 5-16,-4 0 1 0,4-1 0 16,-5-1 9-1,1-3-9-15,-1-1 2 0,0 0-1 16,-5-3 0-16,3-2 5 15,2 0-5-15,-3-2-1 16,-2 1 6-16,3-5-6 16,-4 1 2-16,-1-4 5 15,-4-2 6-15,-5-4 7 16,0-2 12-16,0-9 8 16,-22-7-12-16,-13-8-18 15,-24-9 7-15,-36-18 2 16,-35-12-9-16,-51-9-10 15,-11 10-6-15,8 29-65 0,51 30-153 16,60 22-507-16</inkml:trace>
    <inkml:trace contextRef="#ctx0" brushRef="#br0" timeOffset="-79303.9841">-872 4189 544 0,'0'0'157'0,"0"0"-33"16,0 0-52-16,0 0 11 15,0 0-4-15,0 0 4 0,0 0-7 16,0 0 11-1,13 0 9-15,1 0-13 0,5 0-15 16,5 0-19-16,6 3-8 16,3 0 1-16,13 3-4 15,2 1 0-15,9 0 8 16,8 2-16-16,3-5 11 16,-3 2-7-16,0-3-3 15,-3 0-9-15,8 0-10 16,-5-3 8-16,5 0-10 15,-5 0 4-15,6 0 9 16,-1 0-13-16,3-3 0 0,6-1 17 16,-1 0-21-16,11 2 5 15,1-1-2-15,4 0-1 16,7 0-7-16,-4 3 11 16,-2-2 0-16,-1 0-11 15,-7 0 6-15,-6 1 2 16,-8-2 4-16,-10 2-11 15,-9-1 5-15,-22 0-7 16,-2-2 8-16,-11 3-1 16,-11 0 5-16,-3 1 7 15,-5 0-3-15,0 0-16 16,0 0-7-16,0 0-32 16,-24 0-96-16,2 0-95 15,-10 0-555-15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07.6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5040EB-8824-41AE-B9D3-02EF68505554}" emma:medium="tactile" emma:mode="ink">
          <msink:context xmlns:msink="http://schemas.microsoft.com/ink/2010/main" type="inkDrawing"/>
        </emma:interpretation>
      </emma:emma>
    </inkml:annotationXML>
    <inkml:trace contextRef="#ctx0" brushRef="#br0">240 4 995 0,'0'0'78'0,"0"0"9"0,0 0-64 16,-141-11-14-16,108 28-9 15,4 15 0-15,10 10 21 16,5 4 1-16,14-3-9 16,0-5-11-16,25-14-2 15,4-17 1-15,12-7 23 16,-3-20 7-16,2-19-15 16,-7-4-9-16,-9 3-6 15,-2 9 35-15,-14 12 144 16,0 19-59-16,0 11-99 15,8 49-13-15,1 37 59 0,-1 32 14 16,0-11-13 0,0-25-40-16,-7-36-16 0,7-32-13 15,16-5-32-15,-2-5-191 16,-6-10-656-16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09.9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FFFFEE-E4CD-4FE0-90B3-83943E6B4EF8}" emma:medium="tactile" emma:mode="ink">
          <msink:context xmlns:msink="http://schemas.microsoft.com/ink/2010/main" type="inkDrawing"/>
        </emma:interpretation>
      </emma:emma>
    </inkml:annotationXML>
    <inkml:trace contextRef="#ctx0" brushRef="#br0">722 2703 575 0,'0'0'128'0,"0"0"28"16,0 0-53-16,0 0 57 0,0-100 27 15,9 57-26-15,-7-3-64 16,4-4-43-16,-4-1-7 16,-2-3-15-16,0-1-16 15,0-5-3-15,-8 1 15 16,-3-3 13-16,-5-3-15 16,0 0-17-16,-6-1-8 15,6-2 0-15,0-2 0 16,-6-3 0-16,6-1-1 15,-3 1 0-15,-3-4 0 16,-2 1 1-16,2 1-1 16,-2-3 0-16,0-1 0 0,5-1 0 15,-11 3-1-15,14 1 0 16,-6 1 0-16,3 4 1 16,-5 1 1-16,2 2-1 15,-2 2 0-15,-1 2-1 16,1 3 1-16,0 2-1 15,2 7 0-15,-2 1 1 16,7 5-1-16,-4 3 1 16,2 4 0-16,-3 4-3 15,6 2 3-15,0 4 3 16,0 5 3-16,2 3-5 16,6 4 8-16,0 7 6 15,0 1 1-15,8 5 7 16,-3 0-9-16,3 4-14 15,0 0-1-15,0 0-15 0,0 0-4 16,3 0-1-16,13 0 20 16,6 0 1-16,15 2 1 15,-1 5 0-15,4 1 8 16,12-1-7-16,4 2-1 16,7 2 5-16,4-2-6 15,9 5 0-15,-3-2 0 16,6 3 0-16,-1 2 1 15,3-1-1-15,0 3 0 16,11-1 0-16,-2-1 0 16,4-2 6-16,9-4-5 15,-5-2 0-15,2-1 1 16,3-4-1-16,10 2 1 0,20-6-2 16,18 0 0-16,1 0 1 15,-9 0-1-15,-15 0 0 16,-9 0 0-16,0 0 0 15,0 0-1-15,0-3 1 16,0 1 5-16,0 2-5 16,0-1 0-16,8 1-1 15,-8 0 1-15,0 0 0 16,9 0 0-16,-9 0-1 16,8 0 1-16,-8 0 0 15,13 1-1-15,-4-1 1 16,2 0 1-16,5 0 4 15,-3 0-4-15,-2 0-1 0,3-4 0 16,-6 3 0 0,-5 1 0-16,2-3-2 0,-10 3 2 15,2-1 0-15,3-3 0 16,1-1 0-16,-7-2 0 16,4-1 0-16,-12 1 2 15,-10-1-2-15,-17 3 0 16,-21 1 1-16,-3 2-1 15,11 0-1-15,6 0 1 16,10-1-1-16,-3 1 1 16,1 0-2-16,-6 2 2 15,-3-2-1-15,9 0 1 0,-6 2 0 16,-3 0 0 0,-5 0 1-16,-8 0-1 0,5 0 0 15,-8 0 1-15,0 0-1 16,-5 2 1-16,-8 2-1 15,-1-1 0-15,-7-1 0 16,-4 2 0-16,-4-2-1 16,-1 0 1-16,-8 0-6 15,-8-1 5-15,1 1-1 16,-4-2 0-16,-5 2 1 16,3-2-1-16,-3 0-4 15,0 0 5-15,0 0 1 16,0 0 0-16,0 0 0 0,0 0 0 15,5 2-1 1,-2 0 1-16,5 3-1 0,5 4-6 16,4 4 1-16,-4 6 4 15,6 0 1-15,3 7-1 16,-3-1 2-16,2 3 0 16,-4-1 9-16,-1 1-7 15,5-1 5-15,-4 0-1 16,-6-1 0-16,5 2-5 15,-3 5 25-15,-2 5-5 16,11 14-5-16,8 25 18 16,5 29 1-16,11 33 26 15,-6-7-19-15,-2-21-11 16,-13-38-5-16,-6-28-11 16,2 3-15-16,-5 0 0 0,17-7-84 15,-11-13-144-15,-12-19-335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11.5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2AA605-29C5-444F-A27E-282B882B613C}" emma:medium="tactile" emma:mode="ink">
          <msink:context xmlns:msink="http://schemas.microsoft.com/ink/2010/main" type="inkDrawing"/>
        </emma:interpretation>
      </emma:emma>
    </inkml:annotationXML>
    <inkml:trace contextRef="#ctx0" brushRef="#br0">0 371 829 0,'0'0'239'0,"0"0"-15"16,0 0-25-16,0 0 9 16,0 0-40-16,43-96-83 15,-21 39-34-15,-6-4 3 16,-8 6-8-16,0 6-24 15,-8 16-7-15,0 16 5 16,0 13-20-16,6 4-10 16,2 48-47-16,11 41 38 15,3 35 18-15,-4-2 1 16,-4-22-1-16,-6-38 2 16,0-26-1-16,0-3 1 15,-2-5-1-15,2-10-36 16,8-22-135-16,0-22-67 15,1-12-444-15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11.7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0E8309-C2C6-4031-8BC7-BBAF86FF4C85}" emma:medium="tactile" emma:mode="ink">
          <msink:context xmlns:msink="http://schemas.microsoft.com/ink/2010/main" type="inkDrawing"/>
        </emma:interpretation>
      </emma:emma>
    </inkml:annotationXML>
    <inkml:trace contextRef="#ctx0" brushRef="#br0">0 81 687 0,'0'0'107'16,"27"99"173"-16,3-42-47 15,11-6-44-15,13-19-58 16,16-19 20-16,3-13-22 16,6-14-34-16,-14-24-36 15,-11-6-30-15,-27-4-10 16,-27 0 6-16,-3 2 2 0,-62 3-27 16,-5 14-56-16,-17 11-77 15,-2 16-59-15,21 6-45 16,20 12-345-16,23 0-379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26.8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7E02E1-1BB9-4994-B461-EE667B2503F5}" emma:medium="tactile" emma:mode="ink">
          <msink:context xmlns:msink="http://schemas.microsoft.com/ink/2010/main" type="inkDrawing"/>
        </emma:interpretation>
      </emma:emma>
    </inkml:annotationXML>
    <inkml:trace contextRef="#ctx0" brushRef="#br0">0 291 962 0,'0'0'257'0,"0"0"-48"15,0 0-96-15,113-81-47 16,-58 42-2-16,1-4-32 16,9 4-20-16,-11 4-12 15,-8 8-31-15,-5 10-80 16,-17 8-191-16,-7 7-236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19.4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914805-8599-4486-BEB5-B5D70D8979B8}" emma:medium="tactile" emma:mode="ink">
          <msink:context xmlns:msink="http://schemas.microsoft.com/ink/2010/main" type="inkDrawing" rotatedBoundingBox="926,7250 943,6744 1315,6756 1298,7263" semanticType="callout" shapeName="Other">
            <msink:sourceLink direction="to" ref="{764CBA2A-734E-4A58-BDA7-FD5B1B4991B2}"/>
          </msink:context>
        </emma:interpretation>
      </emma:emma>
    </inkml:annotationXML>
    <inkml:trace contextRef="#ctx0" brushRef="#br0">-421-201 80 0,'0'0'145'0,"0"0"-63"0,0 0-31 16,0 0 4-16,0 0-9 16,0 0 4-16,-6 0-18 15,3 0-6-15,3 0-6 16,-5 0 5-16,5 0 4 15,0 0-13-15,0 0-2 16,0 0-7-16,0 0 16 16,0 0 8-16,0 0 0 15,0 0-3-15,0 0-2 16,0 0 19-16,0 0 20 16,0 0 1-16,0 0-1 15,0 0-3-15,0 0-17 16,0 0-19-16,0 0-8 0,0 0-11 15,0 0 9-15,0 0 7 16,0 0 13-16,0 0-4 16,0 0-7-16,0 0-4 15,0 0-3-15,0 0-18 16,0 0 0-16,0 0-28 16,0 0-1-16,0 0 5 15,0-2-1-15,0 0 7 16,8 0 18-16,6 2 10 15,-6 0-10-15,8 0-7 16,0 0-11-16,0 0-12 16,-2 11-5-16,-6 2 29 0,0 2 6 15,-5 0 0-15,-3 7 0 16,0-1-10-16,0 2 10 16,0 5 0-16,-11 2 1 15,-11-1 0-15,6 4 0 16,0 1-1-16,-8 1 2 15,2 0-1-15,6-2-1 16,-3-2 1-16,-3-5-1 16,14-5 1-16,0-7-1 15,8-2-1-15,0-3-8 16,0-3 8-16,0-3 0 16,16-2 1-16,6 2 0 15,5-3 11-15,11 0 16 0,2 0 7 16,9 0-20-1,-11 0-7-15,8-9-7 0,-3-4-102 16,-13 0-141-16,-6-3-92 0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27.0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175E2F-8CD6-456D-AB31-71FF11D1F941}" emma:medium="tactile" emma:mode="ink">
          <msink:context xmlns:msink="http://schemas.microsoft.com/ink/2010/main" type="inkDrawing"/>
        </emma:interpretation>
      </emma:emma>
    </inkml:annotationXML>
    <inkml:trace contextRef="#ctx0" brushRef="#br0">0 168 1166 0,'0'0'258'15,"0"0"-71"-15,163-64-129 16,-85 33-58-16,9-2-20 16,-17 8-197-16,-29 10-565 0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34.7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BEE2F3-828F-4B9F-81FB-ACA97927B8DE}" emma:medium="tactile" emma:mode="ink">
          <msink:context xmlns:msink="http://schemas.microsoft.com/ink/2010/main" type="inkDrawing"/>
        </emma:interpretation>
      </emma:emma>
    </inkml:annotationXML>
    <inkml:trace contextRef="#ctx0" brushRef="#br0">0 0 829 0,'0'0'255'0,"0"0"4"16,0 0-133-16,0 0-27 15,0 0-31-15,0 0-48 16,0 0-20-16,16 0-74 16,-7 0-221-16,-1 0-366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35.1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8C2C86-8F3E-40F5-A965-43D8CCD75013}" emma:medium="tactile" emma:mode="ink">
          <msink:context xmlns:msink="http://schemas.microsoft.com/ink/2010/main" type="inkDrawing"/>
        </emma:interpretation>
      </emma:emma>
    </inkml:annotationXML>
    <inkml:trace contextRef="#ctx0" brushRef="#br0">94 20 628 0,'0'0'167'0,"0"0"118"0,0 0-93 16,0 0 4-16,0 0-61 16,0 0-75-16,0 0-60 15,-57-9-127-15,20-4-1293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35.4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B612C5-0582-4F74-B6CB-FFACA368F516}" emma:medium="tactile" emma:mode="ink">
          <msink:context xmlns:msink="http://schemas.microsoft.com/ink/2010/main" type="inkDrawing"/>
        </emma:interpretation>
      </emma:emma>
    </inkml:annotationXML>
    <inkml:trace contextRef="#ctx0" brushRef="#br0">0 0 1030 0,'0'0'240'0,"0"0"62"0,0 0-177 16,0 0-74-16,0 0-51 16,0 0-159-16,0 0-1000 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0:57.14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0 196 35 0,'0'0'725'16,"0"0"-537"-16,0 0 46 15,0 0-80-15,0 0 15 16,0 0-55-16,0 0-35 16,0 0-25-16,0 0 3 15,0 0 10-15,0 0 2 16,0 0 3-16,0 0 8 15,0 0-9-15,0 0-24 16,0 0-6-16,0 0-2 16,0 0 1-16,0 0-6 15,0 0-7-15,0 0-8 0,0 0-7 16,0 0-3-16,8 0-8 16,8 0 8-16,14-4 1 15,3-2-4-15,-1 1-5 16,9 1 1-16,5 1-2 15,-6-1 1-15,6 0 0 16,3 1 5-16,-8 1-6 16,-1 0 1-16,1 0 0 15,-3 0 0-15,2-2 1 16,-7 3-1-16,5-3 1 16,-6 0-1-16,-2 3 5 15,-3 1-6-15,-5-2 0 0,10 2 1 16,-8-3 1-16,9 2 35 15,-3-2-24-15,10-3-7 16,-2 0 3-16,-5 1-9 16,5 1 1-16,-11 0-1 15,5 2 0-15,-2 1 1 16,0-3 0-16,2 2-1 16,-5-2 6-16,3 2-6 15,8 0 5-15,-11-3-4 16,5 3 0-16,-2-2-1 15,0 2 1-15,2-1-1 16,-5 1 1-16,3-1 0 16,-5-1-1-16,-1 0 1 15,-2 0 0-15,2 1-1 16,0-1 1-16,-8 0-1 0,6 1 0 16,-3-1 0-16,3 0 0 15,2 0 0-15,0 0-1 16,1 1 1-16,5 0-1 15,-6-1 0-15,0 0-7 16,-8 0-6-16,9 3 8 16,-9-2 4-16,0 3-4 15,6-1 5-15,-11 1-8 16,5-2 7-16,-2 2 1 16,-1 0-8-16,-5-1 8 15,-5 1 1-15,5 0 0 16,-3 0-1-16,-2 0 1 15,-3 0 0-15,0 0 1 0,0 0-1 16,0 0 0-16,0-2 1 16,0 2-1-16,0 0 1 15,0 0 0-15,0 0-1 16,0 0 2-16,0 0-2 16,0 0 0-16,0 0-2 15,0 0-5-15,0 0 5 16,0 0-15-16,0 0 6 15,0 0 2-15,0 0-3 16,-3 0 0-16,-5 0 1 16,0 0 5-16,-5 0 5 15,-4 0-5-15,-4 0 5 0,-4 0 1 16,1 5-9-16,-8 0 7 16,-1 0-7-16,1 3 1 15,-6-3 7-15,5 3-4 16,-7 0 4-16,-6-4 1 15,0 5-18-15,-6-4 8 16,-2 3-6-16,-3-1 8 16,-5 2 1-16,13-2-3 15,-5 3 8-15,0-1 1 16,3-2-4-16,-1 1 5 16,4-1 0-16,-9 1 0 15,16-1 0-15,-13-1 0 16,8 1 0-16,-3 0 0 15,1-1-1-15,2 1 1 16,-3-2 0-16,3 3 0 0,3 0 1 16,-6-2-1-16,-5 1 0 15,0-1 1-15,-9-2-1 16,7 0 1-16,1-2 5 16,7 0-4-16,7-2-1 15,11 0 0-15,11 0-1 16,6 0-40-16,13 0-137 15,0 0-177-15,0 0-848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1:00.72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980 20 772 0,'0'0'115'16,"0"0"12"-16,-106-8 18 15,44 6-10-15,-11 2-1 16,-27 0-6-16,-19 0-45 16,5 7-5-16,11 6-29 15,17 7-14-15,29 3-20 0,-5 3 4 16,13 5 10-1,11 3-8-15,27-1-13 0,11 6-7 16,17 1 0-16,47 9 11 16,64-6 4-16,45-10 0 15,11-16 0-15,0-17-7 16,-41-9-3-16,-51-13 0 16,-32 2 26-16,-22-1 47 15,-8 0-1-15,-14-2 30 16,-16-7 33-16,-30-9-65 15,-89-9-56-15,-65 0-20 16,-38 13-6-16,8 26 5 16,55 9 0-16,77 26-14 0,31 2-46 15,27 5-57 1,24 6-46-16,24 9-91 0,117 5-20 16,10-12-347-16,6-10-327 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7:55.4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2EBF7C-13EC-45CB-B915-ADB3515F7708}" emma:medium="tactile" emma:mode="ink">
          <msink:context xmlns:msink="http://schemas.microsoft.com/ink/2010/main" type="inkDrawing" rotatedBoundingBox="20153,5139 21395,4989 21421,5204 20179,5354" semanticType="scratchOut" shapeName="Other">
            <msink:sourceLink direction="with" ref="{4BFD898E-B8FA-4075-94EF-53FA1FD0D100}"/>
          </msink:context>
        </emma:interpretation>
      </emma:emma>
    </inkml:annotationXML>
    <inkml:trace contextRef="#ctx0" brushRef="#br0">-439-3129 552 0,'0'0'199'0,"0"0"-19"16,0 0-25-16,0 0 30 15,0 0-11-15,0 0-41 16,0 0-34-16,-5 0-15 16,5 0-18-16,0 0-22 15,0 0-13-15,0 0 8 0,5 1-8 16,19 2 15-1,17-1 6-15,45-1-2 0,36-1-10 16,43 0-22-16,11-11-12 16,-11-2-5-16,-46 4 0 15,-32 4-1-15,-30 1 0 16,-11 0-1-16,-11 1-5 16,3-2 5-16,-14 3 0 15,-16 2-29-15,-8 0-8 16,-24 0-9-16,-46 0 28 15,-49 15 18-15,-44 11 1 16,-24 5-1-16,3 5 1 16,19 1-1-16,46-10 1 15,35-6 0-15,30-8 2 16,25-6-1-16,12-3 6 0,6-1-1 16,11-3 17-16,3 0 1 15,54 0 0-15,51-16-13 16,52-8-11-16,16 0 1 15,0 2-1-15,-36 3 0 16,-34 5 0-16,-30 6 0 16,-36 3 1-16,-23 2 0 15,4 3 1-15,-21 0-2 16,0 0-19-16,-62 0-6 16,-63 16 25-16,-42 13 0 15,-23 4 13-15,14 2 4 16,55-7 14-16,50-11 0 15,33-8-1-15,30-5-8 0,8-4 11 16,0 0 64 0,54-11-24-16,68-21-66 0,65-5-7 15,8 2-19-15,-6 5 9 16,-56 12-5-16,-55 10-4 16,-29-1 5-16,-25 8 13 15,-16-2-13-15,-8 3-83 16,-46 0 30-16,-73 7 60 15,-57 15 7-15,-13 7 16 16,21-3 8-16,63-8 10 16,53-8 26-16,33-7 9 15,6-3-19-15,13 0 33 16,32-3-10-16,85-25-64 16,50-2-9-16,25 1-31 15,-26 8 4-15,-61 14 14 0,-59 5-5 16,-22 2-15-16,-15 0 0 15,-9 0-70-15,-52 5-8 16,-80 12 80-16,-77 8 31 16,-26-3 1-16,10-4 0 15,66-5 0-15,72-8 6 16,41-5-7-16,46 0-41 16,16-3-200-16,22-10-449 0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1:31.2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069FEA-4D46-4DEB-826D-C83EA9276C35}" emma:medium="tactile" emma:mode="ink">
          <msink:context xmlns:msink="http://schemas.microsoft.com/ink/2010/main" type="inkDrawing" rotatedBoundingBox="18890,5390 20868,5350 20869,5391 18891,5431" semanticType="underline" shapeName="Other">
            <msink:sourceLink direction="with" ref="{4BFD898E-B8FA-4075-94EF-53FA1FD0D100}"/>
          </msink:context>
        </emma:interpretation>
      </emma:emma>
    </inkml:annotationXML>
    <inkml:trace contextRef="#ctx0" brushRef="#br0">-1762-2835 515 0,'0'0'133'15,"0"0"34"-15,0 0-61 16,0 0-6-16,0 0 2 16,21-4-45-16,-10-1-23 15,3 1-9-15,10-2 1 16,0 3 16-16,14 0 0 15,3-1 32-15,21 1 0 16,25-3 11-16,26 1-23 16,28 1-2-16,13 0-13 15,-5 3-1-15,-5 1 8 16,-17-2 17-16,8 2-17 16,-8 0-14-16,-32 0 5 0,-14 0-22 15,-21 0-1-15,-12 0 2 16,1 0-6-16,13 0 13 15,-5 0 14-15,-19 0-9 16,-6-3-1-16,-13-1 13 16,-5 0 8-16,-6 2-17 15,-5 1-17-15,-3 1-7 16,0 0-15-16,0 0 1 16,0 0 4-16,0 0-5 15,0 0-11-15,0 0-14 16,0 0-22-16,0 0-19 15,0 0-43-15,0 0-95 16,-25 7-94-16,1 6-302 0,0 1-159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4:11.3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54A93D-06F4-4723-AB01-36A5BF5C2F91}" emma:medium="tactile" emma:mode="ink">
          <msink:context xmlns:msink="http://schemas.microsoft.com/ink/2010/main" type="inkDrawing" rotatedBoundingBox="22958,12072 24472,11984 24475,12031 22961,12119" semanticType="underline" shapeName="Other"/>
        </emma:interpretation>
      </emma:emma>
    </inkml:annotationXML>
    <inkml:trace contextRef="#ctx0" brushRef="#br0">2308 3851 586 0,'0'0'158'0,"0"0"29"16,0 0-35-16,0 0 22 15,0 0-16-15,0 0-48 16,32-1-31-16,-8-6-9 16,9-3-2-16,16 3-8 15,37-3-22-15,33 3 15 16,54 1 0-16,11 1-15 0,-2 1-6 15,-23 3 3 1,-48-4-19-16,-21 2-14 0,-28-1-2 16,19-14-94-16,-13 1-134 15,-9-7-621-15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2:07.8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53EBB3-8F6A-4956-8392-5914A5BB511C}" emma:medium="tactile" emma:mode="ink">
          <msink:context xmlns:msink="http://schemas.microsoft.com/ink/2010/main" type="inkDrawing"/>
        </emma:interpretation>
      </emma:emma>
    </inkml:annotationXML>
    <inkml:trace contextRef="#ctx0" brushRef="#br0">0 0 280 0,'0'0'0'0,"0"0"-280"0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19.7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D58A26-35E4-4ECB-BBE0-F97F962FAF65}" emma:medium="tactile" emma:mode="ink">
          <msink:context xmlns:msink="http://schemas.microsoft.com/ink/2010/main" type="inkDrawing" rotatedBoundingBox="1037,7572 1450,6633 1516,6662 1103,7601" semanticType="callout" shapeName="Other">
            <msink:sourceLink direction="with" ref="{764CBA2A-734E-4A58-BDA7-FD5B1B4991B2}"/>
          </msink:context>
        </emma:interpretation>
      </emma:emma>
    </inkml:annotationXML>
    <inkml:trace contextRef="#ctx0" brushRef="#br0">14-323 522 0,'0'0'97'15,"0"0"-87"-15,0 0-9 16,0 0 96-16,0 0 17 15,0 116-29-15,-13-55 6 16,-12 21 51-16,-21 30 20 16,-2-8-62-16,7-11 6 15,3-11-10-15,6-21-11 16,-1 3-28-16,1 0-16 16,10-16-25-16,6-17-6 15,5-11-10-15,6-11-1 16,5-5-55-16,-9-4-49 15,1 0-149-15,0 0-418 0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2:28.9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904C46-8FE3-4563-8687-F1E342E32E7E}" emma:medium="tactile" emma:mode="ink">
          <msink:context xmlns:msink="http://schemas.microsoft.com/ink/2010/main" type="inkDrawing" rotatedBoundingBox="21280,15728 21766,15386 22065,15809 21579,16152" semanticType="enclosure" shapeName="Other"/>
        </emma:interpretation>
      </emma:emma>
    </inkml:annotationXML>
    <inkml:trace contextRef="#ctx0" brushRef="#br0">1071 7369 955 0,'0'0'278'16,"0"0"-35"-16,0 0-65 16,0 0-38-16,0 0 5 15,0 0-44-15,0 0-53 16,-127-39-29-16,102 41-19 15,-4 18 1-15,-4 13-2 16,1 10 2-16,15 7-1 16,1 7 9-16,8 0-3 15,8 0 10-15,11-2 4 16,27-15 7-16,8-15 13 16,13-15 13-16,17-10 15 15,5-22 3-15,-2-19 4 0,-6-11-19 16,-19-5 11-16,-30-6-6 15,-24-2-21-15,-8-1-40 16,-41 3-29-16,-21 10-53 16,-11 16-102-16,-19 37-75 15,21 0-134-15,28 24-618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2:56.7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9EB9A7-C210-4276-B5DA-7F2E94D8A4B5}" emma:medium="tactile" emma:mode="ink">
          <msink:context xmlns:msink="http://schemas.microsoft.com/ink/2010/main" type="inkDrawing" rotatedBoundingBox="19855,11034 19916,12391 19862,12394 19801,11037" semanticType="callout" shapeName="Other">
            <msink:sourceLink direction="with" ref="{91085948-2C49-4AF9-8567-CB8635BD0F03}"/>
            <msink:sourceLink direction="with" ref="{F7CC4230-CF4A-444B-AC14-323561F0AB72}"/>
          </msink:context>
        </emma:interpretation>
      </emma:emma>
    </inkml:annotationXML>
    <inkml:trace contextRef="#ctx0" brushRef="#br0">-785 4132 662 0,'0'0'217'16,"0"0"81"-16,0 0-103 16,0 0-19-16,0 0-36 15,0 0-32-15,0 0-10 16,0-4-10-16,0 1-2 15,0-3-20-15,0-4-4 16,0 0-11-16,0-6-1 0,0-4-13 16,0-3-6-1,5-7 3-15,-5-1-13 0,3-2 3 16,-3-6 1-16,0 0 12 16,0-5-10-16,0-2-1 15,0-6-3-15,0-5-9 16,0-4-13-16,0-4 5 15,0-2-6-15,0 1-1 16,0 4-4-16,0-2 5 16,0 2 1-16,-8 0 0 15,-1 1-1-15,-1 3 0 16,-4 2 8-16,3 6-6 16,3 5-2-16,0 9 1 15,8 8 4-15,-5 6-4 16,5 7 6-16,0 6-7 0,0 6 1 15,0 1 6-15,0 2 3 16,0 0-10-16,0 0-1 16,0 0 0-16,0 0 1 15,0 0-1-15,0 0-4 16,0 0-1-16,0 0-32 16,0 0-80-16,0 0-89 15,0 0-155-15,5 3-660 0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9:09.5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B64E8D-6294-4086-8278-48604092F304}" emma:medium="tactile" emma:mode="ink">
          <msink:context xmlns:msink="http://schemas.microsoft.com/ink/2010/main" type="writingRegion" rotatedBoundingBox="434,218 10341,448 9980,16022 72,15792"/>
        </emma:interpretation>
      </emma:emma>
    </inkml:annotationXML>
    <inkml:traceGroup>
      <inkml:annotationXML>
        <emma:emma xmlns:emma="http://www.w3.org/2003/04/emma" version="1.0">
          <emma:interpretation id="{659D8DD8-A6CD-4511-84B2-C7426B370111}" emma:medium="tactile" emma:mode="ink">
            <msink:context xmlns:msink="http://schemas.microsoft.com/ink/2010/main" type="paragraph" rotatedBoundingBox="812,188 5337,358 5311,1063 786,8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38B17C-3EDD-45C1-AED3-9B81F7CCA807}" emma:medium="tactile" emma:mode="ink">
              <msink:context xmlns:msink="http://schemas.microsoft.com/ink/2010/main" type="line" rotatedBoundingBox="812,188 5337,358 5311,1063 786,894"/>
            </emma:interpretation>
          </emma:emma>
        </inkml:annotationXML>
        <inkml:traceGroup>
          <inkml:annotationXML>
            <emma:emma xmlns:emma="http://www.w3.org/2003/04/emma" version="1.0">
              <emma:interpretation id="{995C98BD-6275-4ADA-9C5F-8A5BDBBF7BAB}" emma:medium="tactile" emma:mode="ink">
                <msink:context xmlns:msink="http://schemas.microsoft.com/ink/2010/main" type="inkWord" rotatedBoundingBox="812,188 4637,332 4611,1032 786,8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904-2820 1098 0,'0'0'376'0,"0"0"-81"15,0 0-156-15,0 0-78 16,0 0-61-16,0 0-127 16,128-67-193-16,-99 63-925 0</inkml:trace>
          <inkml:trace contextRef="#ctx0" brushRef="#br0" timeOffset="-184.8999">1045-2663 611 0,'0'0'134'0,"0"0"106"0,0 0 12 0,81 103-93 16,-56-66-47-16,-4 1-18 15,-4 4-37-15,-9-6-7 16,-8 1-39-16,0-2-11 15,0-9-20-15,0-4-30 16,-25-14-59-16,4-4-224 16,2-4-394-16</inkml:trace>
          <inkml:trace contextRef="#ctx0" brushRef="#br0" timeOffset="338.3624">1443-2646 955 0,'0'0'291'0,"0"0"-77"16,0 0-17-16,0 0-83 15,0 0-56-15,0 0-11 16,0 0-25-16,38-51-22 0,-54 46-6 0,-6 2-12 16,6 3 4-16,-1 0 8 15,1 8 6-15,3 10 1 16,5 7 8 0,5 1 11-16,3 1 20 0,0 3 18 15,3-2 4-15,13-5-15 16,-3 2-21-16,12-5-7 15,4-1-10-15,-1-5-9 16,4-3-54-16,-2-4-63 16,10-7-93-16,-7 0-119 15,-11-14-444-15</inkml:trace>
          <inkml:trace contextRef="#ctx0" brushRef="#br0" timeOffset="1155.6474">1695-2662 937 0,'0'0'217'0,"0"0"-190"15,0 0-5-15,0 0 91 16,0 0-55-16,0 0-28 16,113 115 33-16,-83-85-28 0,-6-7 1 15,1-1-1-15,-9-6-8 16,0-3-12-16,0-8-3 15,-2-5-4-15,-6 0 14 16,3-9 28-16,2-10-33 0,-4-3-16 16,1 2 12-16,-4 3-13 15,2 4-8-15,0 6-10 16,8 3 4-16,1 4-23 16,4 0-11-16,6 0 15 15,11 6-2 1,3 5-10-16,5 1 10 15,-6 1 19-15,6 0-19 16,-2-1 3-16,-7-5 10 16,1-4-33-16,-13-3-95 15,-1 0-8-15,-8 0-67 16,-8 0 2-16,1-10 62 16,-9-2 161-16,0 2 1 0,0-3 129 15,0-2-7-15,0-2-15 16,0 1-4-16,16 1-25 15,-3 2 23-15,6 3-76 16,3 7-18-16,2 3-7 16,1 0 25-16,4 9 32 0,-4 10 10 15,2 2-5 1,-6 6-15 0,4 2-3-16,5 3-29 0,-11 0-7 15,-6 4-3-15,-2-3-6 16,-3-5-1-16,-8-7 1 15,0-3 0-15,0-9 15 16,0-8 18-16,0-1 51 16,0 0 52-16,-11-1 13 0,-2-16-73 15,-4-5-21-15,1-8-13 16,0-1-28-16,8-3-5 16,8 4-8-16,0 0-1 15,8 1-18-15,24 6-7 16,9 3 13-16,13 3 12 15,3 4 0-15,5 6 1 0,0 3 24 16,-13 4 4-16,-3 0-7 16,-22 2-21-16,-13 8-1 15,-11 6-54-15,-8 3 15 16,-27 1 39-16,-11 2 0 0,-8-6-13 16,-3-3-35-16,-8-13-73 15,11 0-35 1,16-4-415-16</inkml:trace>
          <inkml:trace contextRef="#ctx0" brushRef="#br0" timeOffset="1418.7179">3183-2900 1141 0,'0'0'163'15,"0"0"20"-15,0 0 79 16,0 0-54-16,70 135-50 16,-40-85-43-16,-6 2-36 15,-5-1-11 1,3-3-36-16,-6-4-21 16,0-6-11-16,1-7-32 15,-1-6-76-15,0-7-37 0,0-8-75 16,14-10-23-16,-5 0-277 15,-4-14-94-15</inkml:trace>
          <inkml:trace contextRef="#ctx0" brushRef="#br0" timeOffset="-800.351">450-2896 1035 0,'0'0'327'0,"0"0"-160"16,0 0-36-16,0 0 0 16,0 0-74-16,0 0-45 15,0 0-12-15,0 7-16 16,0 2-4-16,0 8 18 15,0 9 2-15,0 7 29 16,0 6-2-16,0 4 15 0,0-1-12 16,0 2-13-1,0-1-9-15,0-7-7 0,0 0 18 16,0-6 3-16,16-5-2 16,0-1 2-16,6-3-8 15,2-5-14 1,9-3-1-16,13-6 1 15,-3-5-16-15,3-2-62 16,3 0-65-16,-9-18-53 16,-10-2-325-16,-14-2-398 0</inkml:trace>
          <inkml:trace contextRef="#ctx0" brushRef="#br0" timeOffset="-400.952">504-2741 719 0,'0'0'228'15,"0"0"122"-15,0 0-100 0,0 0-74 16,138 5-96-16,-92-5-46 16,8 0-34-16,3 0-100 15,-11 0-175-15,-19 0-473 0</inkml:trace>
          <inkml:trace contextRef="#ctx0" brushRef="#br0" timeOffset="-563.7144">539-2843 1005 0,'0'0'269'0,"0"0"-62"0,0 0-34 16,117-10-24-16,-77-2-79 15,-2 1-61-15,-6 3-9 16,-13 1-82-16,-10 3-93 15,-9 3-225-15,0-3-347 0</inkml:trace>
          <inkml:trace contextRef="#ctx0" brushRef="#br0" timeOffset="1673.6855">3619-2529 677 0,'0'0'132'16,"0"0"1"-16,0 0 101 15,0 0-26-15,0 0-68 16,94 105-3-16,-48-93 3 15,11-8 11 1,5-4 27-16,-10-4-68 16,-6-15-4-16,-22-3 5 15,-16-2-24-15,-8-6-50 16,-19 1-37-16,-27 1-8 16,-2 4-5-16,-15 9-73 15,1 15-113-15,13 2-104 0,17 12-324 16</inkml:trace>
          <inkml:trace contextRef="#ctx0" brushRef="#br0" timeOffset="1804.1388">4246-2385 1650 0,'0'0'385'16,"0"0"-310"-16,0 0-75 15,0 0-235-15,0 0-720 0</inkml:trace>
        </inkml:traceGroup>
        <inkml:traceGroup>
          <inkml:annotationXML>
            <emma:emma xmlns:emma="http://www.w3.org/2003/04/emma" version="1.0">
              <emma:interpretation id="{9743C180-D0FB-44D8-8669-137A53D371B1}" emma:medium="tactile" emma:mode="ink">
                <msink:context xmlns:msink="http://schemas.microsoft.com/ink/2010/main" type="inkWord" rotatedBoundingBox="5112,377 5224,381 5221,474 5108,4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384.4148">4847-2765 157 0,'0'0'100'0,"0"0"-31"0,0 0-44 16,0 0-8-16,0 0-10 15,0 0-7-15,-30-16 0 16,30 13 0-16,-8 2 0 16,8-1 0-16,-8 2-27 0,8 0-12 15,-8 0 14-15,8 0 18 16,-8-2 7-16,8 2 23 0,0 0 41 31,0-2 50-31,0 2 5 0,0-2-2 0,0 2 18 16,0-1 18-16,0 1-46 15,0 0-54-15,0 0-14 16,0 0-21-16,0 0-12 16,0 0-6-1,0 0 0-15,0 0 0 16,0 0 0-16,0 3 0 16,0 1 0-16,0 2 10 15,-5-2 13-15,-4 1 14 16,1-3 13-16,6-2 33 15,-7 0-28-15,9 0-30 16,0 0-5-16,0 0-11 0,0-5 1 16,0 2-10-16,9 1-10 15,-1 1 9-15,3 1-6 16,-6 0-1-16,3 0 8 0,-8 0-23 16,0 0-25-16,0 0 6 15,0 0 10-15,0 0 32 31,0 0 1-31,-8 0 22 0,3 0-2 16,2 0-2-16,3-3 1 16,0-4 2-16,0 4-17 15,0-1-5-15,8 4-19 16,8 0 7-16,0 0 11 16,1 5 1-16,-1 4 0 15,-8 3 0-15,-3-2 1 0,-5 3 1 16,0-4-1-16,0 1 10 15,-8-2 19-15,-5-5 9 16,2-3 6-16,-11 0 1 16,14-5-10-1,0-11-11-15,0 0-6 16,8 0-19-16,0-1-13 0,0 4-23 0,0 4-30 16,16 9-94-16,0 0-224 15,-2 0-224-15</inkml:trace>
        </inkml:traceGroup>
        <inkml:traceGroup>
          <inkml:annotationXML>
            <emma:emma xmlns:emma="http://www.w3.org/2003/04/emma" version="1.0">
              <emma:interpretation id="{84810F22-5A03-4EEA-94AF-B8E9C10E5F02}" emma:medium="tactile" emma:mode="ink">
                <msink:context xmlns:msink="http://schemas.microsoft.com/ink/2010/main" type="inkWord" rotatedBoundingBox="5152,956 5315,963 5311,1063 5148,1057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@A</emma:literal>
                </emma:interpretation>
                <emma:interpretation id="interp5" emma:lang="" emma:confidence="0">
                  <emma:literal>so</emma:literal>
                </emma:interpretation>
                <emma:interpretation id="interp6" emma:lang="" emma:confidence="0">
                  <emma:literal>oso</emma:literal>
                </emma:interpretation>
              </emma:one-of>
            </emma:emma>
          </inkml:annotationXML>
          <inkml:trace contextRef="#ctx0" brushRef="#br0" timeOffset="9186.571">4809-2169 580 0,'0'0'200'0,"0"0"24"0,0 0-17 16,0 0-66-16,0 0-69 15,0 0-49-15,0 0-17 16,49-16 6-16,-27 16 1 16,-12 7-4-16,-1 2-1 15,-1-1-2-15,-8 2-6 0,0-4 1 16,0-5 0-16,0 0 22 15,0-1 39-15,-11 0 10 16,-5 0-27-16,-1 0 26 16,-4-13-24-16,-4-1-28 15,9-4-10-15,16 6 1 16,-8 1-10 0,8 5-1-16,8 3-25 15,8 3 0-15,17 0 15 16,-9 0 11-16,1 7-1 15,-4 6 0-15,-5-2 1 16,-7 3 0-16,-1-4 0 16,-8 1 0-16,0-1 0 15,-8-3 10-15,-9-4 12 0,-4 0-10 16,-4-3 20-16,1 0-3 16,0-12-9-16,-1-1-19 0,17 3 9 15,8 1 19 1,0 1-29-16,0 2-15 0,25 3-4 15,4 0 8-15,-4 3 3 16,2 0 8-16,-6 0-6 0,-13 3-3 16,1 4-4-16,-9 3-3 15,0-4 16-15,-9 4 8 16,-7-5 10-16,-5-1 11 16,-6-4-3-16,5 0-1 15,3-15-18-15,5-5-7 16,14 0-18-1,0 3-67-15,17 9-103 16,4 7-329-16,-2 1-87 0</inkml:trace>
        </inkml:traceGroup>
      </inkml:traceGroup>
    </inkml:traceGroup>
    <inkml:traceGroup>
      <inkml:annotationXML>
        <emma:emma xmlns:emma="http://www.w3.org/2003/04/emma" version="1.0">
          <emma:interpretation id="{F65509BA-DAA3-4C63-BD62-15D9C19B33AB}" emma:medium="tactile" emma:mode="ink">
            <msink:context xmlns:msink="http://schemas.microsoft.com/ink/2010/main" type="paragraph" rotatedBoundingBox="369,3096 9096,3349 9078,3962 351,3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60C4BF-883F-4B27-A12D-F067A6402EA2}" emma:medium="tactile" emma:mode="ink">
              <msink:context xmlns:msink="http://schemas.microsoft.com/ink/2010/main" type="line" rotatedBoundingBox="369,3096 9096,3349 9078,3962 351,3709"/>
            </emma:interpretation>
          </emma:emma>
        </inkml:annotationXML>
        <inkml:traceGroup>
          <inkml:annotationXML>
            <emma:emma xmlns:emma="http://www.w3.org/2003/04/emma" version="1.0">
              <emma:interpretation id="{F7517A98-91E1-437D-A4FD-32EBF0600D9E}" emma:medium="tactile" emma:mode="ink">
                <msink:context xmlns:msink="http://schemas.microsoft.com/ink/2010/main" type="inkWord" rotatedBoundingBox="366,3178 2280,3234 2265,3736 352,368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05364.0371">125 0 620 0,'0'0'171'0,"0"0"63"15,0 0 14 1,0 0-67-16,0 0-54 0,0 0-33 16,0 0-19-16,0-9-29 15,0 9-46-15,0 0-8 16,0 15-20-16,0 11 16 16,0 11 12-16,0 8 37 15,0 9-5-15,0 4 3 16,0-2-6-16,0-4-11 0,0-5-9 15,0-11 7-15,0-8-6 16,0-9-1-16,0-8-8 16,0-6 8-16,0-3 3 15,0-2 16-15,0 0 33 16,-3 0 26-16,-10-2 12 16,5-16-27-1,-8-10-54-15,-6-8-18 16,-2-11-10-16,5-5-47 15,5 1 6-15,11-1-1 0,3 5 24 16,3 6-16 0,27 11 17-16,2 4 17 15,22 6 9-15,-2 7 1 0,2 7 0 16,8 4 20-16,-13 2 0 0,-3 0 7 16,-14 6-11-16,-7 7-15 15,-9 0-1-15,-8 6-10 16,-8 2 10-16,0 9-10 15,-24 3 10-15,-9 4 1 16,-21 0 10-16,8-5-11 16,-3-9-9-1,1-8-3-15,18-7-6 16,6-7-30-16,7-1-24 16,15 0-74-16,4 3-25 15,20 0-395-15,2 4-58 0</inkml:trace>
          <inkml:trace contextRef="#ctx0" brushRef="#br0" timeOffset="-304947.5477">601 337 508 0,'0'0'217'16,"0"0"36"-16,0 0-13 0,0 0-69 15,0 0-65-15,0 0-6 16,0 0 2-16,9-39 27 31,-9 39-15-31,0 0-13 16,0-2-16-16,0 2-16 16,0 0-29-16,0-2-15 15,-9 2-13-15,-7 0-12 0,0 0-2 16,0 0-7-16,2 0 0 15,3 0-1-15,3 2-11 16,0 5-14-16,8 2-5 16,0-1 9-16,0 0-4 15,0 2 0-15,11-2 23 16,2-1 12-16,4-1 7 0,-1-1 23 16,0 0-1-16,9-1 3 15,-1 0-17-15,-2 0-9 16,2-4-6-16,0 0-26 0,22 0-93 15,-11 0-172-15,-5-3-444 0</inkml:trace>
          <inkml:trace contextRef="#ctx0" brushRef="#br0" timeOffset="-304647.1363">975 157 945 0,'0'0'347'16,"0"0"-78"-16,0 0-78 0,0 0-124 16,0 0-51-16,0 0-16 15,0 0-10-15,-73 50 4 16,73-24-7-16,8 0 1 16,0-2 12-16,16 1 18 15,-16-2 7-15,9-1-10 16,-9 0-15-16,-8 1 1 0,0-4-1 15,0 2 11-15,-16-4-10 0,-1-3 0 16,-7-4-1 0,8-5-33-16,0-3-59 0,2-2-71 15,6 0-163-15,5-4-257 16</inkml:trace>
          <inkml:trace contextRef="#ctx0" brushRef="#br0" timeOffset="-304093.6553">1283 337 886 0,'0'0'376'0,"0"0"-144"0,0 0-40 16,0 0-69-16,0 0-44 15,0 0-24-15,0 0-34 16,-48-35-14-16,31 38-6 15,-4 13-1-15,13 3 0 16,-1 4-1-16,9-1 0 16,0-3 0-1,0 0-12-15,9-4 13 16,15-6 6-16,0-1-4 16,1-7 30-16,4-1-5 15,4 0-19-15,-9-5-8 16,1-12-45-16,-4-1-36 0,-13-4-64 15,0-3 23-15,1 3-5 16,-9 3 30-16,0 6 97 0,0 3 65 16,0 4 60-16,8 6-17 15,0 0-106-15,8 0-2 16,8 9 0-16,1 11 10 16,5 5-9-16,2 5 22 15,-2 1-7-15,-6 0 16 16,-8-3 6-1,1-2-26-15,-17-7 6 16,8-7-17-16,-8-6 6 16,0-4 26-16,0-2 27 15,0 0 45-15,0 0 57 16,0-11-3-16,8-10-104 16,0-1-33-16,8-4-9 0,6 2-13 15,5 3-20-15,3 6-39 16,27 8-111-16,-11 7-165 15,-6 0-447-15</inkml:trace>
        </inkml:traceGroup>
        <inkml:traceGroup>
          <inkml:annotationXML>
            <emma:emma xmlns:emma="http://www.w3.org/2003/04/emma" version="1.0">
              <emma:interpretation id="{E5FD2472-4049-4A8C-956A-32F1A85DD348}" emma:medium="tactile" emma:mode="ink">
                <msink:context xmlns:msink="http://schemas.microsoft.com/ink/2010/main" type="inkWord" rotatedBoundingBox="2584,3223 5505,3308 5489,3858 2568,377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00019.2559">4103 469 136 0,'0'0'540'0,"0"0"-295"16,0 0 33-16,0 0-59 16,0 0-64-16,0 0-22 15,0 0-54-15,-8-31-5 0,8 27-6 16,-8-1-36-1,-8 3-22-15,2 2-9 16,-2 0-1-16,-3 0-9 0,-6 0 8 16,4 13-8-1,-4 5 8-15,12 1-6 0,2 1-5 16,11 1-10 0,0-3-7-16,0-4 1 15,0-4 21-15,16-4-9 16,1-6 16-16,12 0 18 0,-4-12 17 15,2-12 7-15,-6-7-18 16,4-6-16-16,-17-4-8 16,5-5-6-16,-13-4 5 15,0 0-8-15,0 1-27 0,-13 2 2 16,5 8 15-16,0 12 18 16,0 10 1-16,8 8 18 15,0 8 1-15,0 1-19 16,0 0-22-16,0 14-7 15,16 12 20-15,0 4 9 16,6 5 13-16,-3 1-1 0,-3 0 10 31,0-1-7-31,-2-5 14 16,-6 1-12-16,8-7-6 0,0-3 0 0,0 0-5 16,6-4 0-16,2-4 15 15,1-6-20-15,-1-1-1 16,6-6 0-1,-3 0 8-15,-3 0-8 0,-2-13-21 16,-6-2 14 0,0-4 7-16,-7 2-15 0,-9-1-14 15,0 4 10-15,0 2-1 16,-11 5 5-16,-3 7-10 16,-2 0 5-16,0 2 12 15,-6 15 8-15,11 5 1 0,-2 4 10 16,10-1 19-16,3-1 11 15,0 0-6-15,0-5-22 16,19-3-4-16,11-4-9 16,2-5-1-16,17-4-55 15,13-3-89-15,-5 0-98 16,-11-10-474-16</inkml:trace>
          <inkml:trace contextRef="#ctx0" brushRef="#br0" timeOffset="-299698.4298">4907 305 107 0,'0'0'720'0,"0"0"-444"16,0 0-48-16,0 0-53 15,0 0-108-15,0 0-33 16,0 0 4-16,-76 13 1 15,46 6-8-15,6 3 1 16,-1 4-10-16,4 3-3 0,5-1 17 16,-1 1 14-16,17-3-16 15,0-5-2-15,0-3-9 16,8-4-21-16,17-6 18 16,-1-3-2-16,6-2-18 15,2-3 0-15,1 0-51 16,-3 0-77-1,2-3-101-15,-16-7-371 0,9 1-220 0</inkml:trace>
          <inkml:trace contextRef="#ctx0" brushRef="#br0" timeOffset="-299417.7226">5134 550 821 0,'0'0'554'0,"0"0"-240"16,0 0 24-16,0 0-42 15,0 0-91-15,0 0-87 16,0 0-65-16,0 0-53 0,0-9-41 16,0 4-258-16,0 1-349 15</inkml:trace>
          <inkml:trace contextRef="#ctx0" brushRef="#br1" timeOffset="-153617.2227">2268 92 508 0,'0'0'210'0,"0"0"8"16,0 0 26-16,0 0-69 15,0 0-44-15,0 0-31 16,0 0-30-16,0-6-10 15,0 6-15-15,0 0-18 0,0 0-8 16,0 0-2-16,0 0-5 16,0 0 2-16,0-3-6 15,0 3-7-15,8 0-1 16,1 0 14-16,20 0 22 16,-4-1 0-16,2 1 1 15,2-3-6-15,4 0-8 0,-3 1-14 16,-11 1-1-16,-6-2-7 15,3 3 5-15,-7 0-5 16,-9 0 0-16,8 0 0 16,-8 0-1-16,0 0 0 15,0 0-9-15,0 0-14 16,0 0-6 0,0 0-9-16,-8 0 1 15,-1 0 6-15,-7 0 11 16,0 0 14-16,-8 4-3 15,-1 0 2-15,-5-3 6 16,6-1 1-16,0 0 1 0,2 0 8 16,3 0 0-16,-2 0-8 15,12-1 13-15,1-1-4 0,8 0 12 16,-8 1 6-16,8 1-6 16,0 0-6-16,0 0-15 15,0 0 0-15,0 0-1 16,0 0-9-16,0 0-3 15,0 0-4-15,0 3 5 16,0 10 10 0,0 2 1-16,0 3 0 15,0 3 0-15,0-1 9 16,0 2-3-16,0-4-4 16,0 2 4-16,0-5 4 15,0-1-1-15,0-5-2 16,0-4-6-16,0-2-1 15,0 0 0-15,0-2 0 0,0-1 0 16,0 0 9-16,0 0 1 16,0 0 1-16,0 0-4 0,8 0-5 15,-8 0-2-15,0 0-9 16,0 0-2-16,8 0 1 16,1 0 10-16,4 0 2 31,-2 0 9-31,11 0-9 0,2 0 4 15,0 6-6-15,1 1 0 16,4 3 2-16,-4 1-1 16,-1 2 12-16,-8 1-13 15,1 2 0-15,-1-2 1 16,-8 3 0-16,-3 0 6 16,-5-1-7-16,0-1-9 0,0 1 9 15,-13-2-1-15,-12 2 1 16,4-2 0-16,-12-2 6 15,-2-3 2-15,-11-1-2 16,8-5-5-16,3-1 4 16,-3 0-5-16,22-2-1 15,0 0-6-15,8 0-11 0,-1 0 6 16,9 0-15-16,0 0-29 16,3 0-51-16,13-5-90 0,6-5-635 15</inkml:trace>
          <inkml:trace contextRef="#ctx0" brushRef="#br1" timeOffset="-152862.9482">2793 272 744 0,'0'0'362'0,"0"0"-124"16,0 0-41-16,0 0-92 16,0 0-31-16,0 0-11 0,0 0 0 15,46-104-23-15,-43 84-18 16,-3-1 4-16,0 5 0 15,0 3-12-15,0 4 9 16,0 2 21-16,0 4-18 16,0 2-5-16,0 1-14 15,0 0-7-15,0 0-6 0,0 0-3 16,0 0-11-16,0 0-1 16,0 11 11-16,0 8 3 15,0 3 7-15,0 4 13 16,0 3 3-16,0 0-1 15,0 3 4-15,0-1 3 16,0 0-7 0,5-1 7-16,-5 0-12 15,0 0-3-15,0-3 1 0,0 3-7 16,0-3 5-16,0-3-6 16,0 0 6-16,0-4-6 15,0-4 2-15,0-3-2 16,0-4 0-16,0-2 1 15,0-6 0-15,0 1-1 0,0 1 0 16,0-3 2-16,0 0-1 16,0 0 6-16,0 0 4 15,0 0 2-15,0 0-6 16,0 0-1-16,0 0-6 16,0 0-13-16,0-16-52 15,0-3-159 1,3-3-684-16</inkml:trace>
          <inkml:trace contextRef="#ctx0" brushRef="#br1" timeOffset="-151914.6972">3069 213 542 0,'0'0'248'0,"0"0"70"16,0 0-75-16,0 0-92 16,0 0-58-16,0 0-11 15,0 0-14-15,0-38 5 0,0 33 6 16,0 0-7-16,0-3-9 15,3 0-28-15,5-1-10 16,6 0-9-16,-6 0-10 16,8 1 0-16,-8 2-4 0,14 2-1 15,-6 0-1-15,0 0 2 16,3 4-1-16,-5 0 0 16,10 0-1-16,-8 0-1 15,1 0 1 1,-1 8 7-16,-3 2 2 15,-2 2-7-15,3 0 4 16,-6 2-6-16,0 0 1 16,-8 1-1-16,8 0-1 15,-8 2 1-15,0 1 0 16,0 1 0-16,0-1 1 16,0 0 0-16,-8 1 0 0,0 1-1 15,-6-2 1-15,-2 3-1 16,5-2 1-16,-5 1 6 15,-6-2-7-15,6 1-1 16,8-1 0-16,-8 1 0 16,-1 1-15-16,4-3 8 15,2-1 7 1,3-1-8-16,3-4 8 0,2-1-5 16,3-5-1-1,0-1-1-15,0-4-2 0,0 1 0 16,0-1-2-16,0 0 11 15,0 0 1-15,0 3 8 16,8-2 4-16,3 3 16 16,10 0 13-16,4 0-4 0,7-1 9 15,9-3 3-15,5 0 6 16,0 0-18-16,3 0 10 16,-9 0-5-16,6 0-30 15,-19 0-3-15,-10-2-4 16,-4 1-4-16,-13 1-1 15,8-3 2-15,-8 3-2 0,0 0-10 16,0 0-39-16,-13-1-88 16,-6 1-151-16,-3-4-480 0</inkml:trace>
        </inkml:traceGroup>
        <inkml:traceGroup>
          <inkml:annotationXML>
            <emma:emma xmlns:emma="http://www.w3.org/2003/04/emma" version="1.0">
              <emma:interpretation id="{C83B598F-8A45-4667-8F1A-643CC2A468D8}" emma:medium="tactile" emma:mode="ink">
                <msink:context xmlns:msink="http://schemas.microsoft.com/ink/2010/main" type="inkWord" rotatedBoundingBox="5943,3529 6349,3541 6343,3780 5936,376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98516.24">5770 373 485 0,'0'0'198'16,"0"0"65"0,0 0-39-16,0 0-60 15,0 0-73-15,0 0-31 16,0 0-23-16,-41-30-13 16,25 30-1-16,0 0-3 15,-14 0 4-15,14 8-4 16,-6 7-1-16,3 5-7 0,3 2-10 15,8 4-1-15,3 2-1 0,5-1 0 16,5-2-1-16,11-5-14 16,11-4 2-16,3-12 13 15,2-4 14-15,1 0 18 16,-3-13 18-16,-6-8 1 16,-2-6-27-16,-11 2 11 15,-3 0-2-15,0 7 7 0,-3 7 27 16,-5 5-13-16,3 6-54 15,2 0 0-15,6 12-28 16,3 10 28-16,2 4 2 16,8 1-2-16,-2-1 0 15,2 3-37-15,-5-6-133 16,-5-7-235-16</inkml:trace>
        </inkml:traceGroup>
        <inkml:traceGroup>
          <inkml:annotationXML>
            <emma:emma xmlns:emma="http://www.w3.org/2003/04/emma" version="1.0">
              <emma:interpretation id="{AE61BD21-889F-472E-8A7B-EF4D01AE7D51}" emma:medium="tactile" emma:mode="ink">
                <msink:context xmlns:msink="http://schemas.microsoft.com/ink/2010/main" type="inkWord" rotatedBoundingBox="6796,3282 9096,3349 9082,3839 6782,377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290835.9121">6444 114 573 0,'0'0'159'0,"0"0"30"15,0 0 36 1,0 0-64-16,0 0-46 0,0 0-5 15,0-19-11-15,0 19-3 16,0-3-10-16,0 3-21 16,0 0-27-16,0 0-24 0,0 0-14 15,0 0-16-15,0 16-13 16,0 6 20-16,0 7 9 16,2 6 1-16,7 6 15 15,-1-1-2-15,0 3-7 16,-8-1-7-16,5-4 1 15,-5-7-1 1,0-2 1-16,0-7 0 16,0-7-1-16,0-4 1 15,0-5 1-15,0-3-1 16,0-3 0-16,0 0 7 16,0 0 3-16,-5 0 4 15,-3 0 3-15,0 0-5 16,-3-3-6-16,3-6 5 0,2-2-12 15,4-2-3-15,2-2-4 16,0-2 6-16,0-1-21 16,0 2 4-16,16-2-14 15,3 4 7-15,10 1 6 0,4 1 10 16,5 6 7 0,2 2 1-16,-7 4 1 15,7 0 0-15,-7 0 1 16,-11 5 1-16,2 7 5 15,-11-2-7-15,-10 2-1 16,3 1-3-16,-6 2 4 16,-9 1 20-16,-20 4 2 15,-4-1-8-15,-7-1-13 16,-14-1 0-16,16-8 0 0,-6-1-1 16,6-7-5-16,14-1-18 15,2 0-39-15,20 0-47 16,2 0-94-16,16 0-445 0,8 0-59 0</inkml:trace>
          <inkml:trace contextRef="#ctx0" brushRef="#br0" timeOffset="-290426.4639">6731 191 854 0,'0'0'487'0,"0"0"-181"15,0 0-101-15,0 0-73 16,0 0-132-16,0 0 0 0,0 0-137 16,46-12-84-16,-27 26-152 15,2 0-167-15</inkml:trace>
          <inkml:trace contextRef="#ctx0" brushRef="#br0" timeOffset="-290589.2325">6812 366 584 0,'0'0'130'0,"0"0"-29"16,0 0 94-16,0 0 27 15,0 0-51-15,0 0-51 16,62 105-35-16,-54-81-50 16,0-4-21-16,-2-1-14 15,-4-3-10-15,6-6-63 16,-8-8-136-16,0-2-146 0,0 0-19 0</inkml:trace>
          <inkml:trace contextRef="#ctx0" brushRef="#br0" timeOffset="-290040.1816">7001 404 390 0,'0'0'192'16,"0"0"5"-1,0 0-6-15,0 0-12 16,0 0-38-16,0 0-62 16,0 0-18-16,62 101 0 15,-59-92-10-15,3-3-22 0,-6-5-7 16,2 1 9-1,-2-2 17-15,0 0 22 0,0 0 28 16,6-13-34-16,-6-5-59 16,8-5-5-16,0 1-24 15,8 2-1-15,6 6 8 16,2 2 11-16,0 6-7 0,1 6 12 16,-1 0 1-16,6 0 1 15,-3 11 23-15,-3 6-7 16,-2 0-8-16,2 1-8 0,-7 1 5 15,-1-1-6-15,-3 1-20 16,-4-1-43-16,1 0-57 16,-2-6-104-16,-2-5-351 0</inkml:trace>
          <inkml:trace contextRef="#ctx0" brushRef="#br0" timeOffset="-289255.7469">7637 523 560 0,'0'0'199'0,"0"0"89"0,0 0-37 16,0 0-78-16,0 0-64 0,0 0-29 15,0 0-40-15,-32-44-26 16,15 44-13-16,9 0-1 15,-8 0 0-15,3 1-2 16,4 11-8-16,9 1 7 16,0-3-12-16,0 2-6 15,0-5 3-15,17-3 17 0,-4-2-11 16,12-2 12-16,-4 0 10 16,-5-6-3-16,3-5 9 15,-2-4-16-15,-1 0-7 16,-3 2-19-16,-13 2-51 15,8 4-61 1,1 4-7-16,-9 3-84 16,8 0 8-16,5 0 124 15,-2 3 37-15,5 3-31 16,1-3-81-16,-1-3 48 16,-3 0-40-16,4 0 164 15,-9 0 106-15,0-3 50 0,5-6-23 16,-13 1 17-16,3 0 25 15,2 3-5-15,-2 1-2 16,3 4-35-16,-4 0-87 16,6 0-45-16,6 13 10 0,-3 9 6 15,2 2 19-15,-5 4-1 16,9-2-13-16,-9-4-5 16,0-2 18-1,-8-5-16-15,8-4-7 16,-8-3-1-16,0-7 0 15,0-1 10-15,0 0 51 16,0 0 34-16,0-14-46 16,0-8-60-16,0-3 0 15,8 0-30-15,0 2-20 16,8 3-19-16,1 5 20 0,7 4 7 16,6 10-8-16,0 1 1 15,2 0 47-15,-5 11-8 16,-5 5 4-16,8 3-7 15,-14-1-4-15,0 0 16 16,-8-6-9-16,-5-5-11 16,5-1-48-1,-8-5-70-15,0-1 5 16,0 0 64-16,0-18-130 16,0-2-96-16,0-4-70 0</inkml:trace>
          <inkml:trace contextRef="#ctx0" brushRef="#br0" timeOffset="-288954.8983">8238 369 472 0,'0'0'231'0,"0"0"84"16,0 0-18-16,0 0-145 0,0 0-152 16,0 0-14-16,0 0-149 15,73-29-68-15,-32 29 60 16,-4 2 18-16,-4 12-4 16,-1 7 5-16,-7 1 58 15,-9 4 86-15,-3 4 8 16,-10 1 122-16,-3 3 11 0,0-1-4 15,0-2-18-15,6-5 25 16,4-6 31-16,12-9-34 16,16-7 4-16,-3-4 76 15,3-2-61-15,-6-15-34 16,-10-5-40-16,-11-2-41 16,-11-2 14-1,-3 2-51-15,-35 4-11 0,-2 5-59 16,-25 13-111-1,5 2-132-15,12 0-341 0</inkml:trace>
        </inkml:traceGroup>
      </inkml:traceGroup>
    </inkml:traceGroup>
    <inkml:traceGroup>
      <inkml:annotationXML>
        <emma:emma xmlns:emma="http://www.w3.org/2003/04/emma" version="1.0">
          <emma:interpretation id="{B62A1CD3-FBA2-4216-A6BB-96598B37E70C}" emma:medium="tactile" emma:mode="ink">
            <msink:context xmlns:msink="http://schemas.microsoft.com/ink/2010/main" type="paragraph" rotatedBoundingBox="666,3934 8399,4337 8360,5101 626,46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33162B-EB5D-4AA5-A938-95F3AD9B3ED1}" emma:medium="tactile" emma:mode="ink">
              <msink:context xmlns:msink="http://schemas.microsoft.com/ink/2010/main" type="line" rotatedBoundingBox="666,3934 8399,4337 8360,5101 626,4698"/>
            </emma:interpretation>
          </emma:emma>
        </inkml:annotationXML>
        <inkml:traceGroup>
          <inkml:annotationXML>
            <emma:emma xmlns:emma="http://www.w3.org/2003/04/emma" version="1.0">
              <emma:interpretation id="{61847810-9D00-4EDC-8B68-6BCED7B2F532}" emma:medium="tactile" emma:mode="ink">
                <msink:context xmlns:msink="http://schemas.microsoft.com/ink/2010/main" type="inkWord" rotatedBoundingBox="660,4046 2031,4117 2009,4549 637,447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85178.6637">450 1171 620 0,'0'0'134'0,"0"0"25"16,0 0 42 0,0 0-81-16,0 0-61 15,0 0-5-15,0 0 21 16,-16-2-5-16,10 1-21 15,3-2-23-15,-5 3-5 0,0-1-8 16,3 1-4-16,-3 0-2 0,-3 0-6 16,-3 0 1-1,-2 0-1-15,8 0-1 0,-8 7 6 16,8 0-5 0,-9 3 0-16,9 1-1 0,0 2-1 15,0 0-10-15,8 0 0 16,0 0 1-16,0-1 4 15,0-1-7-15,0-3 5 16,11-2 1-16,2-6 7 0,-4 0 1 16,15 0 15-16,-8-9 7 15,8-10-2-15,-7-5-3 16,-4-6-17-16,-2-1-1 16,-3-2 2-16,-8-2-1 15,0-3 0-15,0-2-1 0,0-1-1 31,-8 4 0-31,5 8 1 16,-5 5 2-16,8 7-1 16,0 7 7-16,0 1 16 15,0 8-10-15,0 1-14 16,0 0-11-16,8 5 4 16,9 12 6-16,-1 7 0 0,0 4 1 15,6 1-1-15,-6 5 1 0,-5-1 0 16,2-1 1-16,4-4 4 15,-9-6 6-15,0 1-4 16,8-4-6-16,-8-3-1 16,14-3 1-16,-11-2 0 15,5-3 8-15,0-3-8 16,0-3 0 0,6-2-1-16,-6 0-10 15,14-2 0-15,-11-13-18 16,3 0 6-16,-12-3-11 15,-1 1 4-15,-9 4-18 16,0 0 15-16,0 6 18 16,-9 4 14-16,1 3 1 15,-3 0-1-15,-2 3-1 16,5 12 1-16,0 5 5 16,5 3 17-16,-2-1 13 15,5 0 10-15,0-2-8 0,13-3 3 16,6-3-16-16,5-3-2 15,6-5-22-15,11-4-51 16,13-2-87-16,-22-9-346 0,6-6-219 0</inkml:trace>
          <inkml:trace contextRef="#ctx0" brushRef="#br0" timeOffset="-284893.8846">1070 1037 715 0,'0'0'236'0,"0"0"46"16,0 0-105-16,0 0-92 15,0 0-56-15,0 0-11 16,0 0-7-16,-63 58-9 16,63-37 12-16,0-1 14 15,0-1 1-15,8-5-4 0,1 1-5 16,-1-4-5-16,-8 2-14 15,0-2 5-15,0 2 4 16,-3-1-4-16,-13 2 4 0,-1-5-10 16,-4-3-2-16,5-5-31 15,-1-1-61-15,17-1-168 16,0-10-366 0</inkml:trace>
          <inkml:trace contextRef="#ctx0" brushRef="#br0" timeOffset="-284592.8861">1448 1034 649 0,'0'0'163'15,"0"0"129"-15,0 0-63 16,0 0-119-16,0 0-71 15,-116 16 0-15,92 3 5 16,7 6 10 0,-4 1 11-16,10 1 0 15,6 1-14-15,2-4-10 16,3-1-11-16,0-5-12 16,16-2-8-16,8-4-10 15,1-1-1-15,7-6-25 0,1-1-57 16,13-4-92-16,-14 0-332 15,-2-6-262-15</inkml:trace>
          <inkml:trace contextRef="#ctx0" brushRef="#br0" timeOffset="-284314.0423">1649 1238 605 0,'0'0'332'0,"0"0"21"0,0 0-41 15,0 0-67 1,0 0-46-16,0 0-47 0,0 0-75 15,0 0-77-15,8-6-42 16,-8-1-282-16,0-1-704 0</inkml:trace>
        </inkml:traceGroup>
        <inkml:traceGroup>
          <inkml:annotationXML>
            <emma:emma xmlns:emma="http://www.w3.org/2003/04/emma" version="1.0">
              <emma:interpretation id="{310B5E3D-9803-4383-A2EC-22B904F98FDA}" emma:medium="tactile" emma:mode="ink">
                <msink:context xmlns:msink="http://schemas.microsoft.com/ink/2010/main" type="inkWord" rotatedBoundingBox="2525,4397 3289,4437 3278,4646 2514,460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283775.0377">2190 1314 618 0,'0'0'193'16,"0"0"115"-16,0 0-21 15,0 0-95-15,0 0-67 0,0 0-8 16,0 0-32-16,95-63-24 15,-95 52-20-15,0-1-41 16,-9 3 0-16,-7 2-19 16,-5 5-9-16,2 2 12 15,-3 0 7-15,6 9 2 32,-1 10-3-32,17 5-3 0,0 2 13 15,0 1 12-15,0-1 7 16,22-4-4-16,2-1-2 15,9-3-13-15,-1-5-9 16,6-6-19-16,-3-3-39 16,-5-4-33-16,3 0-16 0,-1-21-65 15,-10-2-174-15,-6-4-47 0</inkml:trace>
          <inkml:trace contextRef="#ctx0" brushRef="#br0" timeOffset="-283558.9892">2498 1274 108 0,'0'0'633'0,"0"0"-533"16,0 0-65-16,0 0 95 15,0 0-23-15,0 0-13 16,0 0 11 0,95 106 17-16,-79-93-30 15,-8-8-14-15,9-5 13 16,-1 0 49-16,8-5-16 16,-2-14-72-16,-3 0-9 15,2 1 13-15,4 5-25 16,-4 4-23-16,-4 5-8 15,2 4-10-15,2 4-37 0,-4 17-66 16,7 17-78-16,0-1-166 16,-8-5-386-16</inkml:trace>
        </inkml:traceGroup>
        <inkml:traceGroup>
          <inkml:annotationXML>
            <emma:emma xmlns:emma="http://www.w3.org/2003/04/emma" version="1.0">
              <emma:interpretation id="{E08E648F-B3F8-4949-9207-7B91A36E67EF}" emma:medium="tactile" emma:mode="ink">
                <msink:context xmlns:msink="http://schemas.microsoft.com/ink/2010/main" type="inkWord" rotatedBoundingBox="3817,4177 4956,4237 4929,4739 3791,468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282958.1559">3467 1203 715 0,'0'0'152'16,"0"0"-116"-16,0 0 84 15,0 0 56 1,33 96-74-16,-20-58 17 15,-2-1-19-15,-6-2-51 16,-2-5-5-16,-3-6 0 16,0-8-14-16,0-6-3 15,0-5-3-15,0-5 3 0,-8 0 25 16,-8-5 5-16,-9-15-36 16,9-10-2-16,0-5-4 15,8-6-15-15,8 1 0 16,0-1-7-1,32 6-10-15,6 5-2 0,11 11 10 0,0 3 9 16,-1 11-1-16,-2 5 0 16,-13 0 1-16,-4 3-8 15,-12 12 0-15,-17 4-12 16,0 1-2-16,-8 2 7 16,-22 2 9-16,-11-3-2 15,9-7-1 1,-6-5-28-16,5-4-43 15,25-5-97-15,0-9-231 16,8-3-498-16</inkml:trace>
          <inkml:trace contextRef="#ctx0" brushRef="#br0" timeOffset="-282695.517">3857 1260 456 0,'0'0'170'0,"0"0"18"15,0 0 6-15,0 0 20 16,21 95-23-16,4-79-49 16,-1-9 14-16,9-3-2 15,-4-4-21-15,-2 0-14 0,-5-8-12 16,-11-7 0-16,-6-1-18 16,-5-3-54-16,0-1-35 15,-24 0-13-15,-6 2-111 16,-2 3-60-16,-6 7-80 15,13 6-81-15,9 2-437 0</inkml:trace>
          <inkml:trace contextRef="#ctx0" brushRef="#br0" timeOffset="-282294.6142">4062 1199 20 0,'0'0'1329'0,"0"0"-1066"15,0 0-123-15,144-13 17 0,-90 5-125 16,11 3-32-16,-16 1-164 16,-17-1-505-16</inkml:trace>
          <inkml:trace contextRef="#ctx0" brushRef="#br0" timeOffset="-282470.922">4168 1024 932 0,'0'0'288'16,"0"0"-207"-16,0 0-9 31,0 0 85-31,0 0-24 0,38 127-33 16,-17-85-27 0,-4 1-30-16,-1-6-17 0,0-2-16 15,0-7-10-15,-7-6-53 16,-9-8-72-16,0-4-135 15,0-8-384-15</inkml:trace>
          <inkml:trace contextRef="#ctx0" brushRef="#br0" timeOffset="-281956.2083">4571 1363 1166 0,'0'0'403'0,"0"0"-70"0,0 0-65 31,0 0-148-31,0 0-120 0,0 0-43 15,0 0-230-15,-8-33-680 0</inkml:trace>
        </inkml:traceGroup>
        <inkml:traceGroup>
          <inkml:annotationXML>
            <emma:emma xmlns:emma="http://www.w3.org/2003/04/emma" version="1.0">
              <emma:interpretation id="{E09CE92C-EA9F-41F4-9640-B9C82C721A47}" emma:medium="tactile" emma:mode="ink">
                <msink:context xmlns:msink="http://schemas.microsoft.com/ink/2010/main" type="inkWord" rotatedBoundingBox="5345,4178 6448,4235 6430,4597 5326,4539"/>
              </emma:interpretation>
              <emma:one-of disjunction-type="recognition" id="oneOf10">
                <emma:interpretation id="interp14" emma:lang="" emma:confidence="0">
                  <emma:literal>de</emma:literal>
                </emma:interpretation>
                <emma:interpretation id="interp15" emma:lang="" emma:confidence="0">
                  <emma:literal>d</emma:literal>
                </emma:interpretation>
                <emma:interpretation id="interp16" emma:lang="" emma:confidence="0">
                  <emma:literal>da</emma:literal>
                </emma:interpretation>
                <emma:interpretation id="interp17" emma:lang="" emma:confidence="0">
                  <emma:literal>di</emma:literal>
                </emma:interpretation>
                <emma:interpretation id="interp18" emma:lang="" emma:confidence="0">
                  <emma:literal>do</emma:literal>
                </emma:interpretation>
              </emma:one-of>
            </emma:emma>
          </inkml:annotationXML>
          <inkml:trace contextRef="#ctx0" brushRef="#br0" timeOffset="-281239.1884">5175 1260 776 0,'0'0'197'0,"0"0"52"15,0 0-38-15,0 0-60 16,0 0-92-16,-111-16-46 16,78 21 1-16,9 9 2 15,2 5-10-15,11-2-5 16,6 1 5-16,5-3-6 15,0-4 1-15,22-5 1 0,2-6-1 16,0 0 11-16,9-12 13 16,-3-10-13-16,2-8 1 15,-16-2-13-15,0-6 0 16,1 0-14-16,-17-2 3 16,0 4 10-16,0 1 0 15,-8 3 1 1,-1 10 7-16,1 9 31 15,8 10 17-15,0 3-50 16,0 3-5-16,0 19 0 16,0 8 16-16,8 5 6 15,22-1 3-15,-3-3-2 0,11-7-8 16,3-4 1-16,-1-7-10 16,-7-7 1-16,-3-5-7 0,-6-1 7 15,-8 0-7-15,-10-5-1 16,-6-6-27-16,0 2-7 15,-22 3 3-15,-2 6-14 16,2 0 23-16,3 6 13 16,3 14 10-16,2 4 5 15,14 2 3 1,0 2-2-16,0-2-6 16,22-3-31-16,5-5-34 15,19-5-58-15,3-6-193 16,-3-7-638-16</inkml:trace>
          <inkml:trace contextRef="#ctx0" brushRef="#br0" timeOffset="-280831.9786">5824 1137 449 0,'0'0'760'0,"0"0"-499"16,0 0-51-16,0 0 10 15,0 0-136-15,0 0-53 16,0 0 8-16,73-56-8 16,-51 56-12-16,-11 0-19 15,-3 1-7 1,-8 15-8-16,0 2-6 15,0 5-10-15,-8 3 14 16,-17 7 16-16,1-3 1 16,2 4 1-16,3 1 15 15,-2-5-1-15,13-3 5 16,5-9 1-16,3-5 17 0,11-5 2 16,18-7-2-16,4-1 1 15,16 0-39-15,-3 0-12 0,2-10-69 16,-15 0-161-1,-17 4-268-15</inkml:trace>
        </inkml:traceGroup>
        <inkml:traceGroup>
          <inkml:annotationXML>
            <emma:emma xmlns:emma="http://www.w3.org/2003/04/emma" version="1.0">
              <emma:interpretation id="{6B77107A-3F79-43C3-B876-89B4B6AA7285}" emma:medium="tactile" emma:mode="ink">
                <msink:context xmlns:msink="http://schemas.microsoft.com/ink/2010/main" type="inkWord" rotatedBoundingBox="7927,4549 8387,4573 8360,5101 7900,507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-390573.5262">7572 1513 443 0,'0'0'101'15,"0"0"66"-15,0 0-30 0,0 0 16 16,0 0-27-16,0 0-6 16,0 0-5-16,-8-15-25 15,8 9-22-15,0 1-33 16,0-3-5-16,0 3 20 0,0 0-8 16,0-1-4-1,0-1-6-15,0-1 15 0,8-1-18 31,0 0-16-31,9-1 8 0,15-1 1 16,-2 2 3-16,-3 0 11 16,11 2-12-16,2 3 7 15,-2-1-6-15,-5 5-2 16,-1 0-3-16,-8 0-9 16,-2 5 5-16,-6 6-3 15,-8 2-6-15,1 2 4 0,-9 5-10 16,0 5 11-16,0 5-5 15,-9 3-6-15,-15 2 0 16,0 0 10-16,-6 1-11 16,-2-5 3-16,7-1 3 15,1-6-5-15,-1-2 6 16,4-3-7-16,-4-3 0 0,17-3 0 16,-5-2-1-16,5-3 1 15,5-1-1-15,3-1-7 16,0-1-2-16,0 3 9 0,0 1 1 15,0 0 0-15,8 1 0 16,8 2 19-16,1-1 20 16,7-4 39-1,6-1 14-15,2-4-11 16,1-2-20-16,7 0-16 16,-2-4-21-16,-14-5-14 15,1 1-10-15,-1 1-17 16,-10 6-68-16,-12 1-109 15,-2 4-92-15,0 15-207 16,-10-2-256-16</inkml:trace>
        </inkml:traceGroup>
      </inkml:traceGroup>
    </inkml:traceGroup>
    <inkml:traceGroup>
      <inkml:annotationXML>
        <emma:emma xmlns:emma="http://www.w3.org/2003/04/emma" version="1.0">
          <emma:interpretation id="{5757D0C6-E748-4CF0-A078-7097960DC6E4}" emma:medium="tactile" emma:mode="ink">
            <msink:context xmlns:msink="http://schemas.microsoft.com/ink/2010/main" type="paragraph" rotatedBoundingBox="520,5520 1463,4616 2011,5188 1068,60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6E2C63-9AD9-4BA5-AF55-22584A501467}" emma:medium="tactile" emma:mode="ink">
              <msink:context xmlns:msink="http://schemas.microsoft.com/ink/2010/main" type="line" rotatedBoundingBox="520,5520 1463,4616 2011,5188 1068,6092"/>
            </emma:interpretation>
          </emma:emma>
        </inkml:annotationXML>
        <inkml:traceGroup>
          <inkml:annotationXML>
            <emma:emma xmlns:emma="http://www.w3.org/2003/04/emma" version="1.0">
              <emma:interpretation id="{460D729E-9FF3-41E8-BB60-1EFEF504A8CE}" emma:medium="tactile" emma:mode="ink">
                <msink:context xmlns:msink="http://schemas.microsoft.com/ink/2010/main" type="inkWord" rotatedBoundingBox="520,5520 1463,4616 2011,5188 1068,609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78419.5651">488 2132 666 0,'0'0'341'0,"0"0"19"15,0 0-132-15,0 0-35 0,0 0-44 16,0 0-39 0,0 0-22-16,-22-77-17 0,22 71-3 31,0-4-24-31,8 1-10 16,14-1-13-16,2 1-14 0,3 2-1 15,11 1 0-15,11 2-5 16,-3 4 0-16,8 0 7 15,-13 0 0-15,-9 7-8 16,-8 3 0-16,6 2-1 16,-14 1 1-16,-5 0 0 0,-5 5 0 15,-6 4-2-15,0 5-5 16,-6 7 7-16,-18 5-6 16,-9 7-4-16,1 2-1 15,-9 1 10-15,-5 2-10 16,0-3-11-16,6-4 2 15,-1-3 3 1,17-6 1-16,-6-4 0 16,14-7 8-16,5-4 2 15,3-4-5-15,8-3 5 16,0-3 6-16,0-3 0 16,3 3 6-16,18-3 11 15,6 1 20-15,11-4 14 16,8-1 18-16,3-3 3 0,13 0-22 15,-5 0-26-15,-3-9-24 0,-13-1-5 16,-9 4-81-16,-16-4-117 16,1 4-154-16,-17-1-549 0</inkml:trace>
          <inkml:trace contextRef="#ctx0" brushRef="#br0" timeOffset="-277163.9772">1362 1773 335 0,'0'0'264'16,"0"0"-17"-16,0 0 39 15,0 0-28-15,0 0-88 16,0 0-8-16,0 0-19 0,0 0-20 16,0 0-25-16,0 0-30 15,0-4-13-15,0 1-2 16,0-3-19-16,-8 2-19 16,0 1-15-16,-6-3 0 0,-2 1-1 15,-9 2-5 1,9 0 6-16,-5 3-1 0,2 0-13 15,-6 0 0 1,4 7 3-16,-4 9 4 16,12-2-9-16,5 3 1 15,-1 1-22-15,9 3-13 16,0-1-11-16,0 1 28 16,17-5 8-16,4-2 0 15,-4-6 13-15,12-4-2 16,-4-4 9-16,-1 0 5 0,0-9 2 15,-7-12 18-15,7-3-20 16,-8-4-6-16,-2 1 5 16,-6 1 1-16,-5 4 0 15,-3 3 6-15,0 8-4 16,0 4 20-16,0 5 26 0,0 0-36 31,0 2-12-31,5 0-14 16,-2 0-19-16,-3 15 25 15,8 3 8-15,0 7 5 16,-3 4 37-16,3 3-7 0,1 3 9 16,-9 0-13-16,0-2-12 15,0-2-1-15,0-1 0 16,0-7 10-16,0-4 2 0,0-5-2 16,0-4-3-16,0-5-7 15,0-1-2-15,0-4-7 16,0 2-8-16,0-2 5 15,0 0 6-15,0 0-11 16,0 0-1-16,0 0-14 16,0 0-48-16,0 0-77 0,0-7-121 15,0-5-584-15</inkml:trace>
        </inkml:traceGroup>
      </inkml:traceGroup>
    </inkml:traceGroup>
    <inkml:traceGroup>
      <inkml:annotationXML>
        <emma:emma xmlns:emma="http://www.w3.org/2003/04/emma" version="1.0">
          <emma:interpretation id="{B04BEF82-3648-43E3-B242-57A83AA42F2A}" emma:medium="tactile" emma:mode="ink">
            <msink:context xmlns:msink="http://schemas.microsoft.com/ink/2010/main" type="paragraph" rotatedBoundingBox="716,6577 6577,6609 6573,7337 712,7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312D70-E69A-40F6-BB37-CD735FACAE8A}" emma:medium="tactile" emma:mode="ink">
              <msink:context xmlns:msink="http://schemas.microsoft.com/ink/2010/main" type="line" rotatedBoundingBox="716,6577 6577,6609 6573,7337 712,7305"/>
            </emma:interpretation>
          </emma:emma>
        </inkml:annotationXML>
        <inkml:traceGroup>
          <inkml:annotationXML>
            <emma:emma xmlns:emma="http://www.w3.org/2003/04/emma" version="1.0">
              <emma:interpretation id="{2826F7DE-3409-42C1-9974-2FC9A0BCA82D}" emma:medium="tactile" emma:mode="ink">
                <msink:context xmlns:msink="http://schemas.microsoft.com/ink/2010/main" type="inkWord" rotatedBoundingBox="716,6577 6577,6609 6573,7337 712,730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260369.7383">355 3789 217 0,'0'0'586'15,"0"0"-372"-15,0 0 3 16,0 0-22-16,0 0-84 16,0 0-44-16,0 0-10 15,0 0-9-15,0 0-2 16,0 0 0-16,0 0-5 15,0 0-2-15,0 0 4 16,8-3-1-16,0-5 4 16,0-3-23-16,1-5-16 15,7-6 2-15,-3-4-9 0,4-2 2 16,-1-1 7-16,0-3-9 16,-8 1 1-16,6 2 30 15,-12-2-7-15,4 2 2 16,-6 0-4-16,0 1-10 15,0 8-11-15,0 5 0 16,0 6 6-16,0 5-6 16,0 2 1-16,0 2-2 15,0 0-5-15,0 0-8 16,0 0-4-16,0 0-12 16,0 11 5-16,0 6 16 15,0 3 7-15,0 4 1 16,0 2 0-16,-6 2 0 0,4 3 1 15,2 2-1-15,-6 1 7 16,-2 2 1-16,8 1-8 16,0-3 1-16,-8 3 5 15,8-3 9-15,0 2-8 16,0-3-6-16,-8-3 1 16,8-2-1-16,0-5 5 15,0-4-4-15,0-4-1 16,0-4 12-16,0-3-1 15,0 0-6-15,0-4 3 16,0 0-2-16,0-3-5 16,0-1 7-16,0 3-2 15,0-3 0-15,0 0 2 0,0 1 0 16,0-1 1 0,0 0-1-16,0 0 5 0,0 0 0 15,0 0-5-15,0 0-7 16,0 0-1-16,0 0 0 15,0 2 0-15,0-2-1 16,0 0 0-16,0 0 1 16,0 0-1-16,0 0 0 15,0 0 0-15,0 0 1 16,0 0-1-16,0 0 0 16,0 0 0-16,0 2 0 15,0 0 0-15,0 0 0 16,0-1 0-16,0 2 0 0,0-3 1 15,0 1-1-15,0-1 1 16,0 2-1-16,0-2 0 16,0 2 1-16,0-1-1 15,0 2 0-15,0-2 0 16,0 2 0-16,0 0 1 16,0-1-1-16,0 2-1 15,0-3 1-15,0 4 0 16,0-2 0-16,0 1 0 15,0-1 0-15,0 1 0 16,0-2-1-16,0 3 0 16,0-1 1-16,0 0 0 15,0-1-2-15,0 1-5 16,0-2 1-16,0 0 4 0,0 0 1 16,0-1-1-16,0 2 1 15,0 2-6-15,0-3 6 16,0 1 1-16,0 0 0 15,0-2 0-15,0 1-1 16,0-2 1-16,0 0 0 16,0 0 1-16,0 0 0 15,0 0 1-15,0 0-2 16,0 0-9-16,0 0-40 16,16-6-87-16,-8-7-136 15,-2-1-563-15</inkml:trace>
          <inkml:trace contextRef="#ctx0" brushRef="#br0" timeOffset="-259070.3029">1029 3559 7 0,'0'0'759'0,"0"0"-577"15,0 0 38-15,0 0-31 16,0 0-62-16,0 0-33 16,0 0-18-16,-16-22-22 15,8 22-16-15,2 0-22 0,-2 0-11 16,-3 0-5-16,-10 7-1 15,4 10-6-15,-7 1 6 16,10 6 1-16,-4 2 0 16,-4 4 2-16,11-1 5 15,-11 2 0-15,22 1-7 16,-8 2 0-16,0-1-7 16,8-2 6-16,0-1-5 15,8-6-4-15,9-2 10 16,4-5 0-16,4-5 0 15,2-2 8-15,2-7 7 16,9-3 11-16,3 0 20 16,-1-18-7-16,1-9-1 0,-3-9-3 15,-14-5-5 1,1-3 15-16,-17 0-16 0,-8 0 5 16,0 1-29-16,-17 2-5 15,-15 8-43-15,-6 5-26 16,-2 11-67-16,2 14 3 15,11 3-125-15,10 19-349 16,9 0 2-16</inkml:trace>
          <inkml:trace contextRef="#ctx0" brushRef="#br0" timeOffset="-258424.8568">1586 3668 431 0,'0'0'219'0,"0"0"33"15,0 0 31-15,0 0-80 16,0 0-54-16,0 0-19 0,0 0-22 16,0-54-16-16,-8 49-16 15,6 1-30-15,-12 2-24 16,6 1-22-16,0 1 0 15,-8 0-9-15,-1 1 2 16,-4 14 6-16,4 4 0 16,-2 3-11-16,6 3 0 15,-3 4 5-15,8-2-2 16,8 3-1-16,0-1 1 16,0-1 2-16,8-2 6 15,13 0-9-15,-2-4 10 16,11-1 0-16,-6-7 1 0,9-1 8 15,5-6-8-15,-6-3 1 16,-7-3 6-16,7-1-7 16,6 0 13-16,-11-9 3 15,3-13 10-15,-6-5-5 16,-2-7-5-16,-11-4 2 16,-6-1-4-16,-5 0 5 15,-5-1-11-15,-20 2-9 16,-7 4-9-16,-6 11-3 15,5 8 0-15,1 10-37 16,0 5-57-16,10 16-62 16,11 10-151-16,6 0-302 0</inkml:trace>
          <inkml:trace contextRef="#ctx0" brushRef="#br0" timeOffset="-257796.7545">2198 3633 114 0,'0'0'550'0,"0"0"-337"16,0 0 16-16,0 0-42 16,0 0-80-16,0 0-54 15,0 0-34-15,-79-15-8 16,69 30-1-16,-4 3 6 0,3 5 3 16,3 3 6-16,0 3-3 15,8 4 0-15,0 1-8 16,0-2-7-16,11 0-6 15,5-2 10-15,8-6-4 16,-2-4-6-16,2-2 10 16,9-9 1-16,-1-3 1 15,-2-6 18-15,11 0 13 16,-3-3 17-16,-6-16-19 16,-8-7 1-16,1-3-1 15,-9-8-17-15,-2-1-4 16,-14-3-1-16,0-1-20 15,-9 6-1-15,-15 4-23 0,-6 8-8 16,1 9-53 0,-7 15-74-16,12 0-154 0,2 2-341 0</inkml:trace>
          <inkml:trace contextRef="#ctx0" brushRef="#br0" timeOffset="-254529.5092">2888 3700 205 0,'0'0'237'0,"0"0"-30"0,0 0-42 16,0 0 20-16,0 0-16 16,0 0-31-16,0 0-35 15,0-16 4-15,0 13-30 16,0 1-4-16,0 0-4 15,0 2-7-15,0 0-9 16,0 0-18-16,0 0-17 16,0 0-18-16,-8 0 0 15,-8 0-7-15,-1 11 0 16,-4 1 1-16,5 6 0 16,-3 0 5-16,-3 3 0 15,6-1 0-15,8 0 1 0,-9-2-1 16,17 1-7-16,-5-2-10 15,5 1 11-15,0 3-1 16,0 1 8-16,13 0-9 16,12-2 9-16,7-3 2 15,1-4 6-15,5-7 6 16,2-6 15-16,6 0 3 16,-5-12 18-16,-1-12-16 15,-7-8 11-15,-9-6 15 16,-10-5-13-16,-14-1-7 15,0 0-15-15,-14 0-25 16,-21 3-25-16,-3 4-41 16,-8 11-40-16,6 10-26 15,7 16-46-15,9 0-196 0,16 16-241 16</inkml:trace>
          <inkml:trace contextRef="#ctx0" brushRef="#br0" timeOffset="-253973.6053">3475 3644 552 0,'0'0'161'16,"0"0"66"-16,0 0-14 15,0 0-79-15,0 0-61 16,0 0-24-16,0 0-5 0,-119-33-14 16,103 33-7-1,0 16-5-15,-1 8-5 16,4 6-3-16,5 7-3 16,5 6-5-16,3 2-1 0,3 0-1 15,18-4 7-15,6-8 2 16,3-9 16-16,16-8 1 15,-2-6 7-15,-7-10 8 16,12 0 28-16,-11-8 23 16,3-14-16-16,-12-7-9 15,-4-8-17-15,-14-5-4 16,-6-2-20-16,-5 0-26 16,-14 0-19-16,-18 3-47 15,-9 6-54-15,-5 11-67 0,6 11-50 16,7 11-350-16</inkml:trace>
          <inkml:trace contextRef="#ctx0" brushRef="#br0" timeOffset="-253410.1585">4119 3688 217 0,'0'0'304'16,"0"0"-90"-16,0 0-11 16,0 0 46-16,0 0-94 15,0 0-27-15,0 0-30 16,-16-27-58-16,0 25-4 16,8 2-21-16,-9 0-15 15,-4 0-4-15,2 12 4 16,3 7 15-16,-6 5 2 15,6 6 5-15,8 3-6 16,8 5 0-16,0-2-14 0,0-1 12 16,16-4-12-16,14-6 7 15,2-9 1-15,1-6 7 16,15-5 14-16,-2-5 16 16,-5 0 3-16,-1-13 8 15,-2-9 5-15,-13-6-8 16,-9-5-7-16,-8-4-5 15,-8-2-24-15,0 2-19 16,-24 2-26-16,-9 3-48 16,-13 9-73-16,-11 10-50 15,9 9-203-15,10 4-492 0</inkml:trace>
          <inkml:trace contextRef="#ctx0" brushRef="#br0" timeOffset="-252810.3354">4715 3710 9 0,'0'0'611'0,"0"0"-403"16,0 0 46-16,0 0-34 16,0 0-78-16,0 0-41 15,0 0-26-15,-71-51-34 16,55 51-25-16,0 0-3 16,-3 11-12-16,-3 7 8 0,6 8 4 15,0 5-12-15,8 7 11 16,8 2-1-16,0 1-11 15,0-1 2-15,10-6-2 16,12-5 2-16,16-9 8 16,-6-4 3-16,9-10-3 15,5-6 18-15,-3 0 10 16,-5-6 16-16,8-17 1 16,-13-5-11-16,-6-8-2 15,-14-5 12-15,-5-3 1 16,-8-2-55-16,-16 1-8 15,-14 5-39-15,-5 10-27 16,-27 14-85-16,13 8-55 16,3 8-433-16</inkml:trace>
          <inkml:trace contextRef="#ctx0" brushRef="#br0" timeOffset="-246327.1399">5323 3719 157 0,'0'0'326'16,"0"0"-141"-16,0 0-20 15,0 0-1-15,0 0-28 16,0 0-24-16,-29-35-38 0,21 35-28 15,8-3-18-15,0 1-1 16,0 2 5-16,0 0 0 16,0 0 9-16,-9 0-5 15,9 0-11-15,-13 0-19 16,5 0-5-16,-3 5 1 16,-5 1 6-1,2 4-8-15,3 4 0 16,-2 1 1-16,-3 1 0 15,7 3 0-15,1 2 5 16,8-1-5-16,0 0 7 16,0 0 0-16,0 1-1 15,0-1 2-15,0-2-9 0,17 1 10 16,-1-3 5-16,5-1-8 16,-4-2 3-1,2-2 1-15,2 1 2 0,4-4-2 16,4-2 7-16,-1-2 8 15,-4-4 14-15,6 0 14 16,-6 0 15-16,8-5-3 16,-7-12 7-16,-1-5-10 15,-2-6-17-15,-6-5 8 16,-16-4-3-16,0-4-23 16,0-1-19-16,-16 1-9 15,-14 4-21-15,-2 7-7 16,-9 12-17-16,9 7-40 15,-6 11-91-15,2 8-25 16,7 13-160-16,12 4-325 0</inkml:trace>
          <inkml:trace contextRef="#ctx0" brushRef="#br0" timeOffset="-245678.7677">6016 3771 552 0,'0'0'176'15,"0"0"123"-15,0 0-42 16,0 0-78-16,0 0-83 15,0 0-19-15,0 0-25 0,-103-57-20 16,79 57-18 0,8 2-6-1,2 14 0-15,-5 5 3 16,11 4 8-16,-5 5-6 16,10 3 2-16,3 3-6 0,0-3 0 15,0 0-2-15,16-3 5 16,3-5-4-16,3-1 3 15,2-5-3-15,9-3-7 16,-9-4 5-16,8-5 6 0,-2-7 0 16,8 0 11-16,-3 0 9 15,-5-11-8-15,2-10-4 16,-7-2 6-16,-1-6 4 16,-10-3-8-16,-12-3 10 15,-2-6 10-15,-10 1-27 0,-20-2-15 16,-11 10-28-16,-5 7 0 15,-2 15-70-15,-15 10-81 16,15 10-84-16,7 9-544 0</inkml:trace>
        </inkml:traceGroup>
      </inkml:traceGroup>
    </inkml:traceGroup>
    <inkml:traceGroup>
      <inkml:annotationXML>
        <emma:emma xmlns:emma="http://www.w3.org/2003/04/emma" version="1.0">
          <emma:interpretation id="{8D107DAE-F90C-4066-94E1-887AC7E1B6EA}" emma:medium="tactile" emma:mode="ink">
            <msink:context xmlns:msink="http://schemas.microsoft.com/ink/2010/main" type="paragraph" rotatedBoundingBox="826,7202 8561,6934 8585,7621 850,78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414A11-6AB9-4514-9B6E-28B980EAF6B9}" emma:medium="tactile" emma:mode="ink">
              <msink:context xmlns:msink="http://schemas.microsoft.com/ink/2010/main" type="line" rotatedBoundingBox="826,7202 8561,6934 8585,7621 850,7888"/>
            </emma:interpretation>
          </emma:emma>
        </inkml:annotationXML>
        <inkml:traceGroup>
          <inkml:annotationXML>
            <emma:emma xmlns:emma="http://www.w3.org/2003/04/emma" version="1.0">
              <emma:interpretation id="{E93A6425-DDD8-4964-A56D-519B84331799}" emma:medium="tactile" emma:mode="ink">
                <msink:context xmlns:msink="http://schemas.microsoft.com/ink/2010/main" type="inkWord" rotatedBoundingBox="835,7456 950,7452 962,7799 847,7803">
                  <msink:destinationLink direction="with" ref="{16F249AA-930B-46F3-99D3-9B3524C93A50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236576.9974">545 4270 413 0,'0'0'184'16,"0"0"-5"-16,0 0 55 16,0 0-31-16,0 0-64 0,0 0-26 15,0 0-60-15,-17-6-32 16,12 6-21-16,-3 4-8 15,0 11 7-15,-3 4-5 16,3 4 5-16,2 3 0 16,6 0 0-16,0-4 0 0,0-3-2 15,8-6 3-15,6-6-15 16,2-7 9-16,3 0 6 16,-5 0 22-16,2-15 17 15,0-3-19-15,-8-4-20 16,-8 1-10-16,0 3 3 15,0 3 7 1,0 8 1-16,0 3 18 16,0 4-19-16,0 4-20 15,0 18 11-15,-8 6 9 16,8 5 18-16,0 2 34 16,0 0 14-16,0-5-30 15,-8-3-17-15,8-5-11 16,0-3-7-16,-8-5-1 0,8 0-21 15,-8-7-94-15,8-5-395 0</inkml:trace>
        </inkml:traceGroup>
        <inkml:traceGroup>
          <inkml:annotationXML>
            <emma:emma xmlns:emma="http://www.w3.org/2003/04/emma" version="1.0">
              <emma:interpretation id="{D92CBCDD-1EAF-48DB-90BC-DC7E6C6AD162}" emma:medium="tactile" emma:mode="ink">
                <msink:context xmlns:msink="http://schemas.microsoft.com/ink/2010/main" type="inkWord" rotatedBoundingBox="1411,7439 2016,7418 2026,7709 1421,7730">
                  <msink:destinationLink direction="with" ref="{216A1368-5AB0-4840-BE67-EDE5F6A59A37}"/>
                  <msink:destinationLink direction="with" ref="{16F249AA-930B-46F3-99D3-9B3524C93A50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237479.269">1164 4257 502 0,'0'0'156'0,"0"0"39"15,0 0 0-15,0 0-23 16,0 0-65-16,0 0-54 16,0 0-30-16,-24-11-16 15,24 11-7-15,-6 0-1 0,4 13-5 16,2 4-1-1,0 2 7-15,0 4 13 0,2-1 1 16,12 2 9-16,-6-2-7 16,0-1-14-16,0-3 5 0,0-1-6 15,-8-3-1-15,0 0-2 16,0-5 1-16,-8-4 1 16,-8-3 1-16,3-2 11 15,-4 0-4 1,7 0-2-16,-4 0 7 15,11-9 0-15,3-4 2 16,0-3 11-16,3-7-26 16,13-1 1-16,6-2 9 15,-6 2 9-15,0 2 16 16,-8 4 1-16,-8 2-2 16,0 4-10-16,0 2-24 0,-24 7-61 15,-8 3-119-15,-6 0-355 16,5 3-73-16</inkml:trace>
          <inkml:trace contextRef="#ctx0" brushRef="#br0" timeOffset="-238413.3101">1562 4294 481 0,'0'0'230'15,"0"0"22"-15,0 0 36 16,0 0-167-16,0 0-90 16,0 0-1-16,0 0-5 0,41-11-15 15,-33 11-10-15,0 0-18 16,5 2 2-16,-10 12 16 16,3 5 3-16,2 1 7 0,-8 4-4 15,0 0 9-15,0 0-8 16,0 1-1-16,0-5-5 15,0 0 0-15,0-5-1 16,-8-3-7-16,8-2-41 16,0-4-88-16,0-5-118 15,-6-1-36-15,3 0-232 0</inkml:trace>
          <inkml:trace contextRef="#ctx0" brushRef="#br0" timeOffset="-238234.933">1530 4440 591 0,'0'0'201'16,"0"0"33"-16,0 0-13 16,0 0-147-16,105 0-74 15,-83-4-132-15,-14 1-219 16</inkml:trace>
        </inkml:traceGroup>
        <inkml:traceGroup>
          <inkml:annotationXML>
            <emma:emma xmlns:emma="http://www.w3.org/2003/04/emma" version="1.0">
              <emma:interpretation id="{B867C080-BE20-459E-B3A7-EEE2311DAF30}" emma:medium="tactile" emma:mode="ink">
                <msink:context xmlns:msink="http://schemas.microsoft.com/ink/2010/main" type="inkWord" rotatedBoundingBox="2591,7448 2779,7442 2786,7654 2599,7660"/>
              </emma:interpretation>
            </emma:emma>
          </inkml:annotationXML>
          <inkml:trace contextRef="#ctx0" brushRef="#br0" timeOffset="-239152.8911">2420 4251 182 0,'0'0'368'15,"0"0"-163"-15,0 0-48 16,0 0-21-16,0 0-81 15,0 0-36-15,0 0-5 16,-89 29 11 0,72-10 20-16,4 1-13 15,-3 3-8-15,7 1-6 16,1-2 0-16,8 0 6 16,0-3 5-16,0-3-3 15,17-5 3-15,-4-3-2 16,3-6-1-16,-5-2 37 0,3 0 11 15,-12 0 0-15,4 0-23 16,-6-8-20-16,0 0-13 16,-8 0-18-16,-14 1-72 0,-10 5-97 15,7 2-363 1,4 0-197-16</inkml:trace>
        </inkml:traceGroup>
        <inkml:traceGroup>
          <inkml:annotationXML>
            <emma:emma xmlns:emma="http://www.w3.org/2003/04/emma" version="1.0">
              <emma:interpretation id="{4AB5374B-D0E2-4C9B-B7D5-EF626919BEAA}" emma:medium="tactile" emma:mode="ink">
                <msink:context xmlns:msink="http://schemas.microsoft.com/ink/2010/main" type="inkWord" rotatedBoundingBox="3327,7503 3974,7481 3983,7740 3336,7763">
                  <msink:destinationLink direction="with" ref="{216A1368-5AB0-4840-BE67-EDE5F6A59A37}"/>
                  <msink:destinationLink direction="to" ref="{AB4F8B81-3FF0-4CFE-B379-0BE576E5874C}"/>
                </msink:context>
              </emma:interpretation>
            </emma:emma>
          </inkml:annotationXML>
          <inkml:trace contextRef="#ctx0" brushRef="#br0" timeOffset="-239955.2541">3126 4307 510 0,'0'0'205'16,"0"0"-39"-16,0 0 8 15,0 0-89-15,0 0-56 0,0 0-20 16,0 0-8-16,-62 26 9 15,59-13 6-15,3 1-7 16,0 1 18-16,0 0 15 16,8 0-1-16,3 0-9 15,-3-2 13-15,-2-1-3 16,2 1-29 0,-8-4-3-16,0 3 0 15,-8-3-4-15,-6-1-5 16,-5-5-1-16,-13-3-51 15,2 0-138-15,6 0-366 0</inkml:trace>
          <inkml:trace contextRef="#ctx0" brushRef="#br0" timeOffset="-240671.6039">3483 4305 532 0,'0'0'238'16,"0"0"8"-16,0 0-47 0,0 0-122 15,0 0-77-15,0 0 58 16,0 0 64-16,0 39-20 15,8-24-41-15,1-2-20 16,-1-7-22-16,0-1 3 0,0-3-20 16,5-2 9-16,-4 0 11 15,1 0-3-15,-1 0-12 16,-4-4-6-16,-2 4-1 16,2 0-5-16,-5 0-21 31,8 13 12-31,-8 5 14 0,16 5 5 15,-16 0 19-15,9 2-9 16,-9-6-15-16,8 4-29 16,-3-7-96-16,-5-7-415 0</inkml:trace>
        </inkml:traceGroup>
        <inkml:traceGroup>
          <inkml:annotationXML>
            <emma:emma xmlns:emma="http://www.w3.org/2003/04/emma" version="1.0">
              <emma:interpretation id="{11BA344C-9A1A-46D2-8AD5-627684801D6A}" emma:medium="tactile" emma:mode="ink">
                <msink:context xmlns:msink="http://schemas.microsoft.com/ink/2010/main" type="inkWord" rotatedBoundingBox="5093,7495 5240,7490 5247,7689 5100,7694"/>
              </emma:interpretation>
            </emma:emma>
          </inkml:annotationXML>
          <inkml:trace contextRef="#ctx0" brushRef="#br0" timeOffset="-242389.3427">4736 4337 491 0,'0'0'206'0,"0"0"6"16,0 0 54-16,0 0-151 15,0 0-24-15,0 0 9 16,0 0-36-16,49-34-29 16,-41 34-9-16,0 0-13 15,0 0-13-15,-8 0-11 16,0 12 1 0,0 0-1-16,0 5-3 15,-8 1 12-15,-8 1-4 16,8 4 6-16,-6-4 12 15,3 0-11-15,11-3 9 0,0-3 17 16,0-1 12-16,0-5 5 0,11-1-20 16,11-3-8-1,2-3-16-15,9 0-54 16,-9 0-233-16,-2-3-773 0</inkml:trace>
        </inkml:traceGroup>
        <inkml:traceGroup>
          <inkml:annotationXML>
            <emma:emma xmlns:emma="http://www.w3.org/2003/04/emma" version="1.0">
              <emma:interpretation id="{1A26785C-3353-4800-BEF1-BB5FB0A65884}" emma:medium="tactile" emma:mode="ink">
                <msink:context xmlns:msink="http://schemas.microsoft.com/ink/2010/main" type="inkWord" rotatedBoundingBox="5831,7437 5854,7436 5861,7639 5838,7639"/>
              </emma:interpretation>
            </emma:emma>
          </inkml:annotationXML>
          <inkml:trace contextRef="#ctx0" brushRef="#br0" timeOffset="-243244.149">5475 4329 525 0,'0'0'254'0,"0"0"50"16,0 0-35-1,0 0-115-15,0 0-65 16,0 0-15-16,0 0-22 16,11-49 4-16,-11 37-1 15,0 3-15-15,5 1-15 16,-5 3-8-16,0 5-11 15,0 0-6-15,0 0-28 16,0 8-23-16,0 11 37 0,0 7 14 16,0 4 0-16,3 0 7 15,-3-3 3-15,5-3-1 16,-5-5-9-16,0-6-8 16,3-7-91-16,-3-6-229 0,0 0-879 15</inkml:trace>
        </inkml:traceGroup>
        <inkml:traceGroup>
          <inkml:annotationXML>
            <emma:emma xmlns:emma="http://www.w3.org/2003/04/emma" version="1.0">
              <emma:interpretation id="{0E9BBCF1-26D5-41F1-80B5-DFD1DE9F6E07}" emma:medium="tactile" emma:mode="ink">
                <msink:context xmlns:msink="http://schemas.microsoft.com/ink/2010/main" type="inkWord" rotatedBoundingBox="6551,7530 6705,7524 6710,7685 6557,7691">
                  <msink:destinationLink direction="to" ref="{AB4F8B81-3FF0-4CFE-B379-0BE576E5874C}"/>
                </msink:context>
              </emma:interpretation>
            </emma:emma>
          </inkml:annotationXML>
          <inkml:trace contextRef="#ctx0" brushRef="#br0" timeOffset="-244060.9466">6262 4368 392 0,'0'0'140'0,"0"0"14"15,0 0-21-15,0 0-45 16,0 0-49-16,0 0-15 0,0 0 1 16,-29-2 21-16,21 2-12 15,5 4-11-15,-3 3 0 16,4 1 7-16,-4 1-14 16,4 1 19-16,-4-2-12 15,3 3 7-15,3 1-9 16,0-2-7-1,0 1 4-15,0-1 2 16,11-1-10-16,3 0 5 16,-3-3-2-16,2-3 21 15,12 0 6-15,-9-3 12 16,0 0-7-16,0 0 6 0,1-12-10 16,-12-2-12-1,3-6-7-15,-8 1 1 0,0-2-23 0,-5-1-1 16,-12 4-39-1,-2 1-51-15,-18 8-105 0,12 5-132 16,9 2-359-16</inkml:trace>
        </inkml:traceGroup>
        <inkml:traceGroup>
          <inkml:annotationXML>
            <emma:emma xmlns:emma="http://www.w3.org/2003/04/emma" version="1.0">
              <emma:interpretation id="{0C644918-AA5E-4D07-AA39-7AE8F120ED4C}" emma:medium="tactile" emma:mode="ink">
                <msink:context xmlns:msink="http://schemas.microsoft.com/ink/2010/main" type="inkWord" rotatedBoundingBox="7366,6976 8561,6934 8581,7487 7385,7528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230765.9872">8222 4295 1035 0,'0'0'485'0,"0"0"-164"0,0 0-86 31,0 0-121-31,0 0-114 16,0 0-87-16,0 0-234 0,-30 0-821 16</inkml:trace>
          <inkml:trace contextRef="#ctx0" brushRef="#br0" timeOffset="-230935.2866">7686 4119 166 0,'0'0'211'0,"0"0"7"16,0 0-37-16,0 0 4 15,0 0-20-15,0 0-26 16,54 94-3-1,-54-92-31-15,5-2 24 16,-5 0 30-16,3-2 2 16,2-13-49-16,6-5-87 15,3-1-15-15,-3-1-10 0,10 6-10 16,-4 3 10-16,12 5 10 16,4 8 14-16,-6 0-1 15,3 1-5-15,-1 17-17 0,-2 2-1 16,-2 6-1-16,-9 1-46 15,-2 3-40-15,-6 5-99 16,-8-7-85-16,0-9-490 0</inkml:trace>
          <inkml:trace contextRef="#ctx0" brushRef="#br0" timeOffset="-231198.3315">7388 3828 1015 0,'0'0'191'0,"0"0"-128"16,0 0-63-16,0 0-63 15,0 0-130-15,127 54-64 16,-94-24-112-16</inkml:trace>
          <inkml:trace contextRef="#ctx0" brushRef="#br0" timeOffset="-231583.6615">7009 3785 599 0,'0'0'145'15,"0"0"-31"-15,0 0 1 16,0 0-38-16,0 0-55 16,0 0 31-16,0 55 46 0,6-22 28 15,5 6-38 1,-3 1-36-16,5-2 1 0,-5-2-6 16,0-2-14-16,1-5 3 0,-1-5-6 15,-6-4-16-15,4-3-14 16,-6-6 1-16,0-5-1 15,0-1 6-15,0-3 5 16,0-2 12-16,0 0 10 16,0 0 7-1,-14-4-13-15,3-7-18 16,6-4-10-16,2 0-10 16,3 1-21-16,0-3-12 15,19 2-13-15,11 1 27 16,16 5 22-16,-3 2 1 15,3 2 6-15,-5 5 0 16,-3 0 6-16,-14 0 17 0,1 5-17 16,-17 3-5-16,-8 7-1 15,-3 2 21-15,-27 5 1 16,-2 0-2-16,-14-2-7 16,-3-5-12-16,8-6-1 0,1-5-13 15,10-4-53-15,22-7-100 16,0-8-389-1,8-2-448-15</inkml:trace>
          <inkml:trace contextRef="#ctx0" brushRef="#br0" timeOffset="-231367.3816">7448 4006 887 0,'0'0'153'0,"0"0"108"16,0 0-35-16,0 0-115 15,0 0-50-15,46 113-30 16,-30-89-31-16,-8 0-6 0,8-4-36 16,-2-4-71-16,-6-4-171 15,-5-7-222-15</inkml:trace>
        </inkml:traceGroup>
      </inkml:traceGroup>
    </inkml:traceGroup>
    <inkml:traceGroup>
      <inkml:annotationXML>
        <emma:emma xmlns:emma="http://www.w3.org/2003/04/emma" version="1.0">
          <emma:interpretation id="{CBB67160-0472-44A4-94B7-D9944447D553}" emma:medium="tactile" emma:mode="ink">
            <msink:context xmlns:msink="http://schemas.microsoft.com/ink/2010/main" type="paragraph" rotatedBoundingBox="890,8489 9211,8496 9210,9196 889,91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7EDAF2-BE4F-44B3-B457-D426966EAFF3}" emma:medium="tactile" emma:mode="ink">
              <msink:context xmlns:msink="http://schemas.microsoft.com/ink/2010/main" type="inkBullet" rotatedBoundingBox="890,8540 1404,8541 1403,9180 889,9179"/>
            </emma:interpretation>
          </emma:emma>
        </inkml:annotationXML>
        <inkml:trace contextRef="#ctx0" brushRef="#br1" timeOffset="-182934.4836">553 5466 550 0,'0'0'208'0,"0"0"29"15,0 0 11-15,0 0-90 0,0 0-37 16,0 0-22-16,0 0-4 0,0 0-5 16,0 0-14-16,0 0-10 15,0 0 0-15,0 0-12 16,0 0-7-16,0-1-7 15,0-3-12-15,0-3-10 16,0 0-11 0,0-1 5-16,0 0 0 15,8-1-5-15,-8 0 2 16,8 0 0-16,-8 1-9 16,8 1 0-16,-8 2 0 15,8 0-1-15,0-1-1 16,9-1-6-16,-9 1 6 15,8 2-4-15,6 0 6 0,-6 2-1 16,8 2-1-16,6 0 1 16,-6 0 0-16,-5 0-1 0,3 6-4 15,-6 1-1-15,-8 3-2 16,8 1 9-16,-7 0 0 16,-1 0-1-16,0 0 1 31,-3 2 0-31,-2 0 0 15,-3 1 0-15,0 3-1 0,0 1 1 16,0 3 1-16,0-1-1 16,-8 3 1-16,0 2 5 15,-9-1-5-15,9 2-1 16,-8 0 3-16,3 0 3 16,-4-2-5-16,1-1 0 0,0 2 0 15,-3-4 0-15,-3 2-1 16,6-1 1-16,-8-1 0 15,2-2-1-15,6-1 0 16,0 0 0-16,-1-3-1 16,1 0-1-16,8-2-4 15,-8-3 5-15,10-2-6 0,4 0 6 16,-4-5 0-16,3 0-1 16,3 1 2-16,-5-1-1 15,5-3 1-15,0 1-1 16,0-1 0-16,0 0 1 0,0 0-6 15,0 0 5 1,0 0 0 0,0 0 0-16,0 0-6 15,0 2 5-15,0-2 1 16,0 0-1-16,0 0-4 0,0 0 6 16,0 0 1-16,0 0 6 15,0 0-5-15,0 0-1 16,0 0-1-16,5 0 0 15,4 0 1-15,-1 0 11 0,8 2 5 16,0-1 0-16,9 2 2 16,-4-3-3-16,6 1 3 15,3-1-2-15,-6 0-7 16,14 0 3-16,-5 0 17 16,-1 0 0-16,1 0 7 0,-4 0-9 31,4 0-3-31,-9 0-8 15,1 0-7-15,-4 0-3 16,-2 0-1-16,-3-1-5 16,-2-2 11-16,-6 2-11 15,0 1 11-15,-8 0-2 16,0 0-4-16,0 0 3 0,0 0-8 16,0-2 5-16,0 2 2 0,0 0-8 15,0 0 0-15,0 0 9 16,0 0-9-16,0 0 0 15,0 0-18-15,0 0-43 16,0 0-105-16,-13 0-123 16,2 0-371-16</inkml:trace>
      </inkml:traceGroup>
      <inkml:traceGroup>
        <inkml:annotationXML>
          <emma:emma xmlns:emma="http://www.w3.org/2003/04/emma" version="1.0">
            <emma:interpretation id="{B3D609D1-1AFD-4BAD-A92B-DD979769438F}" emma:medium="tactile" emma:mode="ink">
              <msink:context xmlns:msink="http://schemas.microsoft.com/ink/2010/main" type="line" rotatedBoundingBox="2914,8490 9211,8496 9210,9196 2913,9190"/>
            </emma:interpretation>
          </emma:emma>
        </inkml:annotationXML>
        <inkml:traceGroup>
          <inkml:annotationXML>
            <emma:emma xmlns:emma="http://www.w3.org/2003/04/emma" version="1.0">
              <emma:interpretation id="{0CB027A2-1769-4749-85BB-A2D36935100C}" emma:medium="tactile" emma:mode="ink">
                <msink:context xmlns:msink="http://schemas.microsoft.com/ink/2010/main" type="inkWord" rotatedBoundingBox="2914,8634 3420,8635 3419,9066 2913,906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-181262.1591">2769 5517 491 0,'0'0'189'16,"0"0"24"-16,0 0 43 15,0 0-63-15,0 0-49 16,0 0-27-16,0 0-23 16,-8-41-8-16,0 38-38 0,8-1-16 15,-8 1-4-15,-1 3-11 16,1 0-17-16,0 0-1 16,-5 0-8-16,-4 0 8 15,7 7 0-15,-7 0 1 16,4 2 0-16,-3 3 6 15,-1 1-6-15,9 4 0 0,-5 0 1 16,5 1-1-16,-3 2 6 16,3 1-5-16,0 1 9 15,8-6-8-15,-6 2-1 16,6-4 5-16,0 3-5 16,0-3 0-16,0 1 9 15,6 0-8 1,2 0 4-16,0 1-5 0,0 0 8 15,3-2-8 1,2-1 0-16,4-2 8 0,-1 0-1 16,0-1 4-16,0-3 3 15,0-2-14-15,1 1 0 16,-1-1 0-16,-3-3 0 16,12 2 7-16,-9-2-7 0,6-2 0 15,-3 0 0-15,2 0 1 16,-4 0-1-16,7 0 15 15,-2-6-10-15,-4-2 2 16,-1-4 1-16,4 0 0 16,-4-4 10-16,-1 1 0 15,0-1 8 1,-2-2 17-16,-4-3-14 16,4 0-14-16,-6-4 6 15,0-1 6-15,-8 1 5 16,0-4-2-16,0 3-9 15,-13-7-7-15,-14 4-14 16,-11 2-1-16,0 2 0 0,-3 5-12 16,1 5 5-16,-1 9-42 15,0 6-55-15,-13 4-74 0,16 17-113 16,-2 1-457-16</inkml:trace>
        </inkml:traceGroup>
        <inkml:traceGroup>
          <inkml:annotationXML>
            <emma:emma xmlns:emma="http://www.w3.org/2003/04/emma" version="1.0">
              <emma:interpretation id="{9B66C3A7-0F81-457F-B26B-55B6701BE39A}" emma:medium="tactile" emma:mode="ink">
                <msink:context xmlns:msink="http://schemas.microsoft.com/ink/2010/main" type="inkWord" rotatedBoundingBox="5385,8742 5937,8743 5936,9193 5384,9192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-179990.9323">5240 5638 590 0,'0'0'192'0,"0"0"63"16,0 0-9-16,0 0-90 0,0 0-49 15,0 0-53 1,0 0-28-16,-65-23-13 0,48 23-7 16,4 0 4-16,-6 7 6 31,3 6 3-31,-6 2 8 0,11-1-4 16,-10 3 5-16,12-3-11 15,1 3-1-15,0-2-3 16,8 1-7-16,-5 0-4 15,5 0 5-15,0 1 2 16,0 1 1-16,0-1 0 16,5 0 3-16,3 0 2 0,0-1-3 31,9-1 4-31,-1-1-1 0,6 1 4 16,-4-2-12-16,7-2 8 0,-4 0 1 0,9 1-9 15,-3-5-5-15,-2 2 5 16,4-4-7-16,-4 1 1 31,5 0 8-31,-6-5-9 16,0-1 0-16,-7 0 0 15,7 0 7-15,-8 0-6 0,8 0-1 16,-7-11 11 0,4-1 2-16,-4-4-13 0,-1 0 10 15,0-3-4-15,-2 1 16 16,-6-4 15-16,0-2 10 0,-8-3 6 15,0-4-19-15,0 0-4 16,-8-4-17-16,-14-2-4 16,-10 2 1-16,-1 0-3 15,-7 5-5-15,-6 6-2 16,-3 8-1-16,-5 6-34 16,8 9-71-16,-19 1-93 0,19 13-111 15,11 1-584-15</inkml:trace>
        </inkml:traceGroup>
        <inkml:traceGroup>
          <inkml:annotationXML>
            <emma:emma xmlns:emma="http://www.w3.org/2003/04/emma" version="1.0">
              <emma:interpretation id="{4AD2293C-FFCA-42C3-9E86-BBE1EB49F6E6}" emma:medium="tactile" emma:mode="ink">
                <msink:context xmlns:msink="http://schemas.microsoft.com/ink/2010/main" type="inkWord" rotatedBoundingBox="7302,8495 9211,8496 9210,9042 7302,9040"/>
              </emma:interpretation>
              <emma:one-of disjunction-type="recognition" id="oneOf19">
                <emma:interpretation id="interp27" emma:lang="" emma:confidence="0">
                  <emma:literal>ex.</emma:literal>
                </emma:interpretation>
                <emma:interpretation id="interp28" emma:lang="" emma:confidence="0">
                  <emma:literal>lx.</emma:literal>
                </emma:interpretation>
                <emma:interpretation id="interp29" emma:lang="" emma:confidence="0">
                  <emma:literal>ex,</emma:literal>
                </emma:interpretation>
                <emma:interpretation id="interp30" emma:lang="" emma:confidence="0">
                  <emma:literal>ex</emma:literal>
                </emma:interpretation>
                <emma:interpretation id="interp31" emma:lang="" emma:confidence="0">
                  <emma:literal>ers.</emma:literal>
                </emma:interpretation>
              </emma:one-of>
            </emma:emma>
          </inkml:annotationXML>
          <inkml:trace contextRef="#ctx0" brushRef="#br1" timeOffset="-177555.631">7786 5685 620 0,'0'0'173'0,"0"0"101"0,0 0-13 15,0 0-88-15,122-25-28 16,-93 13-17-16,-4-1-19 31,-1-2-27-31,-10 2-31 0,-6-2-29 16,-5 2-8-16,-3-1 4 16,0 1-18-16,-9 1-16 15,-10-2-5-15,-10 5-6 16,4 2 5-16,4 5 1 15,-4 2-18-15,6 0 11 0,6 9 6 16,-3 9 11-16,8 3 11 16,8 4 12-16,0 1 5 15,0-2 17-15,0 2 6 16,16-4 1-16,0 1-6 16,14-4-9-16,-6-2-14 15,0 0 0-15,9-3-11 16,-3-2 8-16,-3-1-9 0,3-2-13 15,7-2-59-15,-1-3-79 16,10-4-42-16,0 0-328 16,-14 0-351-16</inkml:trace>
          <inkml:trace contextRef="#ctx0" brushRef="#br1" timeOffset="-176940.1827">8611 5540 629 0,'0'0'205'0,"0"0"2"16,0 0-12-16,0 0-54 16,-119 63-21-16,73-35-12 15,0 1-9-15,-2 3 6 16,-1-3-14-16,8 0-18 16,3-6-9-1,6-2-40-15,16-5-18 16,-1-5-6-16,9-3-5 15,0-3-47-15,8-1-93 16,0 0-114-16,8-4-444 0</inkml:trace>
          <inkml:trace contextRef="#ctx0" brushRef="#br1" timeOffset="-177240.5261">8319 5599 755 0,'0'0'228'0,"0"0"-2"16,0 0-2-16,0 0-103 15,0 0 14-15,0 0-37 16,0 0 0-16,70 82-16 15,-45-58-26-15,-1 1-17 16,-2 0-20-16,2-4-5 16,0 0-1-16,-5-2-13 0,-5-6-6 15,10-2-20-15,-7-4-59 16,-4-3-42-16,11-4-88 16,-13 0-343-16,5-4-168 0</inkml:trace>
          <inkml:trace contextRef="#ctx0" brushRef="#br1" timeOffset="-176555.0162">8852 5794 1224 0,'0'0'495'0,"0"0"-189"16,0 0-6-16,0 0-154 0,0 0-96 15,0 0-50 1,0 0-70-16,-11-13-324 0,-2 4-1147 0</inkml:trace>
          <inkml:trace contextRef="#ctx0" brushRef="#br1" timeOffset="-178040.2435">6944 5317 704 0,'0'0'290'0,"0"0"53"16,0 0-106-16,0 0-55 0,0 0-39 0,0 0-30 15,0 0-25-15,0-13-35 16,0 13-28-16,0 0-25 16,0 0-6-16,0 4-13 15,0 14-2-15,0 8 21 16,0 6 0-16,8 5 1 16,1 2 10-1,-1 1-4-15,0 0 5 16,0 1-6-16,0-2-6 15,6-2 1-15,-6-4 0 16,-6-3 0-16,7-4 0 16,-4-4 0-16,-5-5 0 15,3-5-1-15,2-3 1 0,-5-3-1 16,0-2 1-16,0-4-1 16,0 0 1-16,0 0 6 15,0 0 2-15,0 0 3 16,0 0 1-16,0 0-1 15,3-8-11-15,2-6-1 0,3-7-6 16,0-1-10-16,3-2-5 16,3-1-3-16,10 0 1 0,-2 2-1 15,-3-2 5-15,5 5 6 32,0 1 4-32,-2 5 9 0,8 1 0 15,-6 3-1-15,-5 3-9 16,-3 5 9-16,-2 2-5 15,10 0 4-15,-7 0-4 16,4 2 6-16,-5 11-1 16,3 2 0-16,-2 1 1 15,-4 5 0-15,3-1 0 16,-8 3 0-16,6-4 0 16,-11 2-7-16,2 0 7 15,-2-3 1-15,-3-1 1 16,0-5 5-16,0-1-7 0,0-3 0 15,0-1-1-15,5-1-32 0,-5-3-20 16,3 1-76 0,5-4-76-16,-3 0-365 0,6 0-375 0</inkml:trace>
        </inkml:traceGroup>
      </inkml:traceGroup>
    </inkml:traceGroup>
    <inkml:traceGroup>
      <inkml:annotationXML>
        <emma:emma xmlns:emma="http://www.w3.org/2003/04/emma" version="1.0">
          <emma:interpretation id="{599F3544-32DC-40C1-BB7A-5C859DCD3408}" emma:medium="tactile" emma:mode="ink">
            <msink:context xmlns:msink="http://schemas.microsoft.com/ink/2010/main" type="paragraph" rotatedBoundingBox="553,10122 10112,10343 10077,11839 518,116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FB58DD-18DA-4DF7-9F81-375ECB7EE6B7}" emma:medium="tactile" emma:mode="ink">
              <msink:context xmlns:msink="http://schemas.microsoft.com/ink/2010/main" type="line" rotatedBoundingBox="553,10122 10112,10343 10096,11004 537,10782"/>
            </emma:interpretation>
          </emma:emma>
        </inkml:annotationXML>
        <inkml:traceGroup>
          <inkml:annotationXML>
            <emma:emma xmlns:emma="http://www.w3.org/2003/04/emma" version="1.0">
              <emma:interpretation id="{00878D82-8426-45FB-A701-480F0B316CCF}" emma:medium="tactile" emma:mode="ink">
                <msink:context xmlns:msink="http://schemas.microsoft.com/ink/2010/main" type="inkWord" rotatedBoundingBox="552,10167 2816,10219 2802,10835 537,1078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140618.6281">918 7367 580 0,'0'0'213'0,"0"0"23"15,0 0 11-15,0 0-108 16,0 0-47-16,0 0 1 15,0 0-20-15,0-9-18 16,0 7 30-16,0-1-9 16,0 0-25-16,-8-2-10 0,0 0-19 15,-6-1-2 1,6 0-18-16,-8 2 1 0,0-2-3 16,-1 3 0-16,1 3-9 15,0 0 7-15,2 0 1 16,4 9-17-16,-4 7-1 15,6 2-13-15,8 6 7 16,0 0-9-16,0-2-10 16,16 0-1-16,0-5 10 15,6-4 0-15,2-8 25 16,6-5 10-16,-11 0 15 16,5-5 8-16,-10-14 8 0,10-3-4 15,-16 0 3-15,9 3 16 16,-9 5 13-16,-3 5 23 15,3 3-23-15,-5 6-37 16,11 0-22-16,2 0-2 16,0 9-4-16,8 7 6 15,6 1 0-15,-5 4-8 16,2-3-35-16,2-1-63 16,20-6-60-16,-11-4-106 15,3-7-368-15</inkml:trace>
          <inkml:trace contextRef="#ctx0" brushRef="#br0" timeOffset="-140267.5846">1456 7194 886 0,'0'0'231'16,"0"0"62"-16,0 0-94 15,0 0-113-15,0 0-62 16,0 0-12-16,0 0-2 16,-94 39-9-16,86-17 10 15,8 3-9-15,0 1-2 16,10 4 1-16,7 0 14 16,4-2 23-16,-4 1 13 15,-1-2-33-15,-3-3-11 16,-5-2-7-16,-8-1-5 0,0-5 5 15,0-1 0-15,-5-3 6 16,-19-2 4-16,7-4-10 16,-7-4-4-16,0-2-49 15,2 0-48-15,6-2-62 16,8-4-114-16,8-1-270 0</inkml:trace>
          <inkml:trace contextRef="#ctx0" brushRef="#br0" timeOffset="-139815.2658">1719 7385 720 0,'0'0'270'0,"0"0"70"16,0 0-83-16,0 0-101 15,0 0-27-15,0 0-38 16,0 0-15-16,-62-53-37 16,46 53-39-16,7 0 0 15,-7 4-1-15,3 13-10 16,5 2-1-16,5 3-4 16,3 1-1-16,0-3 6 15,3-2-15-15,18-2 8 0,-2-6 18 16,11-4 0-1,-6-6 1-15,1 0 12 0,-4 0 2 16,-5-9-2-16,1-4 7 16,-1 0-11-16,0-2 5 15,-2 1-6-15,-6 1 0 16,3 0-8-16,2 4-38 16,-2 3-32-16,3 2-34 15,-4 4-4-15,4 0 33 16,10 0 7-16,-2 0-11 15,5 0-44-15,11 0 4 16,2 0-186-16,-2 0-12 0</inkml:trace>
          <inkml:trace contextRef="#ctx0" brushRef="#br0" timeOffset="-139493.8897">2125 7249 550 0,'0'0'316'0,"0"0"-174"15,0 0-80-15,0 0 10 16,0 0 41-16,0 0-12 16,78 101-22-16,-61-63-27 15,-1 0 9-15,-8-1-14 16,0-4-4-16,-8-7 16 16,8-4-32-16,-8-10-18 15,0-8-2-15,0-4 12 16,0 0 63-16,-16 0 27 15,8-4-32-15,-8-8-11 0,7-4 8 16,4-1 4 0,5-1 6-16,0-4-7 0,16 1-31 15,6-1-25-15,10 1-21 16,6 3-6-16,-5 5-62 16,7 4-135-16,-2 4-159 15,-13 1-431-15</inkml:trace>
          <inkml:trace contextRef="#ctx0" brushRef="#br0" timeOffset="-141244.3082">309 6979 652 0,'0'0'165'0,"0"0"-25"16,0 0 12-16,0 0-64 0,0 0-50 16,0 0 38-16,0 0-2 15,0 63 3-15,0-37-16 16,0 4-4-16,0 6-3 16,0 3-29-16,6 8-3 15,2 2-9-15,-8 6 13 16,8-3-7-16,0-2-7 15,0-5-4-15,-8-8-6 16,8-8-1-16,-8-6 0 16,0-5-1-16,0-7 0 15,0-6 0-15,0-3 5 16,0-2 24-16,0 0 37 0,0 0 26 16,-8-9-36-16,-16-12-44 15,2-4-2-15,-5-8-10 16,3-4-24-16,2-4-1 15,6 0 10-15,-1 2-1 16,9 3 16-16,8 0 0 16,0 3-1-16,25 1 0 15,4 4-7-15,12-2 8 16,0 4 0-16,15 4 5 16,-1 3-4-16,7 10 9 15,-5 3 5-15,-3 6 0 16,-14 0-5-16,-7 6-10 15,-9 11 0-15,-16 1-1 0,0 6 1 16,-8 2-16 0,-16 5 3-16,-16 0 13 0,-6 1-9 15,-11-4-38-15,0-6-19 16,1-6-3-16,-6-10-14 16,16-6-90-16,5 0-364 15,17-2-106-15</inkml:trace>
        </inkml:traceGroup>
        <inkml:traceGroup>
          <inkml:annotationXML>
            <emma:emma xmlns:emma="http://www.w3.org/2003/04/emma" version="1.0">
              <emma:interpretation id="{A52867AC-DE6D-479E-A378-C132D15C9784}" emma:medium="tactile" emma:mode="ink">
                <msink:context xmlns:msink="http://schemas.microsoft.com/ink/2010/main" type="inkWord" rotatedBoundingBox="3335,10266 5547,10318 5533,10898 3322,1084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-135658.4018">2975 7160 666 0,'0'0'289'0,"0"0"27"16,0 0-73-1,0 0-64-15,0 0-57 0,0 0-31 16,0 0-26-16,0 0-23 16,0 0 0-16,8-1-14 15,8-3-7-15,6-1-5 16,5-2-14-16,5 2-1 15,6 1 1-15,8 4-1 16,-3 0 6-16,3 0 25 16,-5 0-1-16,-9 0-24 15,-10 0-7-15,-6 0 0 16,0 0 0-16,-10 3 0 16,-6-3-8-16,0 1-11 15,0-1-9-15,0 0 16 0,-6 0-7 16,-10 0 14-16,-8 0 4 15,-9 0-10-15,-13-1-7 16,6-5-1-16,-6-1 6 16,11 1 13-16,-3-1 0 15,13 1 0-15,1-1 1 16,0 1-1-16,2 2 1 16,14 1 7-16,0 1-7 15,8 2 4-15,-8 0-5 16,8 0-10-16,0 0-1 15,0 7-17-15,0 11 6 16,0 8 22-16,0 0 0 16,0 5 7-16,8 3-1 0,-8-3 0 15,8-1 1 1,0-2 3-16,-8-6-9 0,14-8 7 16,-14-2-7-16,2-5 5 15,4-6-4-15,-6-1-1 16,0 0 11-16,2 0 4 15,4 0-7-15,5 0-9 16,5 0 2-16,8 0 4 16,6 2 5-16,11 4-5 15,-1 0-5-15,-2 3-1 16,-5 4-2-16,-9 0-4 16,-2 4-1-16,-6-1-8 15,-14 3 5-15,-2 3 0 0,0 0 9 16,-8 0 1-16,-16 1 6 15,-3-2-5-15,-11-4 7 16,0-8-8-16,3-3-10 16,-3-6-44-16,14-4-95 15,8-11-56-15,10-1-390 0</inkml:trace>
          <inkml:trace contextRef="#ctx0" brushRef="#br0" timeOffset="-138583.4073">3040 7150 687 0,'0'0'209'0,"0"0"82"15,0 0-98-15,0 0-99 16,0 0-61-16,0 0-26 0,0 0-7 16,0 0-8-1,0 0-3-15,0 0-23 0,0 0-28 16,0 0-89-16,0 0-79 15,0 0-67-15</inkml:trace>
          <inkml:trace contextRef="#ctx0" brushRef="#br1" timeOffset="-135204.6228">3586 7340 704 0,'0'0'495'0,"0"0"-199"16,0 0-82-16,0 0-23 16,0 0-100-16,65-108-22 15,-57 79-27-15,-2 1-3 16,-6 3-5-16,0 2-21 16,0 7-1-16,0 4 14 15,0 7 13-15,0 3-17 16,0 2-22-16,0 0-11 0,2 0-18 15,4 10-4-15,-4 15 27 16,7 7 6-16,-4 10 0 16,3 6 0-16,0 7 1 15,-8 3 9-15,0-1-9 16,0-5 5-16,0-6 12 16,0-11-4-16,0-9-8 15,0-12-6-15,0-6-12 16,8-8-63-16,-8 0-96 15,0-17-104-15,8 0-1020 0</inkml:trace>
          <inkml:trace contextRef="#ctx0" brushRef="#br1" timeOffset="-134553.4081">3943 7282 971 0,'0'0'301'16,"0"0"-5"-16,0 0-89 15,0 0-60-15,0 0-75 16,0 0-7-16,0 0 0 16,87-100 13-16,-68 91-22 15,3 2-26-15,-6 3-14 16,8 4-5-16,-8 0-11 0,6 0 0 16,-6 8-1-16,-5 6-6 15,3 4-2-15,-14 5-13 16,0 3-3-16,0 3 4 15,0 4 5-15,-22 3 15 16,-2-1-11-16,-1 2-4 16,-7-4 7-16,16-1-2 15,-1-2 10-15,4-5-5 16,10-5-1-16,3-5 6 16,0-3-9-16,0-6 10 15,0 0 33-15,8-3 2 16,8 0-5-16,9-2 5 15,5-1-35-15,2 0-21 0,0 0-69 16,23-4-125-16,-20-5-301 16,-11 0-647-16</inkml:trace>
          <inkml:trace contextRef="#ctx0" brushRef="#br1" timeOffset="-133989.9433">4533 7245 962 0,'0'0'253'0,"0"0"56"0,0 0-69 16,0 0-108-16,0 0-79 15,0 0-36-15,0 0 10 16,22 34 34-16,-14-5-29 16,8 5-1-16,1 2-15 15,-1 5 4-15,-3 0-10 16,-5-3-9-16,3-3 9 16,3-6-8-16,-6-6-1 15,-8-8 0-15,8-6-1 16,-8-5 1-16,0-4-1 15,0 0 10-15,0 0 1 0,0 0 5 16,0-10 2 0,0-4-17-16,-8-3-1 0,2-3 1 15,4 1 0-15,2 2 6 16,0-3 11-16,0 2 22 16,0 0 9-16,16-1-2 15,0 0 6-15,14 1 2 16,2-2-32-16,9-3-2 15,8 1 2-15,5 3-2 16,-5-2 9-16,5 4-20 16,-6 2 5-16,-10 4-13 15,-13 4-2-15,-9 1-13 16,-13 4-20-16,-3 1-34 16,0 1-77-16,-9 0-125 0,-15 0-227 15,0 0-913-15</inkml:trace>
          <inkml:trace contextRef="#ctx0" brushRef="#br1" timeOffset="-133539.8367">4763 7473 517 0,'0'0'196'0,"0"0"41"16,0 0 13-1,0 0-68-15,0 0-46 0,0 0-15 16,0 0-15-16,0 0-9 16,0 0-24-16,0 0-7 15,0 3-6-15,0-1 9 16,6 3-7-16,5 3 20 15,2 1 1-15,3 2-37 16,14 2-12-16,-6 4-1 16,3 0-12-16,11 3-3 15,0 2-1-15,-5-2-6 16,7 2 8-16,-2-3-7 16,-5-3 0-16,-6-4 4 15,-14-3-4-15,3-4 0 16,-7-1-4-16,-9-4 6 0,0 0 1 15,0 0-3-15,0 0-12 16,0 0-19-16,-9 0-61 16,-7 0-125-16,0-4-184 15,-6-6-719-15</inkml:trace>
        </inkml:traceGroup>
        <inkml:traceGroup>
          <inkml:annotationXML>
            <emma:emma xmlns:emma="http://www.w3.org/2003/04/emma" version="1.0">
              <emma:interpretation id="{4946CD54-FC8A-479F-A1D4-F81B5316B162}" emma:medium="tactile" emma:mode="ink">
                <msink:context xmlns:msink="http://schemas.microsoft.com/ink/2010/main" type="inkWord" rotatedBoundingBox="6019,10248 7473,10282 7459,10854 6006,1082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128995.0116">5832 7421 662 0,'0'0'161'0,"0"0"90"0,0 0-48 15,0 0-61-15,0 0-61 16,0 0-11-16,0 0-15 16,-46-35-2-1,30 33-10-15,0 2-29 16,-1 0-12-16,-4 6 9 15,2 10-4 1,3 5-7-16,2 3 0 0,-2 3 1 16,16 3-1-16,0 1-1 15,8-3-7-15,14-3 0 16,2-4 0-16,0-8 8 0,1-7 0 16,-1-6 8-16,9 0 13 15,-12-15 2-15,-2-13-10 16,-5-9-1-16,-6-5-12 15,-8-8-13-15,0-6-16 16,-16-3 4-16,-17-4-10 16,-5 2 6-1,6 6 7-15,10 11 21 16,6 10 1-16,8 14 10 0,8 11 43 16,0 9-37-16,0 0-16 15,21 9 0-15,4 13 7 16,15 6 9-16,-7 3-4 15,-1 4 4-15,-2 4 9 16,0 2-9-16,-11-1-4 0,-3 3 10 16,6-3 4-16,-12-5-1 15,4 0-13-15,2-6 1 16,0-2-4-16,9-3 7 16,-1-5-7-16,0-3-3 15,6-3 3-15,8-6-8 16,-3-5 4-16,3-2 1 0,3 0-5 15,-3-6 9-15,-6-12 1 16,-7-2 0-16,-1-2-10 16,-16 0 4-16,-3-1-5 15,-5 1-10-15,-8 2-11 16,-13 4 1-16,-4 4-5 16,1 8 0-1,2 4 6-15,6 0 4 16,0 16 9-16,0 6-1 15,16 4 7-15,0 1 6 0,0-1 23 0,0 0 8 16,24-2-8-16,0-6-4 16,6-1-16-16,3-6-9 15,-1-5-4-15,6-5-35 16,-6-1-75-16,17-7-70 16,-16-12-310-16,-4-3-375 0</inkml:trace>
          <inkml:trace contextRef="#ctx0" brushRef="#br0" timeOffset="-128647.6579">6804 7279 795 0,'0'0'296'0,"0"0"43"0,0 0-114 16,0 0-77-16,0 0-55 0,0 0-34 16,0 0-27-1,-95 1-11-15,76 16 3 0,3 3 4 16,0 5-1-16,-6 4 11 16,14-1-3-16,8 1-11 15,0 0 6-15,0-6-10 16,0 0-8-16,16-2-11 0,6-2-1 15,2-4-8-15,0-5-8 16,1-4-15-16,13-2-55 16,-6-4-67-16,1 0-86 15,-1-8-260-15,-2-4-317 0</inkml:trace>
          <inkml:trace contextRef="#ctx0" brushRef="#br0" timeOffset="-128346.8065">7104 7533 510 0,'0'0'295'15,"0"0"97"-15,0 0-52 16,0 0-68-16,0 0-60 16,0 0-9-1,0 0-21-15,0 0-53 16,0 0-44-16,0 0-43 16,0 0-24-16,0 0-18 15,0-1-77-15,0-3-192 16,0 0-253-16,0 1-432 0</inkml:trace>
        </inkml:traceGroup>
        <inkml:traceGroup>
          <inkml:annotationXML>
            <emma:emma xmlns:emma="http://www.w3.org/2003/04/emma" version="1.0">
              <emma:interpretation id="{4F2B3053-1562-47FA-A5A5-9AEC15A1755E}" emma:medium="tactile" emma:mode="ink">
                <msink:context xmlns:msink="http://schemas.microsoft.com/ink/2010/main" type="inkWord" rotatedBoundingBox="7947,10334 10111,10384 10100,10842 7936,10791"/>
              </emma:interpretation>
              <emma:one-of disjunction-type="recognition" id="oneOf23">
                <emma:interpretation id="interp35" emma:lang="" emma:confidence="0">
                  <emma:literal>bin.</emma:literal>
                </emma:interpretation>
                <emma:interpretation id="interp36" emma:lang="" emma:confidence="0">
                  <emma:literal>bin,</emma:literal>
                </emma:interpretation>
                <emma:interpretation id="interp37" emma:lang="" emma:confidence="0">
                  <emma:literal>birr.</emma:literal>
                </emma:interpretation>
                <emma:interpretation id="interp38" emma:lang="" emma:confidence="0">
                  <emma:literal>birr,</emma:literal>
                </emma:interpretation>
                <emma:interpretation id="interp39" emma:lang="" emma:confidence="0">
                  <emma:literal>ben.</emma:literal>
                </emma:interpretation>
              </emma:one-of>
            </emma:emma>
          </inkml:annotationXML>
          <inkml:trace contextRef="#ctx0" brushRef="#br0" timeOffset="-126822.3647">8249 7159 502 0,'0'0'403'0,"0"0"-251"15,0 0-83-15,0 0 99 16,0 0-46-16,0 0-7 16,86 134 1-16,-64-88-33 15,-3 5-13-15,3-3-36 0,-6-3-3 16,-8-4 2-16,8-9-5 15,-8-8-10 1,0-8-4-16,-8-9-6 0,0-3 2 16,0-4 21-16,0 0 43 15,0 0 21-15,0-13-58 0,0-5-26 16,0 0-11-16,0-3-10 0,6 1-20 16,10 3-14-16,11 3-2 15,11 6 18-15,3 3 12 16,7 5 15-16,-2 0-1 15,-5 14 1-15,-3 2 1 16,-14 2 13-16,0 0-6 16,-15-1-7-1,-9-3-21-15,0 1-2 16,-25 0 22-16,-7-2 1 16,-14-6 8-16,-3-3-8 15,8-4-10-15,-5 0-19 16,14-4-50-16,8-7-69 15,15-2 5-15,9 2-165 0,0 4-366 16</inkml:trace>
          <inkml:trace contextRef="#ctx0" brushRef="#br0" timeOffset="-126421.572">8787 7254 1260 0,'0'0'336'0,"0"0"-170"0,0 0-73 15,0 0-93-15,0 0-131 16,0 0-165-16,119-11-360 0</inkml:trace>
          <inkml:trace contextRef="#ctx0" brushRef="#br0" timeOffset="-126575.2112">8876 7419 803 0,'0'0'269'16,"0"0"-32"-16,0 0-70 0,0 0 7 15,0 0-12-15,0 0-58 0,87 98-45 16,-65-72-22 0,-11-2-30-16,5-3-7 15,-3-6-12-15,-5-1-64 16,-8-14-105-16,0 0-212 15,0 0-270-15</inkml:trace>
          <inkml:trace contextRef="#ctx0" brushRef="#br0" timeOffset="-126074.2568">9128 7519 523 0,'0'0'155'0,"0"0"87"16,0 0-22-16,0 0-75 15,0 0-41-15,0 0-14 16,0 0-24-16,33 92 4 16,-25-92 7-16,0 0 34 15,-3 0 23-15,3-17-84 16,1-5-28-1,1-2-11-15,-2-2-2 16,9 2-9-16,4-1 12 16,-4 9 11-16,7 0 11 15,6 5 6-15,-6 8-6 16,3 3-8-16,3 0-1 0,2 7-2 16,-7 11-7-16,4 3-10 15,-12 1-6-15,7-1 0 0,-8-2-27 16,-2 0-20-16,-11-3-83 15,13-1-94-15,-8-6-123 16,0-3-543-16</inkml:trace>
          <inkml:trace contextRef="#ctx0" brushRef="#br0" timeOffset="-125757.957">9742 7632 1046 0,'0'0'484'0,"0"0"-167"16,0 0 50-16,0 0-98 0,0 0-139 16,0 0-84-16,0 0-46 15,0-15-49-15,0 1-262 16,-2 3-528-16</inkml:trace>
          <inkml:trace contextRef="#ctx0" brushRef="#br0" timeOffset="-127329.5658">7818 7431 697 0,'0'0'269'0,"0"0"20"0,0 0-90 16,0 0-92-16,0 0-46 15,0 0-21-15,0 0-16 16,-86-40-6-16,53 40 1 16,12 0-12-16,-6 13 8 15,2 8-2-15,4 2-13 16,4 5 9-16,9-1-9 0,8 0 0 16,0-7-1-16,17-3-18 15,7-6 4-15,6-9 14 16,2-2 2-16,1 0 11 15,4-13-6-15,-4-4 10 16,-9 2-6-16,1 2 5 16,-1 4 40-1,-8 6 5-15,6 3-17 16,-6 0-21-16,0 0-17 16,1 7-5-16,7 4-1 0,0 2-8 15,1-2-46 1,-1-1-54-16,6-5-73 0,0-5-422 15,-12 0-190-15</inkml:trace>
        </inkml:traceGroup>
      </inkml:traceGroup>
      <inkml:traceGroup>
        <inkml:annotationXML>
          <emma:emma xmlns:emma="http://www.w3.org/2003/04/emma" version="1.0">
            <emma:interpretation id="{3A00623F-6331-43F0-8316-F5FDC0C32948}" emma:medium="tactile" emma:mode="ink">
              <msink:context xmlns:msink="http://schemas.microsoft.com/ink/2010/main" type="line" rotatedBoundingBox="1017,10993 7992,11157 7977,11791 1003,11628"/>
            </emma:interpretation>
          </emma:emma>
        </inkml:annotationXML>
        <inkml:traceGroup>
          <inkml:annotationXML>
            <emma:emma xmlns:emma="http://www.w3.org/2003/04/emma" version="1.0">
              <emma:interpretation id="{771F2BD7-CBE2-45EE-9587-632C4810267B}" emma:medium="tactile" emma:mode="ink">
                <msink:context xmlns:msink="http://schemas.microsoft.com/ink/2010/main" type="inkWord" rotatedBoundingBox="1016,11064 2196,11091 2185,11561 1005,11533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123282.6434">1632 8044 91 0,'0'0'738'0,"0"0"-485"0,0 0-12 16,0 0-67-16,0 0-93 16,-111 46 4-16,95-17-33 15,0 3-11-15,2 4 29 16,12-2-29-16,2-5-35 0,0-5-6 15,16-5-35-15,8-5-24 16,9-3 5 0,5-4-36-16,10-7-108 15,-7 0-330-15,-3 0-133 0</inkml:trace>
          <inkml:trace contextRef="#ctx0" brushRef="#br0" timeOffset="-123151.1126">1814 8280 811 0,'0'0'567'0,"0"0"-260"0,0 0-31 16,0 0-48-16,0 0-123 16,0 0-89-16,0 0-16 15,0-4-183-15,0 4-458 0</inkml:trace>
          <inkml:trace contextRef="#ctx0" brushRef="#br0" timeOffset="-123834.0109">753 8108 573 0,'0'0'102'16,"0"0"33"-16,0 0 12 15,0 0-7-15,0 0-62 16,0 0-14 0,0 0-10-16,-73 9-11 15,65 9-17-15,-6 5-16 16,6 6 5-16,8 5 12 16,0 1-9-16,0-6 11 15,0-3-13-15,8-9-16 16,0-8 0-16,6-7 7 15,2-2 21-15,0 0 24 0,1-19-7 16,-1-6-13-16,-8-10-10 16,0-8-8-16,-8-5-14 0,0-5-1 15,0-1-12 1,-3 2 7-16,-5 5 6 0,0 11 7 16,0 9 2-16,3 10 10 15,5 9 46-15,0 8-65 0,0 0-16 16,5 15-17-16,6 17 33 15,5 6 0-15,0 10 0 16,6 2 2-16,-6 2-1 16,0-8 15-16,14-7-12 15,-5-10-4-15,2-8 0 16,2-9 7 0,9-10 8-16,-5 0 15 15,-1-11-15-15,-7-10 1 16,-9-4 4-16,-3-1-20 15,-13 0 0-15,0 5-35 16,0 7 18-16,-5 6 11 16,-3 8-6-16,-8 0-4 0,7 15 10 15,-7 14 6-15,8 6 1 16,8 2 26-16,0-4-7 0,0-3-11 16,8-6-9-16,8-7-13 15,14-6-47-15,11-11-38 31,-1 0-89-31,-15 0-356 0</inkml:trace>
          <inkml:trace contextRef="#ctx0" brushRef="#br0" timeOffset="-123551.6834">1397 8018 766 0,'0'0'229'0,"0"0"28"15,0 0-42-15,0 0-74 0,0 0-74 16,0 0-42-16,-114 51-5 16,109-23-10-16,5 0-9 15,0 1-1-15,0-3 0 0,13 0 13 16,-4-2 27 0,7-2-7-16,-16 0-11 0,8-3-14 31,-8-1 2-31,0-3-1 15,-8-2-8-15,0-4-1 0,-9-2 0 16,-4-5-62-16,10-2-63 16,3-2-281-16,2-11-565 0</inkml:trace>
        </inkml:traceGroup>
        <inkml:traceGroup>
          <inkml:annotationXML>
            <emma:emma xmlns:emma="http://www.w3.org/2003/04/emma" version="1.0">
              <emma:interpretation id="{89703CC7-614F-4367-BC81-507705155D73}" emma:medium="tactile" emma:mode="ink">
                <msink:context xmlns:msink="http://schemas.microsoft.com/ink/2010/main" type="inkWord" rotatedBoundingBox="2845,11292 3646,11311 3640,11560 2839,11542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-122712.4125">2552 8278 849 0,'0'0'204'0,"0"0"49"16,0 0-38-16,0 0-83 16,0 0-60-16,0 0-15 15,74-111-40-15,-74 91-17 16,-9 2-8-16,-12 5-23 15,-4 3 5-15,1 7 2 16,0 3 23 0,7 5 1-16,1 17 0 15,11 6 1-15,5 5 9 16,0 2-10-16,0-4 1 0,21-1 13 16,9-5-9-1,3-6-5-15,2-4-19 0,3-6-14 16,-6-9-37-16,9-5-62 15,-11-14-150-15,-6-3-214 0</inkml:trace>
          <inkml:trace contextRef="#ctx0" brushRef="#br0" timeOffset="-122462.7994">2839 8174 211 0,'0'0'332'0,"0"0"-210"16,0 0 15-16,0 0-5 15,0 0-6 1,65 106-34-16,-49-82-5 15,6-6-6-15,-6-7-24 16,-5-5 14-16,3-6 25 16,10 0-13-16,-2-6-12 15,2-10 12-15,0-1 27 16,1-1-18-16,-1 6-22 16,0 2-21-16,-2 4-36 0,2 6-13 15,1 0-60-15,-1 16-78 16,-2 9-138-16,-6-3-613 0</inkml:trace>
        </inkml:traceGroup>
        <inkml:traceGroup>
          <inkml:annotationXML>
            <emma:emma xmlns:emma="http://www.w3.org/2003/04/emma" version="1.0">
              <emma:interpretation id="{1FFEC11F-2400-4C23-A314-5418F4D6AAF4}" emma:medium="tactile" emma:mode="ink">
                <msink:context xmlns:msink="http://schemas.microsoft.com/ink/2010/main" type="inkWord" rotatedBoundingBox="4368,11210 5623,11239 5611,11736 4356,11706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-121860.1917">4006 8165 127 0,'0'0'999'15,"0"0"-902"-15,0 0-97 0,0 0 163 16,0 0-35-16,56 115-42 16,-39-73 3-16,-1 3 19 15,-8-6-35 1,-3-3-45-16,-2-6-11 15,-3-8-17-15,0-5 0 16,0-10-12-16,-3-7 12 16,-10 0 13-16,-3-6 46 15,-1-16-15-15,-4-11-22 16,10-9-5-16,6-6-17 16,5-4-28-16,16 4-6 0,22 3 34 15,8 10-9-15,10 12 3 16,1 10 5-16,-3 13 1 15,-13 0 0-15,-3 13 0 16,-14 10 0-16,-13 3-7 16,-11 2-34-16,0 0 3 15,-24-4-5 1,-9-6-28-16,-7-3-21 16,-1-8-35-16,3-3-218 0,14-4-271 0</inkml:trace>
          <inkml:trace contextRef="#ctx0" brushRef="#br0" timeOffset="-121577.8097">4522 8202 163 0,'0'0'499'16,"0"0"-324"-16,0 0 5 15,0 0-12-15,-29 105-54 0,34-84-37 16,19-5 55-16,9-5 17 16,8-9-35-16,-4-2-3 15,-4 0-7-15,-1-7-5 16,-10-8-10-16,-11-2-21 16,-11-3-45-16,0-2-23 15,-11 0-40 1,-19 2-73-16,0 4-85 15,-5 13-78-15,6 3-290 0,12 0-226 16</inkml:trace>
          <inkml:trace contextRef="#ctx0" brushRef="#br0" timeOffset="-121162.5451">4785 8161 1051 0,'0'0'263'15,"0"0"-43"-15,143 0-60 0,-78-7-46 16,-2 0-114-16,1-2-34 16,-18 1-189-16,-16 3-812 0</inkml:trace>
          <inkml:trace contextRef="#ctx0" brushRef="#br0" timeOffset="-121331.8144">4882 8040 728 0,'0'0'230'0,"0"0"-81"16,0 0 104-16,0 0-87 15,71 133-38 1,-47-81-20-16,-8-3-29 16,1 2-43-16,-1-9-25 15,-11-8-11-15,3-3-28 16,0-14-55-16,-8-6-70 15,0-11-126-15,-16-1-134 0,8-14-519 16</inkml:trace>
          <inkml:trace contextRef="#ctx0" brushRef="#br0" timeOffset="-120931.0861">5229 8429 1375 0,'0'0'400'0,"0"0"-68"16,0 0-76-16,0 0-149 15,0 0-107-15,0 0-189 16,0 0-204-16,27-55-1169 0</inkml:trace>
        </inkml:traceGroup>
        <inkml:traceGroup>
          <inkml:annotationXML>
            <emma:emma xmlns:emma="http://www.w3.org/2003/04/emma" version="1.0">
              <emma:interpretation id="{B127F322-096D-443D-9CAE-A19C5A366283}" emma:medium="tactile" emma:mode="ink">
                <msink:context xmlns:msink="http://schemas.microsoft.com/ink/2010/main" type="inkWord" rotatedBoundingBox="6297,11117 7992,11157 7979,11736 6283,11697"/>
              </emma:interpretation>
              <emma:one-of disjunction-type="recognition" id="oneOf27">
                <emma:interpretation id="interp43" emma:lang="" emma:confidence="0">
                  <emma:literal>2</emma:literal>
                </emma:interpretation>
                <emma:interpretation id="interp44" emma:lang="" emma:confidence="0">
                  <emma:literal>a</emma:literal>
                </emma:interpretation>
                <emma:interpretation id="interp45" emma:lang="" emma:confidence="0">
                  <emma:literal>A</emma:literal>
                </emma:interpretation>
                <emma:interpretation id="interp46" emma:lang="" emma:confidence="0">
                  <emma:literal>Y</emma:literal>
                </emma:interpretation>
                <emma:interpretation id="interp47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-119142.9259">7161 8267 963 0,'0'0'359'15,"0"0"-119"-15,0 0-41 16,0 0-98-16,0 0-19 15,78-94-33-15,-37 75 18 16,0 6-1-16,-4 7-26 0,-4 6-17 16,-3 0-12-16,-6 12-11 15,-16 8 0-15,0 6-19 0,-8 3-12 32,0 6 13-32,-16 1 5 0,-14 1 3 15,3 0 9-15,-3-3-8 16,6 0 9-16,16-5 8 15,3-7-8-15,5-6 7 16,5-3-7-16,19-8 29 16,17-5-8-16,5 0-21 15,3 0-38-15,7 0-74 16,-10-4-162-16,-13 0-367 0</inkml:trace>
          <inkml:trace contextRef="#ctx0" brushRef="#br0" timeOffset="-119728.4254">6103 8287 557 0,'0'0'206'16,"0"0"-54"-16,0 0-35 16,0 0-29-16,0 0-46 0,-119 22-3 15,94 4 4-15,4 6 7 16,10 2-4-16,11 0-13 0,0-2 5 15,11-9-38-15,18-8 15 16,4-12-1-16,13-3 24 16,-3-6-16-16,-5-20 2 15,-5-9-15-15,-4-8-9 16,-18-7-17-16,-3-3-17 16,-8-8 20-16,0-3 14 0,-8 0 7 15,-11 5 4-15,-2 7 6 16,4 17 6-16,9 13 24 15,8 15 2-15,0 7-49 16,0 10-11-16,16 25 10 16,9 16 1-16,7 10 1 15,-2 5-1 1,11-2 1-16,-1-6-1 16,-2-9 0-16,16-15 18 0,-10-13 6 15,2-11 20-15,0-10 9 16,-14 0-23-16,-8-7-7 15,-15-9-23-15,-1-1-22 16,-8 4-13-16,-8 2 7 16,-17 10-10-16,1 1 12 0,2 5 16 15,6 20 9-15,0 3 0 16,16 4-4-16,0-3-30 16,32-1-21-16,30-8-100 15,1-5-184-15,-12-7-34 0</inkml:trace>
        </inkml:traceGroup>
      </inkml:traceGroup>
    </inkml:traceGroup>
    <inkml:traceGroup>
      <inkml:annotationXML>
        <emma:emma xmlns:emma="http://www.w3.org/2003/04/emma" version="1.0">
          <emma:interpretation id="{1DA5F2AC-5E86-4BA7-88C0-A815D0718B5E}" emma:medium="tactile" emma:mode="ink">
            <msink:context xmlns:msink="http://schemas.microsoft.com/ink/2010/main" type="paragraph" rotatedBoundingBox="459,12422 1714,11765 2116,12534 860,131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5E0285-9A56-49C8-97A7-7AFE0AE8F0DF}" emma:medium="tactile" emma:mode="ink">
              <msink:context xmlns:msink="http://schemas.microsoft.com/ink/2010/main" type="line" rotatedBoundingBox="459,12422 1714,11765 2116,12534 860,13190"/>
            </emma:interpretation>
          </emma:emma>
        </inkml:annotationXML>
        <inkml:traceGroup>
          <inkml:annotationXML>
            <emma:emma xmlns:emma="http://www.w3.org/2003/04/emma" version="1.0">
              <emma:interpretation id="{101123DC-4E2D-4337-9A9D-8AC59E43B97D}" emma:medium="tactile" emma:mode="ink">
                <msink:context xmlns:msink="http://schemas.microsoft.com/ink/2010/main" type="inkWord" rotatedBoundingBox="459,12422 1714,11765 2116,12534 860,13190"/>
              </emma:interpretation>
              <emma:one-of disjunction-type="recognition" id="oneOf28">
                <emma:interpretation id="interp48" emma:lang="" emma:confidence="0">
                  <emma:literal>19</emma:literal>
                </emma:interpretation>
                <emma:interpretation id="interp49" emma:lang="" emma:confidence="0">
                  <emma:literal>1 9</emma:literal>
                </emma:interpretation>
                <emma:interpretation id="interp50" emma:lang="" emma:confidence="0">
                  <emma:literal>1 q</emma:literal>
                </emma:interpretation>
                <emma:interpretation id="interp51" emma:lang="" emma:confidence="0">
                  <emma:literal>l 9</emma:literal>
                </emma:interpretation>
                <emma:interpretation id="interp52" emma:lang="" emma:confidence="0">
                  <emma:literal>1q</emma:literal>
                </emma:interpretation>
              </emma:one-of>
            </emma:emma>
          </inkml:annotationXML>
          <inkml:trace contextRef="#ctx0" brushRef="#br0" timeOffset="-116553.8134">1015 9056 484 0,'0'0'548'0,"0"0"-246"16,0 0 5-16,0 0-44 16,0 0-76-1,0 0-88-15,0 0-47 16,30-61-1-16,-22 36-14 16,0-1-4-16,-8-1-2 15,0-1 2-15,0 3-11 16,0 4-15-16,0 5 4 15,0 6-4-15,0 6 1 16,0 4-8-16,0 0-6 0,0 0-28 16,0 15-33-16,9 12 39 15,-1 9 28-15,0 8 0 0,-3 3 0 16,-2 1 6 0,2-2-6-16,-5-5 1 0,0-4 0 15,0-11-1-15,0-3 0 16,0-8-5-16,0-4-17 0,0-5-52 15,0-3-60-15,0 1-35 16,0-4-52-16,0 0-80 16,0 0-295-16</inkml:trace>
          <inkml:trace contextRef="#ctx0" brushRef="#br0" timeOffset="-115834.4679">1546 9005 681 0,'0'0'252'16,"0"0"80"-16,0 0-71 16,0 0-81-16,0 0-12 15,0 0-53-15,0 0-42 16,0-66-22-16,-8 55-7 15,0 0-11-15,-6 2-2 16,6 1-7-16,-8 3-1 0,5 3-14 16,-5 2-8-16,-1 0-1 15,-4 2-6-15,4 12 5 16,1 7-11-16,0 3-1 16,8 2-1-16,2-1-3 15,6 0-13-15,0-3 8 0,0-4-8 31,17-3 1-31,4-6 7 16,-4-3 12-16,12-6 10 0,-4 0 13 16,-6-9-4-1,-3-7 2-15,-3-7-3 0,-4-1-7 16,-1 0 8-16,0 6-2 16,-8 2 0-16,0 10 20 15,0 2 7-15,0 4-34 0,0 0-2 16,8 7-32-16,0 15 34 15,0 9 20-15,0 3 3 16,0 3 16-16,1-1-8 16,-1 1-5-16,-3-7 7 15,-2-4-11-15,2-8 2 16,-5-3-15-16,0-8-8 0,0-2-1 16,0-4-37-16,0-1-39 15,0 0-57-15,0 0-134 0,0 0-295 16,0 0-408-16</inkml:trace>
          <inkml:trace contextRef="#ctx0" brushRef="#br0" timeOffset="-117339.9753">298 9187 660 0,'0'0'340'0,"0"0"-6"15,0 0-99-15,0 0-64 16,0 0-89-16,0 0-9 16,0 0-22-16,17-53-13 15,-9 40 1-15,0 3 0 16,8 1-14-16,6-2 3 15,-3 5-12 1,10 2-7-16,4-1 3 16,7 5 2-1,-2 0-2-15,3 0 3 16,-9 0-6-16,-2 7-8 16,-5 1 0-16,-9 6-1 0,0 1 1 15,0 4-1 1,-8-1 0-16,6 5 0 0,-11-1-1 0,-3 1-6 15,0 3-1-15,-3 2 8 16,-19 4 1-16,-2 1 8 16,0 2-8-16,-9 2-1 15,-5 1 0-15,0 1 1 16,3-1-1-16,-3 0-11 0,14-5 3 31,-1-1 2-31,9-6 6 16,0-4-7-16,8-4 7 0,2-3 0 15,4-2 0-15,2-2-1 16,0 0-1-16,0 0-9 16,8-2 11-16,8 3 24 15,8-3 22-15,1-2 10 16,21-1 40-16,3-6-13 0,7 0-19 16,7 0-40-16,-7 0-3 15,1-8-21-15,-3 1-31 16,-5 0-131-16,-11-1-147 15,-14 3-332-15</inkml:trace>
        </inkml:traceGroup>
      </inkml:traceGroup>
    </inkml:traceGroup>
    <inkml:traceGroup>
      <inkml:annotationXML>
        <emma:emma xmlns:emma="http://www.w3.org/2003/04/emma" version="1.0">
          <emma:interpretation id="{AB22A7A3-F37C-4EC6-ACD7-05776A332270}" emma:medium="tactile" emma:mode="ink">
            <msink:context xmlns:msink="http://schemas.microsoft.com/ink/2010/main" type="paragraph" rotatedBoundingBox="911,13257 9137,13242 9139,14319 913,14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3767ED-C7B1-4076-B6EB-71EF7A7A438D}" emma:medium="tactile" emma:mode="ink">
              <msink:context xmlns:msink="http://schemas.microsoft.com/ink/2010/main" type="line" rotatedBoundingBox="911,13257 9137,13242 9139,14319 913,14334"/>
            </emma:interpretation>
          </emma:emma>
        </inkml:annotationXML>
        <inkml:traceGroup>
          <inkml:annotationXML>
            <emma:emma xmlns:emma="http://www.w3.org/2003/04/emma" version="1.0">
              <emma:interpretation id="{7FDD4753-2182-4569-B192-799DACEBB11D}" emma:medium="tactile" emma:mode="ink">
                <msink:context xmlns:msink="http://schemas.microsoft.com/ink/2010/main" type="inkWord" rotatedBoundingBox="911,13448 3990,13442 3991,13942 912,13948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-103339.3014">1816 10358 709 0,'0'0'272'0,"0"0"23"16,0 0-91-16,0 0-63 16,0 0-17-16,0 0-43 15,0 0-14-15,-62-60-7 16,46 59-34-16,-3 1-11 15,-3 0-13-15,-2 0-1 16,0 15 8-16,-1 5-9 0,4 4 6 16,4 4-4-16,7 3-1 15,4 2-1-15,-2 1 0 16,8-3-16-16,0-1-1 16,14-7 3-16,5 0 2 15,2-5 2-15,4-5 10 16,7-3 0-1,0-9 13-15,6-1 4 16,-5 0 3-16,13-14 13 0,-14-8 3 16,1-4 2-16,-9-3-1 15,-8 2-5-15,-8-3 7 16,-8 1-7-16,0 1-32 16,-24 3-7-16,0 2-49 15,-9 8-78-15,-7 12-77 0,2 3-88 16,22 0-486-16</inkml:trace>
          <inkml:trace contextRef="#ctx0" brushRef="#br0" timeOffset="-102782.724">2387 10373 648 0,'0'0'227'0,"0"0"64"0,0 0-67 16,0 0-90-16,0 0-37 15,0 0-28-15,0 0-12 16,-56-28-15-16,39 28-19 16,-12 0-21-16,12 13-1 15,-7 7-1-15,8 4 9 16,2 6-2-1,3 1-1-15,6 5 5 16,5-1 2-16,0 0-6 16,8-2 0-16,14-4-6 15,2-5-1-15,0-5 2 16,14-7 7-16,-3-5 7 16,3-7-2-16,3 0 33 0,-3-12-3 15,-6-10 13-15,6-6-11 16,-11-5-26-1,-10 0 10-15,-12-4 2 0,-5 2-4 16,0 2-28-16,-24-1-16 16,-14 7-32-16,0 4-81 15,-6 19-66-15,7 4-83 16,12 0-496-16</inkml:trace>
          <inkml:trace contextRef="#ctx0" brushRef="#br0" timeOffset="-106530.6087">553 10532 834 0,'0'0'401'0,"0"0"-168"15,0 0 6-15,0 0-61 16,0 0-72-16,0 0-35 16,0 0-15-16,0 0 0 15,0 0 3-15,0 0-4 16,0-4 4-16,8-3 11 0,0-5-49 16,0-4-10-16,8-1 0 15,-8-1-11-15,1-1 0 16,-1 1 6-16,5 3 2 15,-10 0-8-15,2 2 1 16,-2 2-1-16,-3 2 2 0,5 1-1 16,-5 3 0-16,3 3 0 15,-3 1-1-15,0 1 0 0,0 0 0 16,0 0-8 0,0 0-2-16,0 0-14 0,0 0-13 31,0 0-7-31,0 3 5 15,0 4 30-15,0 3 8 16,0-5 0-16,0 0 1 0,0-4 0 16,6-1 1-16,-6 0 9 15,0 0 8-15,0 0 4 16,0 0 6-16,0 0-1 16,0-6 0-16,0-7-27 15,0-4 0-15,0 3 0 16,0-3 0-16,0 4 0 0,0 0-6 15,0 4 0-15,0 1 5 16,0 5 1-16,0 0 0 16,0 3 0-16,0 0-1 15,0 0 0-15,0 0 1 16,0 0-1-16,0 0 1 16,0 0-1-1,0 0 0-15,0 0 1 16,0 0-8-16,0 0 7 0,0 0-8 15,0 0-3-15,0 0-1 16,0 0-8-16,0 0 3 16,0 0-7-16,0 10 3 15,0 7 16-15,0 4 6 16,0 4 0-16,0 1 6 0,0 2-6 16,0 1 0-16,0-1 1 15,0 0-1-15,0-1-1 16,0-1 1-16,0 0 0 15,0 0 7-15,2-2-5 16,4-2 4-16,-6 2-5 16,2-3 0-1,4 0 8-15,-6-2-2 16,0-2 3-16,0-4 2 16,8-4-6-16,-8-3 3 15,0-2-2-15,0-3 1 16,0 1-2-16,0-2 6 0,0 0-6 15,0 0 5-15,0 0-2 0,0 0 2 16,0 0 1 0,0 0-2-16,0 0-10 0,0-3-71 15,0-23-106-15,0 1-352 16,0-1-903-16</inkml:trace>
          <inkml:trace contextRef="#ctx0" brushRef="#br0" timeOffset="-103956.3179">1124 10317 532 0,'0'0'218'15,"0"0"-9"-15,0 0 8 0,0 0-76 16,0 0-27-16,0 0-18 15,0 0-6-15,0-22-8 16,0 22-6-16,0 0 4 0,0 0-5 16,0 0 1-1,0 0-26-15,0 0-24 0,-8 0-26 16,2 0 0-16,-2 0-6 0,-3 0-2 16,-2 6 7-16,-4 5-10 15,1 4 10-15,3 1-14 16,-4 4 2-16,7 1 11 15,-7 1-1-15,9-2-9 16,3 1-2-16,2-3-7 16,3 0-4-1,0 1 10-15,0 0-9 16,0-2 4-16,11 0 4 16,5-2 2-16,0 0 5 15,1 0 0-15,4-4 9 16,4-2 1-16,-1-3 0 15,-2-5 6-15,2-1 5 16,0 0-11-16,1-1 18 0,-4-14 8 16,-2-4 14-16,-2-7-5 15,-1-1 3-15,-11-3-8 16,-2-5 2-16,-3 0-13 16,-8 2-20-16,-11 3-19 0,-6 4-36 15,-4 8-66-15,4 9-63 16,4 7-189-1,13 2-424-15</inkml:trace>
          <inkml:trace contextRef="#ctx0" brushRef="#br0" timeOffset="-101165.5945">2999 10301 514 0,'0'0'177'16,"0"0"51"-16,0 0 23 16,0 0-83-16,0 0-71 15,0 0-45-15,0 0-33 0,-41-9-9 16,28 19 12-16,2 5-6 16,-3 5 10-16,4 6 6 15,2 2-4-15,-6 4-2 0,14 3-3 16,0 2 12-16,0-2-13 15,22-2 0-15,-6-4-4 16,8-4-4-16,1-5 1 16,-1-5-15-16,14-6 0 15,-3-7 7-15,3-2 12 16,0-2 6 0,-3-17 25-16,-5-9-11 15,2-4 0-15,-7-6 16 16,-12-2-26-16,-10-3-11 15,-3 3 2-15,-8 1-20 16,-25 3-31-16,9 7-47 16,-25 14-70-16,11 8-50 15,6 7-395-15</inkml:trace>
          <inkml:trace contextRef="#ctx0" brushRef="#br0" timeOffset="-98660.5436">3570 10505 390 0,'0'0'218'0,"0"0"18"16,0 0 94-16,0 0-63 0,0 0-80 15,0 0-9-15,0 0-24 16,3 0-19-16,-3 0-28 15,0 0-55-15,0 0-37 16,0-1-15-16,5-1-2 16,3 0-70-16,8-2-150 15,1 3-110 1,-4-3-385-16</inkml:trace>
        </inkml:traceGroup>
        <inkml:traceGroup>
          <inkml:annotationXML>
            <emma:emma xmlns:emma="http://www.w3.org/2003/04/emma" version="1.0">
              <emma:interpretation id="{9819CE15-1099-4520-A580-73E659760096}" emma:medium="tactile" emma:mode="ink">
                <msink:context xmlns:msink="http://schemas.microsoft.com/ink/2010/main" type="inkWord" rotatedBoundingBox="4374,13674 4420,13674 4421,13686 4375,13687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-98259.5378">4016 10496 629 0,'0'0'240'15,"0"0"97"1,0 0-30-16,0 0-93 15,0 0-38-15,0 0-46 16,0 0-49-16,0 0-40 16,6 0-20-16,-6 0-21 15,3 0-19-15,2 0-87 16,6-3-149-16,-3-1-300 16,5-2-343-16</inkml:trace>
        </inkml:traceGroup>
        <inkml:traceGroup>
          <inkml:annotationXML>
            <emma:emma xmlns:emma="http://www.w3.org/2003/04/emma" version="1.0">
              <emma:interpretation id="{42470758-1F8B-4FD5-BCC3-3D1A69F6EED4}" emma:medium="tactile" emma:mode="ink">
                <msink:context xmlns:msink="http://schemas.microsoft.com/ink/2010/main" type="inkWord" rotatedBoundingBox="4864,13654 5324,13653 5325,13702 4865,13703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-97858.9941">4506 10477 713 0,'0'0'298'0,"0"0"36"0,0 0-36 31,0 0-77-31,0 0-40 16,0 0-44-16,0 0-31 0,3 0-21 15,-3 0-38-15,0 0-30 16,5-1-17-16,-2-2-42 16,2-3-96-16,-2 2-69 15,11 4-88-15,-6 0-352 16,0 0 86-16</inkml:trace>
          <inkml:trace contextRef="#ctx0" brushRef="#br0" timeOffset="-97480.5456">4928 10512 48 0,'0'0'601'0,"0"0"-369"16,0 0 92-16,0 0-18 0,0 0-92 15,0 0-25-15,0 0-43 16,8 0-49-16,1 0-54 16,-9 0-43-16,8-7-9 15,-3 1-117-15,3 0-183 16,-8 0-512-16</inkml:trace>
        </inkml:traceGroup>
        <inkml:traceGroup>
          <inkml:annotationXML>
            <emma:emma xmlns:emma="http://www.w3.org/2003/04/emma" version="1.0">
              <emma:interpretation id="{F06657A7-90CF-430F-887D-DCB27F32368D}" emma:medium="tactile" emma:mode="ink">
                <msink:context xmlns:msink="http://schemas.microsoft.com/ink/2010/main" type="inkWord" rotatedBoundingBox="5763,13700 5810,13700 5810,13720 5764,13721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-95924.3275">5405 10530 874 0,'0'0'320'16,"0"0"9"-16,0 0-35 15,0 0-79-15,0 0-94 16,0 0-46-16,0 0-44 15,8 0-31 1,-8 0-37-16,8-6-125 16,8-1-334-16,-2-1-539 0</inkml:trace>
        </inkml:traceGroup>
        <inkml:traceGroup>
          <inkml:annotationXML>
            <emma:emma xmlns:emma="http://www.w3.org/2003/04/emma" version="1.0">
              <emma:interpretation id="{C56709C2-9D93-421C-A2FB-32B90EE7391A}" emma:medium="tactile" emma:mode="ink">
                <msink:context xmlns:msink="http://schemas.microsoft.com/ink/2010/main" type="inkWord" rotatedBoundingBox="6198,13442 7088,13441 7090,14322 6200,14324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-94736.9934">6352 10262 620 0,'0'0'207'0,"0"0"84"15,0 0-59-15,0 0-110 16,0 0-38-16,0 0-32 15,0 0-23-15,-73-11-14 16,56 14-9-16,1 10-5 0,3 2 11 16,-4 1 1-16,7 5 6 15,-4 2 7-15,6 0 5 16,0 3-12-16,5 1-7 16,3 0-10-16,0 1 5 0,0-1 1 15,0 1-8 1,0-1 1-16,11 0-1 0,2-5 10 15,4 0-3 1,-6-4-7-16,10-1 25 16,4-2-16-16,-4-2 1 15,4-3 5-15,-1-6-1 16,0-2 10-16,14-2-10 16,-5 0 4-16,2-2-3 15,3-12-9-15,2-6 5 16,-2-3-3-16,-5-5 2 0,-1-1 14 15,-10 0 32-15,-6-1 6 16,-13-1-9-16,-3-3 0 16,-3 0-23-16,-27-4-30 15,-18 1-15-15,-7 5-28 16,-1 9-30-16,-9 9-45 16,-22 14-88-1,17 2-54-15,16 14-562 0</inkml:trace>
          <inkml:trace contextRef="#ctx0" brushRef="#br0" timeOffset="-93676.4736">6612 10979 71 0,'0'0'283'0,"0"0"-135"15,0 0-40-15,0 0-27 16,0 0-35-16,0 0-2 0,0 0-14 15,-22 75 5-15,22-58-5 16,0 0-5-16,0-3-8 16,8-1 58-16,6-4-11 15,2-3 20-15,0-4 52 16,0-2-4-16,0 0-29 16,6-6 0-1,-6-9-36-15,-8-5 3 16,1-2-22-16,-9-4-30 15,0 3-18-15,-9-2-22 16,-12 7-80-16,-20 6-31 16,9 8-243-16,-1 4-301 15</inkml:trace>
          <inkml:trace contextRef="#ctx0" brushRef="#br0" timeOffset="-95461.1371">5840 10477 819 0,'0'0'356'0,"0"0"-14"16,0 0-39-16,0 0-88 16,0 0-144-16,0 0-48 15,0 0-23-15,0-4-94 16,0-8-279-16,3 1-844 0</inkml:trace>
        </inkml:traceGroup>
        <inkml:traceGroup>
          <inkml:annotationXML>
            <emma:emma xmlns:emma="http://www.w3.org/2003/04/emma" version="1.0">
              <emma:interpretation id="{4794C3EC-FB02-4FDA-845E-66E997123BF8}" emma:medium="tactile" emma:mode="ink">
                <msink:context xmlns:msink="http://schemas.microsoft.com/ink/2010/main" type="inkWord" rotatedBoundingBox="7868,13245 9137,13242 9138,13683 7869,13686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-52789.6559">8065 10245 863 0,'0'0'187'16,"0"0"-51"-16,0 0 77 15,0 0-50-15,0 0-22 0,0 0-38 16,73 100-20-16,-60-72-43 15,-2-2-24-15,-3-4-16 16,6-2-13-16,-6-3-90 16,-8-8-107-16,8-7-386 0</inkml:trace>
          <inkml:trace contextRef="#ctx0" brushRef="#br0" timeOffset="-53037.1177">7510 10059 681 0,'0'0'323'0,"0"0"-214"16,0 0-50-16,0 0-23 15,0 0 18-15,0 0 24 16,22 96 0-16,-14-54 18 16,0 5 3-16,0 1-42 15,0 0-28-15,-5-6-4 0,2-6-6 16,-5-6-10-16,0-8-8 15,0-9 1-15,0-5 4 16,0-4 2-16,0-4 11 0,0 0 39 16,0 0 34-16,0-2-9 15,-13-11-55-15,2-2-20 16,5 0-8 0,4-1 0-1,2-1 0-15,2-1-15 0,20-1 2 16,11 1-4-16,4 1 2 15,15 4 14-15,2 5-7 16,-5 7 8-16,-3 1 0 16,0 0 1-16,-11 5 12 15,-14 7 5-15,4 2-10 0,-12 1-8 16,-10 0 0-16,-3 2-8 16,0-1 2-16,-16 2-2 15,-17-1 8-15,4-2-1 16,-12-5 1-16,0-4-9 15,1-3 8-15,2-3-28 16,5 0-17-16,17 0-27 0,16-13-42 16,0 1-70-16,0 1-354 0</inkml:trace>
          <inkml:trace contextRef="#ctx0" brushRef="#br0" timeOffset="-52566.301">8040 10081 620 0,'0'0'834'0,"0"0"-564"0,0 0-102 16,0 0-128-16,0 0-40 16,0 0-108-16,0 0-107 15,98-28-148-15,-69 47-150 16,-4-1-170-16</inkml:trace>
          <inkml:trace contextRef="#ctx0" brushRef="#br0" timeOffset="-52266.8083">8357 10203 280 0,'0'0'254'16,"0"0"-46"-16,0 0-10 16,0 0-25-16,0 0-15 15,0 0-29-15,73 107-33 16,-65-89-10-16,0 0-11 15,6-2 0-15,-6-3-17 0,-5-6-21 16,2-3-17-16,-5-3-5 16,3-1 32-16,-3 0 41 0,0-9 36 15,8-11-77-15,-3-4-35 16,6-5-6-16,3 0-6 16,5 6 0-16,-6 2 0 15,11 8 0-15,-2 8 9 0,2 5-3 16,1 0 1-16,-1 5 8 15,6 14-3-15,-6 3-12 16,-8 2-1-16,1 2-25 16,-9 0-44-16,3 3-110 15,-11-6-158-15,5-7-810 0</inkml:trace>
        </inkml:traceGroup>
      </inkml:traceGroup>
    </inkml:traceGroup>
    <inkml:traceGroup>
      <inkml:annotationXML>
        <emma:emma xmlns:emma="http://www.w3.org/2003/04/emma" version="1.0">
          <emma:interpretation id="{5E7D80B9-C099-407E-ABD9-97DC8478B871}" emma:medium="tactile" emma:mode="ink">
            <msink:context xmlns:msink="http://schemas.microsoft.com/ink/2010/main" type="paragraph" rotatedBoundingBox="828,13873 7377,14546 7310,15191 762,145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AB28F5-DC1C-4CB5-96FB-5DD4FA2A899A}" emma:medium="tactile" emma:mode="ink">
              <msink:context xmlns:msink="http://schemas.microsoft.com/ink/2010/main" type="line" rotatedBoundingBox="828,13873 7377,14546 7310,15191 762,14518"/>
            </emma:interpretation>
          </emma:emma>
        </inkml:annotationXML>
        <inkml:traceGroup>
          <inkml:annotationXML>
            <emma:emma xmlns:emma="http://www.w3.org/2003/04/emma" version="1.0">
              <emma:interpretation id="{66C43CF1-9073-4CC3-8F72-8C32A0C90CBF}" emma:medium="tactile" emma:mode="ink">
                <msink:context xmlns:msink="http://schemas.microsoft.com/ink/2010/main" type="inkWord" rotatedBoundingBox="813,14022 1748,14118 1704,14552 768,14456">
                  <msink:destinationLink direction="with" ref="{FF9F7B54-3D75-496F-BDA1-E1AA9C7D655A}"/>
                </msink:context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-82679.8834">425 11115 386 0,'0'0'211'15,"0"0"-22"-15,0 0 42 16,0 0-28-16,0 0-31 0,0 0-11 16,0 0-2-1,9-13-39-15,-9-1-57 0,8-2-21 16,0 0 1-16,0 1-25 15,-8 2-18-15,0 3 0 16,0 2-3-16,0 3-9 16,0 2-5-16,0 3-8 15,0 0-25-15,0 3-36 16,0 15 26-16,0 9 32 16,0 3 28-16,0 4 0 15,0-1 8-15,0 1 8 16,0-7-4-16,0-5-5 15,0-4 2-15,0-6-9 16,0-5-10-16,0-4-57 16,8-3-114-16,0 0-213 0,6-9-263 0</inkml:trace>
          <inkml:trace contextRef="#ctx0" brushRef="#br0" timeOffset="-82208.1166">726 11098 657 0,'0'0'238'16,"0"0"39"-16,0 0-45 15,0 0-107-15,0 0-23 16,0 0-22-16,0 0-40 15,-6-70-8-15,-2 65-12 16,0 3-7-16,0 2-12 16,-8 0 8-1,8 0-9-15,-6 13 0 16,6 3-12-16,0 3 2 16,5 0-1-16,3-1-9 0,0-3-15 15,0-4-18-15,11-6-2 16,3-1 22-16,2-4 23 15,0 0 9-15,-8 0 1 16,8-11-8-16,-2 0-17 0,-6 3 14 16,-5 3 11-16,2 5 14 15,-5 0 4-15,3 0-5 16,-3 17 28-16,8 1-1 16,-3 4-10-16,-2 4-7 15,3-2-13-15,-4-2-10 16,-2 4-20-1,0-8-87-15,6-6-430 0</inkml:trace>
          <inkml:trace contextRef="#ctx0" brushRef="#br0" timeOffset="-84230.1296">1053 11005 484 0,'0'0'193'16,"0"0"-24"-16,0 0 96 16,0 0-73-16,0 0-41 0,0 0-13 15,0 0-23-15,17-13-7 16,-9 1-15 0,5-3-44-16,-5-1-27 0,-5 1-21 15,2 2-1-15,-2 2-4 16,-3 4-10-16,0 3 3 0,0 4 2 15,0 0-15 1,0 0-14 0,0 11-47-16,0 10 40 0,0 6 45 15,0 7 2-15,0-1 6 16,0-2-3-16,0-3-4 16,0-6-2-16,0-5-4 15,0-6-87-15,6-9-115 16,2-2-309-16,2 0-157 0</inkml:trace>
          <inkml:trace contextRef="#ctx0" brushRef="#br0" timeOffset="-83713.6576">1275 10951 416 0,'0'0'152'0,"0"0"-28"15,0 0-36 1,0 0-56-16,0 0-4 0,0 0-4 0,0 0 23 16,0 48 34-16,0-29 0 15,0-1-29-15,0-1-32 16,8 1 2-16,0-4-7 15,9 2 8-15,-9-2-12 16,8-1 8-16,-8-2-10 16,0 2-3-16,0-3-6 0,-2 1 0 15,-6-2-44-15,0 0-6 16,0 0 28-16,-6-1 20 16,-10-3-5-16,0-1-4 31,0-4 4-31,-9 0 7 0,17 0 1 0,-8 0 14 15,11-2 31 1,2-7 24-16,3-2-43 16,0-6 1-16,11-4 14 15,10-8 4-15,-4-1-7 16,-1-2 31-16,5 3 4 16,-10 2-26-16,-11 5-12 0,0 1-36 15,0 7-27-15,-19 3-50 16,-10 3-219-16,7 5-249 0</inkml:trace>
        </inkml:traceGroup>
        <inkml:traceGroup>
          <inkml:annotationXML>
            <emma:emma xmlns:emma="http://www.w3.org/2003/04/emma" version="1.0">
              <emma:interpretation id="{BDE7DAF5-4931-44B5-BAC6-680391DAE321}" emma:medium="tactile" emma:mode="ink">
                <msink:context xmlns:msink="http://schemas.microsoft.com/ink/2010/main" type="inkWord" rotatedBoundingBox="2110,14050 3029,14144 2995,14474 2076,14380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-85732.8306">1735 11023 147 0,'0'0'413'0,"0"0"-162"16,0 0 70-16,0 0-78 16,0 0-98-16,0 0-81 0,0 0-26 15,16-40-30-15,-16 27-1 16,0 1 0-16,0 3 2 0,0 4-9 16,0-1 0-1,0 3 0-15,0 2 0 0,3 1 0 16,-3 0-22-16,0 6-23 31,6 12 0-31,-4 7 19 16,4 4 26-16,-6 4 13 0,0 1 6 15,8-3 9 1,-8-5-1-16,0-4-9 0,0-6-11 16,0-3-7-16,0-5-13 15,0-8-73-15,0 0-178 16,0 0-66-16</inkml:trace>
          <inkml:trace contextRef="#ctx0" brushRef="#br0" timeOffset="-85385.1284">1911 10957 117 0,'0'0'335'0,"0"0"-91"16,0 0-19-1,0 0-29-15,0 0-91 16,0 0-18-16,0 0-29 16,79-23-12-16,-77 31-8 15,4 7-2-15,-6 5-3 16,0 4 4-16,0 3 6 15,0 3-5-15,0-3-7 16,-6-1-15-16,4-5-7 16,2-2-9-16,0-7 0 0,0 1-24 15,0-4-31-15,0-3-42 16,0-2-115-16,0-2-71 16,2-2-56-16</inkml:trace>
          <inkml:trace contextRef="#ctx0" brushRef="#br0" timeOffset="-85200.6773">1919 11106 679 0,'0'0'172'15,"0"0"18"-15,0 0 20 16,0 0-133-16,103-22-77 0,-87 13-194 15,1 0-397-15</inkml:trace>
          <inkml:trace contextRef="#ctx0" brushRef="#br0" timeOffset="-87121.0199">2420 11032 129 0,'0'0'415'16,"0"0"-183"-16,0 0 10 15,0 0-14-15,0 0-73 16,0 0-14-16,0 0-23 15,0 0-14-15,0 0-3 0,0 0 0 16,0-4-8-16,5-3-10 16,-2-7-55-16,5 0-21 15,-3-2-5-15,-2 1-2 16,3 2-8-16,-6 4-5 16,2 3 10-16,-2 3-7 0,0 3 1 31,0 0-10-31,0 0-21 15,0 0-7-15,0 13-30 0,0 8 43 16,0 6 28 0,0 4 4-16,0 0 2 0,0-1 0 15,0-4 0-15,0-4 0 16,0-5-2-16,0-4-26 16,0-2-70-16,0-3-58 0,0-5-226 15,0-2-135-15</inkml:trace>
          <inkml:trace contextRef="#ctx0" brushRef="#br0" timeOffset="-86688.3326">2642 10970 459 0,'0'0'254'0,"0"0"13"15,0 0-17-15,0 0-105 16,0 0-84-16,0 0-22 16,0 0-2-16,-16-3-15 15,7 7-4-15,-4 8 0 16,2 0-4-16,3 5-5 15,-6 3-2-15,6 1-7 0,6 2 0 16,2-1-2-16,0 1-4 16,0-5-10-16,0-5 1 15,8-3 15-15,8-5 0 16,0-5 37-16,0 0 16 16,-7 0 9-16,7-4-1 15,-8-7-20 1,-8 0-18-16,0-2-17 15,0 2-6-15,-8 2-38 16,-25 9-96-16,4 0-112 16,4 6-307-16</inkml:trace>
        </inkml:traceGroup>
        <inkml:traceGroup>
          <inkml:annotationXML>
            <emma:emma xmlns:emma="http://www.w3.org/2003/04/emma" version="1.0">
              <emma:interpretation id="{910E35A8-2069-4558-B0E1-F7E1D2D7C20E}" emma:medium="tactile" emma:mode="ink">
                <msink:context xmlns:msink="http://schemas.microsoft.com/ink/2010/main" type="inkWord" rotatedBoundingBox="3375,14134 7377,14546 7310,15191 3309,14780">
                  <msink:destinationLink direction="with" ref="{FF9F7B54-3D75-496F-BDA1-E1AA9C7D655A}"/>
                </msink:context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-91116.3573">3118 11053 201 0,'0'0'261'0,"0"0"-45"16,0 0 27-16,0 0-18 15,0 0-31-15,0 0-27 16,0 0-30-16,0 0-23 16,0 0-15-16,0-3-18 15,0-2-25-15,0-4-42 16,8-2-8-1,-8 0-5-15,8-1-1 16,-2 2-12-16,-6 2 9 16,2 1-9-16,-2 1 6 15,0 5-5-15,0-2 5 16,0 3-2-16,0 0-6 16,0 0-26-16,0 0-7 15,0 4-23-15,6 11 23 0,-4 5 37 16,-2 6 10-16,6 2 3 15,-3 0 31-15,-3-1-18 16,5-5 6-16,-5-1-11 16,0-6 3-16,0-3-14 0,0-2-7 15,0-3 6 1,0-1 1-16,0-3-36 0,0-1-53 16,0-2-93-16,0 0-345 0,0 0-161 0</inkml:trace>
          <inkml:trace contextRef="#ctx0" brushRef="#br0" timeOffset="-88595.1908">3299 10988 97 0,'0'0'249'15,"0"0"-60"-15,0 0-37 0,0 0-28 16,0 0-20-16,0 0 22 15,0 0-8-15,0 0-21 0,0 0 5 16,0 0-24 0,0 0-11-16,0 0-9 0,0 0-16 15,0 0-4-15,0 0-10 32,0 0-12-32,8 0-10 0,1 0-5 15,7 0 7-15,0 0-1 16,0 0-7-16,6 0 0 15,-6 0-1-15,-5 0-5 16,-3 0 5-16,6 0 1 16,-6 0 0-16,-6 0 0 15,-2 0 0-15,0 0-1 0,0 0 0 16,0 0-18-16,0 0-22 0,0 0-3 16,0 0-18-16,-2 0 17 15,-12 0 37-15,-2 0-9 16,5 0-11-16,-5 0 8 15,2 0 0-15,-2 0 12 32,8 0 8-32,0 0 0 15,2 0 0-15,-2 0-1 16,6 0-1-16,2 0 2 16,-6 0-1-16,4 5 0 0,2 4-10 15,0 3 1 1,0-1 2-16,0 1 7 0,0 1-8 15,0 0 9-15,0-1 1 0,0-2 0 16,0-2 8-16,0 0-8 16,0-3-1-16,0 0-1 15,0-1-4-15,2-2 5 16,-2 0 15-16,6 0 11 16,2 0 9-16,0-2-2 15,0 1-4-15,8 1-11 0,-8 0-5 16,9 2 0-16,4-2-12 15,-10 1 1-15,5 3 11 16,-8 0-3-16,1-1 6 16,-4 1-6-16,-5-1 3 15,0 3-12-15,0 1-1 0,0 2-2 32,-14 2 2-32,-4 2 15 15,-7-4-15-15,-5 0-10 16,6-4-43-16,2-1-170 15,6-5-291-15</inkml:trace>
          <inkml:trace contextRef="#ctx0" brushRef="#br0" timeOffset="-59230.7772">2991 11381 123 0,'0'0'89'16,"0"0"6"-16,0 0-14 15,0 0-13-15,0 0-12 0,0 0-38 16,0 0 2-16,-8-29 59 16,8 27 11-16,0 2-12 15,-8 0 5-15,8 0 24 16,0 0 6-16,0 0-10 16,0-2-3-16,0 2-13 15,0 0-9 1,0 0-1-16,0 0-19 15,0 0 5-15,0 0-13 16,0 0 1-16,0 0-13 16,0 0-15-16,0 0-1 15,0 0-16-15,0 0-6 16,0 0 0-16,0 0-9 0,0 0-1 16,0 0 2-16,0 4 8 15,0 5 0-15,8 2 2 0,0 2-1 16,0 2 0-16,0-2 0 15,0 1-1-15,0-1 0 16,6 0 0-16,-6-2-2 16,0 1 2-16,-5-2 0 15,5-1 1 1,0 1-1-16,0-3 0 16,0 1 0-16,-2 0-9 15,2-2 8-15,8 2 1 16,-8-3-1-16,6 2-1 15,-6-1 2-15,3 0 0 16,-3 1 0-16,5-1-1 16,-5-1 1-16,3-1 0 0,3 2-10 15,2-1 2-15,0 0 16 16,0 2-1-16,-2-4 8 16,2 0-15-16,0 1 0 15,-5 0 0-15,3-2 0 16,-6 0 7-16,0-1-6 0,8-1 0 15,-8 0 6-15,6 0-6 0,-6 0 11 16,3 0-11-16,2 0 12 16,-2 0-6-16,5 0-1 15,-2-1-5-15,2-5 0 16,0 3 7-16,1-3-7 16,-4 3-1-16,3-1 0 15,-5 0 0 1,3 0 0-16,2 0 5 15,-8 1-5-15,8-3-6 16,6 2 6-16,-6-1 1 16,1 1-1-16,-7-1 1 15,4 0 0-15,-3-1 0 16,2 0 0-16,-5 1 0 16,0-3 4-16,9 3-4 0,-9-3-1 15,0 3 0-15,0-3 0 16,6 4-1-16,-6-5 1 15,3 4-5-15,-3 0 4 16,0-1 1-16,0 1 0 0,-3 1 0 16,3-2 1-16,-8 2-1 15,9 1 8 1,-9-1-6-16,0 2-2 16,0 0 9-16,8 2 3 15,-8 0 0-15,0 0-5 16,0 0-4-16,0 0 3 15,0 0 0-15,0 0 4 16,0 0 3-16,0 0 3 16,0 0-1-16,0 0-2 0,0 0-1 15,0 0-1-15,0 0-3 16,0 0-2-16,0 0-6 16,0 0 7-16,0 0 2 15,0 0-3-15,0 0 7 16,0 0-1-16,0 0-4 15,0 0 0-15,0 0-6 0,0 0 10 16,0 0-4-16,0 0-7 16,0 0 5-16,0 0-6 15,0 0-1-15,0 0 1 16,0 0-1-16,0 0-1 0,0 0 2 16,0 0 0-16,0 0 4 31,0 0-2-31,8 0 4 0,0 0 0 15,0 0 0-15,-3 2 2 16,4 0-7-16,-7 2 8 16,6-1 0-16,0 3-7 15,6-2 9-15,-6 1-10 16,3 1 8-16,2 1-9 16,-4-1 1-16,-1 1-1 0,8-1 1 15,-3 1-1-15,-4 0 8 16,1 1-8-16,4-3 1 15,-3 3 0-15,-3-1 6 16,5-1-6-16,-4 1 0 16,-1-1 0-16,0-1-1 15,0 0 1 1,5 1 1-16,-2 0-1 16,-3-1-1-16,0 0 0 15,6 2-1-15,-6-2 1 0,3-1 0 16,-3-1 0-16,6 1 0 15,-6-1 2-15,0 3-2 16,8-2 1-16,-8-1 0 16,6 1 0-1,-3 0-1-15,2 0-2 0,-2-4 2 16,2 5-1-16,-4-3 1 16,7 0-1-16,0 0 0 15,-8-2-1-15,14 2 1 16,-6-2-1-16,-5 0 2 15,5 0-1-15,-2 0 0 0,2 0-1 0,-8 0 0 16,8 0-4-16,-2-2 5 16,2-2-5-16,0-3 6 15,0 5-1-15,1-4 1 16,-1-1 0-16,0 1 0 16,-8-3 0-16,17 1-1 15,-9 2 0 1,-3-2 1-16,4 3-1 15,-7-3-8-15,4 2 8 16,-6 1 0-16,8-1 1 16,-2 1-2-16,-3 0 2 0,2-1-2 15,-2-1 1-15,3 1 1 16,-6 0-1-16,-6 1 0 16,7 1 1-16,-4 3 0 0,-5-3 0 15,8-2 0-15,0 0 0 16,0-3 0-16,0 0 0 15,6 1 0-15,-6 3 0 16,-5 2-1-16,2-1 1 16,-5 2 0-16,3 2 0 15,-3-2 0 1,0 0 0-16,5-2 0 16,-2 3 0-16,2-3 1 15,-5 0-1-15,0 2 1 16,0 2-1-16,3 0 1 15,-3-2 0-15,0 2-1 0,0-1 7 16,0-3-6 0,8 0-1-16,-2-1 0 0,-6-1 0 15,2 1 0-15,4 1-1 0,-4-1 1 16,4 2 0-16,-3-2 0 16,2 1 0-16,-2-1 0 15,-3 1 0-15,5 0-1 16,-5 3 1-16,0-2 0 15,0 2 0 1,8-1 1-16,-8-2-1 16,0 2 1-16,8 1 0 15,-8-2-1-15,0 3 0 16,0 0-2-16,0 0 1 16,0 0-1-16,0 0 1 15,0 0 0-15,0 0-1 16,0 0-6-16,0 0 7 0,0 0 0 15,0 0-11-15,0 0 3 16,0 0 8-16,0 0-5 16,0 0 5-16,0 0 0 15,8 3 1-15,1 4 0 16,-1 0 0-16,0 1 1 16,5 1-1-16,-5-2 0 0,3 3 6 15,3-1-6-15,-6 0-1 0,3 0 1 16,-6 1 0-16,11-3 2 15,-7 1-2-15,-1-1 1 16,5 0-1-16,-5-1 0 16,3 1 1-16,-3 0-1 15,0-1 2 1,6 1-1-16,-6-1-1 16,0 1 0-16,0-1 0 15,0 1 0-15,0 1 0 16,9-3 1-16,-9 3-1 15,0-3-1-15,5 0 0 16,-2 3 2-16,3-3-1 16,-3 1 1-16,-3 0-1 15,0-2 0-15,5-1 0 0,-4 0 0 16,-1 0-1-16,0 0 1 16,0-1 0-16,0 0 0 15,6 0 0-15,-4-1 0 16,4-1 0-16,-3 0 0 15,10 0-1 1,-4 0-1-16,7 0 2 0,-2 0-1 16,2-3 0-16,-8-1 0 15,3 1 0-15,-5-3-5 16,10 3-4-16,-2-4 2 16,-6 1 8-16,3-2 0 15,3 0 0-15,-6 2 0 16,0-2 0-16,0 0-1 0,0 2-1 15,-2-1 2-15,2 2-1 16,-5-4 1-16,3 1 0 16,2 1-1-16,-8-2 0 15,8-1 1-15,-8 3 1 16,0 0 0-16,1 1-1 16,-4 1 1-1,-2-1-1-15,2 1 0 16,3-5 0-16,0 1 2 15,0 0-2-15,1-3 1 16,-7 3-1-16,6 2-7 0,-2 1 7 16,-6 1 0-16,0 1 0 0,0 3 0 15,0-2 0 1,0 2 1-16,0-3-1 16,8 2 1-16,-8 0-1 15,0-2 0-15,0 3 0 16,0 1 0-16,0 0 7 15,0 0-5-15,0 0 5 16,0 0-6-16,0 0 0 16,0 0-1-16,0 0 1 0,0 0 0 0,0-2 0 15,0 2 0-15,0 0 0 16,0 0 0-16,0 0-1 16,0 0 8-16,0 0-7 15,0 0 1-15,0 0-2 16,0 0 0-16,0 0 0 0,0 0-2 31,0 0-4-31,0 0 5 16,0 0-11-16,0 0 0 15,0 0 2-15,8 3 9 16,-8 7 1-16,8-1 1 0,0 2 6 16,0 0-7-1,0 2 0-15,6 2 1 0,-6 0-1 16,0 0-1-16,3 0 1 0,-3-2 1 15,6 0-1-15,-6 0 0 16,0-3 1-16,0 3-1 16,0-1 0-16,0-2 5 15,9 1-3-15,-12 0-2 16,6-2 1-16,-3 1-1 16,5-3 0-1,-4 1 0-15,-1-1 0 16,0 0-1-16,0 1-1 15,0-4 2-15,0 5 1 16,8-2 0-16,-8-1 1 16,9 1-2-16,-9 0-1 15,8 0 1-15,0 0-1 16,-2 0 1-16,2-1 1 0,0 1 1 16,1-1-2-16,-4-3 0 15,3 1 0-15,1-1 0 16,-7 0 1-16,12 0-1 0,-6-1 0 15,1 0-1-15,-9-2 0 16,16 2 1-16,-8-2 1 16,-2 0 0-16,2 0 5 0,3 0-5 15,-6 0 8-15,4 0-8 16,-1 0 9-16,6 0-10 31,-6-2-1-31,3-2 1 16,2 1 1-16,-4-1-1 15,7 0 1-15,-2-1 8 16,-6-1-9-16,8 0-1 0,-8-1 0 16,1 0 1-16,-1 0 1 15,6 0 8-15,-12 0-9 16,-1 2 0-16,4 1 0 16,-10-2 5-16,5-1-4 15,0 0-1-15,6-5 9 16,-6-1-8-16,0-1 0 0,8-3 0 15,0 0 0-15,0 1-1 0,-2 1 0 16,-3 1 1-16,2-1 0 16,-5 2-1-16,1-1 0 15,-7 2 7-15,12-1-7 16,-14 2-2-16,8 2 2 16,-8-1-1-1,8 3 1-15,-8 0 6 16,0 1 4-16,8 0 5 15,-8 1-9-15,6 0 0 16,-4-3 4-16,-2 3-10 16,6 1 1-16,-6 0 0 15,0 0 0-15,0 4 5 16,0 0-6-16,0 0-6 0,0 0-15 16,0 0-29-16,0 0-39 15,0 0-97-15,-14 0-156 16,-2 0-797-16</inkml:trace>
        </inkml:traceGroup>
      </inkml:traceGroup>
    </inkml:traceGroup>
    <inkml:traceGroup>
      <inkml:annotationXML>
        <emma:emma xmlns:emma="http://www.w3.org/2003/04/emma" version="1.0">
          <emma:interpretation id="{258C4D4A-8A80-4CEF-9A45-384C622BC9C4}" emma:medium="tactile" emma:mode="ink">
            <msink:context xmlns:msink="http://schemas.microsoft.com/ink/2010/main" type="paragraph" rotatedBoundingBox="2074,15166 9947,15250 9940,15923 2067,158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781005-0A6E-4540-97BF-262468BC738B}" emma:medium="tactile" emma:mode="ink">
              <msink:context xmlns:msink="http://schemas.microsoft.com/ink/2010/main" type="line" rotatedBoundingBox="2074,15166 9947,15250 9940,15923 2067,15839"/>
            </emma:interpretation>
          </emma:emma>
        </inkml:annotationXML>
        <inkml:traceGroup>
          <inkml:annotationXML>
            <emma:emma xmlns:emma="http://www.w3.org/2003/04/emma" version="1.0">
              <emma:interpretation id="{F124E306-47B2-48E8-BCCD-526822E46E11}" emma:medium="tactile" emma:mode="ink">
                <msink:context xmlns:msink="http://schemas.microsoft.com/ink/2010/main" type="inkWord" rotatedBoundingBox="2073,15262 2374,15266 2368,15842 2067,15839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1" timeOffset="-37491.4487">1871 12139 428 0,'0'0'268'0,"0"0"6"16,0 0 13-16,0 0-83 15,0 0-79-15,0 0-15 16,8-6-8-16,-8 6-16 0,0 0-7 16,0 0-7-16,0 0-9 0,0 0-11 15,0 0-8-15,0 0-10 16,0 0-6-16,0 0-7 15,0 0-7-15,0-2-6 16,-6 2-7-16,-2-4 5 16,-8 4-4-16,0-5-2 15,-1 3 0-15,-7 2-9 0,8 0-7 16,2 0 8-16,3 0-10 16,3 2 1-16,0 7 0 15,0 0 3-15,0 3 2 16,3-2-3-16,5 1 2 15,0 4-11-15,0 0-7 16,0 2 6 0,8 3 17-16,8 1 8 15,8 1 6-15,-2-1-5 16,8 0 8-16,-6-3 4 16,3 1-7-16,-5 0 0 0,2-2-4 15,0 1 5-15,-2 0 2 16,-6-1-9-16,-5 1 0 15,-3-1 0-15,-2 0-2 16,-4-1-5-16,-2 2-11 0,0-2 4 16,-2 0 6-16,-15 0-5 15,-4 0-2-15,-4-2 5 16,-7-2-18-16,8-3 1 16,-9-1 3-16,9-6-7 15,-6 1 20 1,14-3 10-16,2 0 1 15,3 0 6-15,6 0 5 16,-3-8-11-16,8-2 11 16,-3-1 3-16,3-3-13 0,0-3-1 15,0-1 1-15,8-3 6 16,3 1-5-16,3-2 7 16,10-2 2-16,-2 2-3 15,2-2-2-15,0-2 12 16,1 0 7-16,7-1 9 15,-2-5-6-15,-6 1-6 0,-5-3 6 16,-5 1 3 0,-6 2 0-16,-8 3-4 0,0 1-9 15,0 4-18-15,-24 3-12 16,-9 3-46-16,-13 8-52 0,-8 9-107 16,-3 4-42-16,19 13-382 15</inkml:trace>
        </inkml:traceGroup>
        <inkml:traceGroup>
          <inkml:annotationXML>
            <emma:emma xmlns:emma="http://www.w3.org/2003/04/emma" version="1.0">
              <emma:interpretation id="{DB8B5751-F8A2-49AB-9662-5B99B1EA510A}" emma:medium="tactile" emma:mode="ink">
                <msink:context xmlns:msink="http://schemas.microsoft.com/ink/2010/main" type="inkWord" rotatedBoundingBox="3669,15257 6059,15283 6054,15838 3663,15812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1" timeOffset="-43804.1661">4452 12159 225 0,'0'0'318'16,"0"0"-56"-1,0 0 39-15,0 0-49 16,0 0-82-16,0 0-67 15,0 0-29-15,-16-26-20 0,16 26-19 16,-8 0-26-16,-6 0 1 16,6 0-9-16,-3 10 0 15,-5 8 1-15,0 2 12 16,-6 4 0-16,14 2 3 0,-8 0-5 16,16 0-11-16,-8-1 6 15,0 1-6-15,8-1-1 16,0-3 1-16,0 0 6 15,0-2-7-15,8-1 7 16,0-1-6-16,0 1 7 16,8-1-1-1,0-3-1-15,1 0 3 16,4-2-2-16,-4-3-5 16,-1 0-2-16,8-4 1 15,-2-1 0-15,2-3 8 16,-8 0-9-16,1-2 1 15,-1 0 9-15,0 0-1 0,0-6 1 16,6-7-4-16,-6-3 2 16,0-5 3-16,1-1-10 15,-7-4 16-15,4 0-17 16,-6-1 27-16,0-3 13 0,-8-2 7 16,0-3-7-16,0-1 3 15,-8-3-25-15,-8-2-18 16,-17 2-10-16,1 4-16 0,-14 8-23 15,0 8-63-15,-19 13-78 16,16 6-92-16,3 0-626 0</inkml:trace>
          <inkml:trace contextRef="#ctx0" brushRef="#br1" timeOffset="-45037.9662">5532 12231 593 0,'0'0'212'0,"0"0"38"15,0 0-44-15,0 0-90 16,0 0-35-16,0 0-26 0,0 0-10 16,-46-17-5-16,35 17-1 15,-3 0-16-15,-2 6-2 16,-8 9-4-16,8 3 1 15,-1 5-4-15,-4 0 2 0,10 2 2 16,-3 1-2-16,6 0-3 16,6-1-6-1,-4-1 5 1,3 0-5-16,3-2 5 0,0-1 1 16,0-3 0-16,0-1-2 15,9-1-4-15,7-1-6 16,-5 0 0-16,10 0 10 15,-4-5-3-15,7 2 0 16,6-5-2-16,-3-1 1 16,2-5 2-16,-4-1-8 15,7 0 18-15,-2 0-17 16,-6-13 21-16,1-5-7 0,-9-6-4 16,6-7 1-16,-12-4-4 15,-4-4 1-15,-6-4 13 16,0-2 8-16,-6-2-4 0,-18 1-27 15,-8 5 0-15,2 8-21 16,-3 11 6-16,1 8-55 16,-14 14-108-16,11 0-60 0,-3 0-533 15</inkml:trace>
          <inkml:trace contextRef="#ctx0" brushRef="#br1" timeOffset="-42501.7743">3445 12211 492 0,'0'0'251'0,"0"0"48"0,0 0 2 16,0 0-110-16,0 0-55 15,0 0-10-15,0 0-22 16,0-17-32-16,0 17-13 16,-2 0-28-16,-6 0-14 15,0 0-17-15,-6 0-7 16,3 6 7-1,-5 7 0-15,-6 5-1 16,6 4-1-16,8 2 2 16,-6 2 1-16,6 0 0 15,0 0 0-15,5 0 1 16,3 0-2-16,0 0-1 16,0 1 1-16,0-3-1 0,0 0 1 15,3-4-1-15,5-1-13 0,6-3 13 16,-6-3 0-1,8-1 1-15,0-2 7 0,9-2-6 16,-1 0 0-16,0-3 5 16,-2-1 11-1,11-3-16-15,-4-1 4 16,-4 0 8-16,-1 0-13 0,9-4 12 0,-4-10 4 16,-2-4-2-16,-2-7 3 15,-4-4 7-15,-4-6 11 16,-9-6-4-16,0-3-11 15,-8-2 3-15,0-1-8 16,-25 2-15-16,1 1-5 16,-14 10-7-1,-2 6-16-15,-6 14-18 16,2 8-81-16,-10 9-96 16,14 17-52-16,2 5-490 0</inkml:trace>
        </inkml:traceGroup>
        <inkml:traceGroup>
          <inkml:annotationXML>
            <emma:emma xmlns:emma="http://www.w3.org/2003/04/emma" version="1.0">
              <emma:interpretation id="{317D2873-38F3-4229-B625-1050368AE4C3}" emma:medium="tactile" emma:mode="ink">
                <msink:context xmlns:msink="http://schemas.microsoft.com/ink/2010/main" type="inkWord" rotatedBoundingBox="6773,15295 7130,15298 7125,15826 6768,15822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1" timeOffset="-46140.4562">6603 12253 456 0,'0'0'219'0,"0"0"14"0,0 0 1 16,0 0-40-16,0 0-68 15,0 0-43-15,0 0-3 16,0-21 3-16,0 20-4 16,0 1-10-16,0 0 3 15,0 0-8 1,0 0-7-16,0 0-10 16,0 0-16-16,0 0-6 15,0 0-6-15,0 0-8 16,-8-2-11-16,3 2 0 15,-3 0-8-15,-3 0 7 16,-3 0-1-16,4 0-5 16,-7 6 5-16,-4 7 2 0,13 0-7 15,-9 3 6-15,1 1 0 0,3 0 1 16,2-1-1 0,3 0-10-16,0 1 2 0,2 1 8 15,3 2-11-15,-2-2 3 16,5-1 2-16,-3 1 0 15,3 0 1 1,0-1-2-16,0 0 2 16,0-3-4-16,0 3 3 15,8-4 5-15,1 2 1 16,-1-4 0-16,2 1 0 16,4-2 1-16,-3 0 0 15,2-4 0-15,4 2 0 16,-1-3-1-16,5-1 1 0,-4-1 0 15,2-1 0-15,-3-2 0 16,-3 0 8-16,4 0-8 16,-1 0 6-16,0 0 6 15,0-6-3-15,6-10-2 16,-6 0 0-16,0-4 1 16,-7-2-7-16,7-3 6 0,-8 2-1 15,0-2 1-15,-3 1-1 16,-5-2 21-16,0 0-6 0,0-2-4 15,0-1-8-15,0-6 0 16,-21 0-9-16,5 0-1 16,-9 4-27-16,-7 0 0 15,-6 4-22 1,-11 5-94-16,3 8-96 16,6 2-407-16</inkml:trace>
        </inkml:traceGroup>
        <inkml:traceGroup>
          <inkml:annotationXML>
            <emma:emma xmlns:emma="http://www.w3.org/2003/04/emma" version="1.0">
              <emma:interpretation id="{90C8A18E-ED4A-451A-BF95-18C37FACDDCD}" emma:medium="tactile" emma:mode="ink">
                <msink:context xmlns:msink="http://schemas.microsoft.com/ink/2010/main" type="inkWord" rotatedBoundingBox="8194,15232 9747,15248 9741,15856 8187,15839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1" timeOffset="-30345.0878">8628 12416 667 0,'0'0'191'15,"0"0"85"-15,0 0-43 16,0 0-89-16,110-44-45 16,-85 23-18-1,-9 1-28-15,0-3-12 0,-8 4-2 16,-8 0-5-1,0 2-28-15,-8 1-6 0,-8 1-9 16,-8 2-22-16,-6 4 6 16,3 7 6-16,-3 2 12 15,17 0-2-15,2 7 3 16,3 12-1-16,2 7 1 0,6 1 6 16,0 3 35-16,0 3-5 15,14-1 10-15,2-3 4 16,8-1-10-16,1-2 0 15,-1-2-9-15,6-4 0 16,2-2-8-16,1-3-10 16,-3-2-7-1,2-4-26-15,-8-1-43 16,6-7-73-16,5-1-46 16,-10 0-345-16,-4-9-217 0</inkml:trace>
          <inkml:trace contextRef="#ctx0" brushRef="#br1" timeOffset="-29760.6513">9366 12209 613 0,'0'0'164'15,"0"0"-5"-15,0 0 58 16,0 0-84-16,0 0-57 16,0 0 2-16,0 0 11 15,-111 70-5-15,79-34 12 16,-1 4-15-16,-5 3-11 0,1-1 13 15,4-2-33 1,1-1-14-16,15-5-15 0,-4-8-20 16,5-4-1-16,7-4-6 15,1-6-37-15,0 1-53 16,8-5-80-16,0-2-140 16,0-3-287-16</inkml:trace>
          <inkml:trace contextRef="#ctx0" brushRef="#br1" timeOffset="-30074.9444">9082 12299 317 0,'0'0'369'0,"0"0"-244"16,0 0 91-1,0 0 0-15,0 0-77 16,0 0-8-16,0 0-19 16,79 100 0-16,-58-74-42 15,-2 0-25-15,3 2-15 16,-3-4-14-16,2 0-7 16,-4-4-2-16,-1-1-7 15,0-3 1-15,0-3-1 0,-2-2-26 16,-3-6-53-16,2-5-59 15,-2 0-103-15,-5-3-408 0</inkml:trace>
          <inkml:trace contextRef="#ctx0" brushRef="#br1" timeOffset="-30831.9927">7835 12057 506 0,'0'0'183'16,"0"0"62"-1,0 0 4 1,0 0-75-16,0 0-46 0,0 0-21 16,0-15-18-16,0 14 13 15,0 1-7-15,0 0-23 16,0 0-9-16,0 0-13 15,0 0-18-15,0 0-19 16,0 0-13-16,0 0-10 0,0 7-15 16,0 17 16-16,8 8 9 15,5 7 19-15,-5 6 10 16,1 4-10-16,7-1 12 16,-8 0-8-16,3 0-22 15,-3-4 1-15,0-3 0 16,-3-7-1-16,3-6 0 0,-8-7 0 15,9-8-1-15,-9-6 0 16,0-3 0-16,0-4 1 0,0 0 7 16,0 0 1-16,0 0 2 15,0 0 0-15,0 0 1 16,0 0 2-16,8-10 1 16,-8-12-15-1,8-5-16 1,0-5-12-16,5-1 6 0,4 2 4 15,-1 1 7-15,-5 4 5 16,10 2 5-16,-4 3-1 16,7 0 2-16,-8 4 0 15,9 2 0-15,-9 2-1 16,5 6 1-16,-4 3-1 0,-9 4-9 16,8 0 7-16,-2 0 3 15,5 4 2-15,-6 9 6 16,3 6 1-16,1 3-2 15,-9 1-6-15,0 6 0 16,0-2-1-16,0 3 2 16,-8-1-2-1,8 1 7-15,-8-4-5 16,8-3 3-16,-8-6-4 16,6-4-1-16,-4-4 0 15,-2-1-8-15,6-3-31 0,-3-1-48 16,5 0-79-16,0-3-76 15,0-1-393-15</inkml:trace>
        </inkml:traceGroup>
        <inkml:traceGroup>
          <inkml:annotationXML>
            <emma:emma xmlns:emma="http://www.w3.org/2003/04/emma" version="1.0">
              <emma:interpretation id="{BB2094E5-2A00-4434-A241-E09B76EB53E9}" emma:medium="tactile" emma:mode="ink">
                <msink:context xmlns:msink="http://schemas.microsoft.com/ink/2010/main" type="inkWord" rotatedBoundingBox="9939,15754 9942,15754 9942,15797 9938,15796"/>
              </emma:interpretation>
              <emma:one-of disjunction-type="recognition" id="oneOf42">
                <emma:interpretation id="interp66" emma:lang="" emma:confidence="0">
                  <emma:literal>|</emma:literal>
                </emma:interpretation>
                <emma:interpretation id="interp67" emma:lang="" emma:confidence="0">
                  <emma:literal>.</emma:literal>
                </emma:interpretation>
                <emma:interpretation id="interp68" emma:lang="" emma:confidence="0">
                  <emma:literal>l</emma:literal>
                </emma:interpretation>
                <emma:interpretation id="interp69" emma:lang="" emma:confidence="0">
                  <emma:literal>-</emma:literal>
                </emma:interpretation>
                <emma:interpretation id="interp70" emma:lang="" emma:confidence="0">
                  <emma:literal>i</emma:literal>
                </emma:interpretation>
              </emma:one-of>
            </emma:emma>
          </inkml:annotationXML>
          <inkml:trace contextRef="#ctx0" brushRef="#br1" timeOffset="-28504.0747">9583 12606 1388 0,'0'0'371'0,"0"0"-49"16,0 0-10-16,0 0-128 0,0 0-79 16,0 0-53-16,0 0-31 15,0-4-21-15,0-9-103 16,0 0-394 0,-3 0-654-16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5:29.1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4F8B81-3FF0-4CFE-B379-0BE576E5874C}" emma:medium="tactile" emma:mode="ink">
          <msink:context xmlns:msink="http://schemas.microsoft.com/ink/2010/main" type="inkDrawing" rotatedBoundingBox="4443,7480 6982,7950 6821,8815 4283,8345" semanticType="callout" shapeName="Other">
            <msink:sourceLink direction="to" ref="{0E9BBCF1-26D5-41F1-80B5-DFD1DE9F6E07}"/>
            <msink:sourceLink direction="to" ref="{4AB5374B-D0E2-4C9B-B7D5-EF626919BEAA}"/>
          </msink:context>
        </emma:interpretation>
      </emma:emma>
    </inkml:annotationXML>
    <inkml:trace contextRef="#ctx0" brushRef="#br0">0 8 527 0,'0'0'174'0,"0"0"-3"0,0 0 47 16,0 0-92-16,0 0-39 16,0 0-18-16,0 0-21 15,0 0-4-15,0 0-9 16,0 0-9-16,0 2-10 16,8 1-6-1,-8 3 12-15,8-1 3 16,0 3 2-16,0 1-5 15,0 0-7-15,0 2-1 16,9 1 1-16,-4 1-2 16,-2-3-1-16,2 3-1 15,4 0 14-15,-1-1-10 16,6 1-8-16,-6-3-1 0,3 2 1 16,-3 1 9-16,6-3-10 15,-6 2-3-15,8-2 6 16,1 0 1-16,-4 1-4 15,-2-2-6-15,11 3 1 0,-14-4-1 16,14 2 1-16,-6 2 7 16,-7-4-8-1,7 1 0-15,-8 0 0 16,14-1 0-16,-11 0 3 16,5-1 3-16,-2 0-6 15,2 1 2-15,6-2 7 16,-3 2-8-16,3 0 1 15,-6-1 0-15,6 1-1 16,2-3 17-16,-5 2-12 0,3-1-6 16,8 0 2-16,-5-3-1 15,2 0 6-15,-5 1 0 16,10-1-1-16,-7-2-6 16,4 1 9-16,-4 0-9 15,5-1 0-15,-6-1 7 16,9 3-6-16,-3-3-1 0,-3 0 0 15,3 0 0-15,0 0 0 16,-3 0 1-16,3 0 0 16,0 0 7-16,-3 0-8 0,3-3 2 15,0-2-1-15,-11 0 0 16,5 2-1-16,-2-2-6 16,0 1 6-1,-3-1 1-15,3 1 5 16,-6-1 0-16,8-2-6 15,-7-1 0-15,7-1 0 16,-2-2 0-16,-6 2 1 16,9 1-1-16,-9 1 1 15,0 0-1-15,-2-1-1 16,2 0 1-16,6-1 0 0,-5 2 0 16,-1-2 1-16,0-1 3 15,1 1-4-15,-4-2 0 16,-2 2 0-16,3-2 6 0,-6-1 0 15,0 1-6-15,1 1 2 32,-4-3 5-32,3 1-7 15,-5-1-1-15,3-1 1 0,2 1 1 16,0 1 5-16,-8 2-5 16,9-2-1-16,-9 1 6 15,8 3 4-15,-3-2 10 16,-4 1-2-16,-1-1 0 15,-6 1 4-15,7 0-6 16,-1 0-1-16,0 0-1 0,-3 1-2 16,-2 0 12-16,-3 5-2 15,0-1 7-15,0 4-2 16,0 0-27-16,0 0-3 16,0 0-50-16,0 0-68 15,-33 2-72-15,9 8-189 16,-8-2-788-16</inkml:trace>
    <inkml:trace contextRef="#ctx0" brushRef="#br0" timeOffset="-21050.6748">94-601 497 0,'0'0'263'16,"0"0"14"-16,0 0-43 15,0 0-55-15,0 0-66 16,0 0-59-16,0 0-15 0,8-20-4 16,1 19-11-16,-1 1-24 15,-8 0 0-15,8 0-11 16,-8 4-16-1,0 6 6-15,0 6-17 16,0-2 17-16,-8 3 15 16,0-3 5-1,-1-2 1-15,9 0 5 16,0-6-4-16,0 3 16 0,0-1 25 16,0 1 0-16,0 2-11 15,9 0-6-15,-9 2-14 0,0 0 1 16,0 0 7-16,0-2 6 15,-17-2-3-15,1-1-2 16,-8-7-2-16,2-1-18 16,-2 0-15-16,-1 0-67 15,17-4-80-15,-5 1-453 0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5:32.83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16A1368-5AB0-4840-BE67-EDE5F6A59A37}" emma:medium="tactile" emma:mode="ink">
          <msink:context xmlns:msink="http://schemas.microsoft.com/ink/2010/main" type="inkDrawing" rotatedBoundingBox="1879,7959 4158,7934 4163,8455 1885,8479" semanticType="callout" shapeName="Other">
            <msink:sourceLink direction="with" ref="{4AB5374B-D0E2-4C9B-B7D5-EF626919BEAA}"/>
            <msink:sourceLink direction="with" ref="{D92CBCDD-1EAF-48DB-90BC-DC7E6C6AD162}"/>
          </msink:context>
        </emma:interpretation>
      </emma:emma>
    </inkml:annotationXML>
    <inkml:trace contextRef="#ctx0" brushRef="#br0">-5 5 375 0,'0'0'150'0,"0"0"-12"16,0 0 30-16,0 0-19 15,0 0 5-15,0 0-9 16,0 0-17-16,0-5-18 0,0 3-20 16,0 2-13-16,0 0-17 15,0 0-19-15,0 0-12 16,0 0-14-16,0 0-15 16,0 0 0-16,0 0-12 0,0 0-4 15,9 0 9-15,-9 2 4 16,8 6 3-16,0 5 2 15,-8-3-2-15,8 2 0 16,0-3 1-16,6 2-1 16,-12 0 1-1,6-2-1-15,1 1 1 16,-1-2 0-16,-3 2 0 16,3-3-1-16,-5 2 1 15,5-1 10-15,0 1-9 16,6-1-2-16,-6 1 9 15,0-1-9-15,0 5 8 16,0-5-8-16,8 1 7 0,-8-1-7 16,1-1 0-16,-1 0 0 15,0-1 0-15,0 0 0 0,0 1 1 16,-3-1 1 0,6 1-1-16,-5-2 0 0,10 1-1 15,-8 2 0-15,0-3 6 16,14 3 7-1,-6-2 7-15,0 2-4 16,-5-1-7-16,5 1 7 16,-2-1-10-16,2 1 4 15,0-1-2-15,-2-1 2 16,2 1-9-16,-5-1 9 16,2 1-9-16,-2-1 1 15,3-1 5-15,2-1-5 0,0 1-1 16,1 1 7-16,-1-3-1 15,0 3-5-15,0 0 12 16,0-3-12-16,-2 3-2 16,2-2 0-16,9 1 0 0,-4-1 1 15,-5 1-1-15,3-1 8 32,3 0-8-32,-6-1 0 15,9 1 0-15,-4 1 0 16,4-2 0-16,-6 0 0 0,2 1 0 15,-5 2 0-15,9-3-1 16,-4 1 1-16,-4-1 1 16,2 1-1-16,-6 0-7 15,12 0 7-15,-4 0 1 0,-2-3 0 16,3 1 0-16,2-2 0 16,-8 1 6-16,9 2-7 15,-1-3 0-15,-8 2 0 16,9-2 6-16,-4 2-6 15,4-2-1-15,-9 0 1 16,8 0 1-16,1 0 0 0,-4 0-2 16,-4 0 1-16,7 0-8 15,-2 0 8-15,-4 0 0 16,4 0 8-16,-3 0-8 16,3 0 0-16,-6 0 0 15,6-2 0-15,2-3 6 0,-5 2-6 31,5-2-1-31,-2-1 1 0,-6 0 2 16,8 3-1-16,-2-3-1 16,-6 2 0-16,1 1 1 15,-1-3-1-15,0-1 1 16,8 0 0-16,-7-3-1 16,4 1 0-16,-4 2 1 15,-1 1-1-15,-8 1 0 0,8-1 1 16,-8 2 0-16,8-1-1 15,-2-1 0-15,-3 1-1 16,5-3 0-16,-2 3 1 16,-4-3 2-16,4 1-1 15,-6 0-1-15,8-1 1 16,-8-1 1 0,9 1-1-16,-9 2 0 15,5-2-1-15,-5 0 1 16,1-1 0-16,1 2-1 15,-1-3 1-15,-1 1-1 16,5 2 2-16,-13-2-1 16,8 2-1-16,0-2 1 0,1 2 0 15,4 2-1-15,-5-2 1 16,-5-1-1-16,5 1 0 0,0 1 0 16,0 0 0-16,0-1-1 15,-2 1 1-15,2 3 0 16,-5-2 0-16,2 1 0 15,3-1 0-15,-8 1 0 16,8-2 0 0,0 3-1-16,0-3 1 15,-8 2-1-15,9 1 1 16,-1-3 0-16,-8 2-1 16,8 1 1-16,0-1 2 15,-8 0-1-15,5 0-1 16,-5 3 0-16,3-3 1 15,2 2 5-15,-5 1-5 0,3-1-2 16,-3 2 2-16,6-3-2 16,-6 3 1-16,0-1 0 15,2-1 7-15,-2-2-7 0,6 2 25 16,-6-2 0 0,8 1-13-16,-8-1-6 0,3 1-5 15,-3 1 1-15,0 0-1 16,5 0 5-16,-5 2-5 0,0 0 17 15,0 0-5-15,0 0 2 16,0 0-6-16,0 0-8 16,0 0-1-16,0 0-17 15,0 0-37-15,-5 0-68 16,-6 0-137 0,-3 0-413-16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6:00.6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F249AA-930B-46F3-99D3-9B3524C93A50}" emma:medium="tactile" emma:mode="ink">
          <msink:context xmlns:msink="http://schemas.microsoft.com/ink/2010/main" type="inkDrawing" rotatedBoundingBox="289,7980 1769,8061 1754,8332 274,8251" semanticType="callout" shapeName="Other">
            <msink:sourceLink direction="with" ref="{8BB1E48B-BDFD-4EAE-AD1A-13E221610FFE}"/>
            <msink:sourceLink direction="with" ref="{D92CBCDD-1EAF-48DB-90BC-DC7E6C6AD162}"/>
            <msink:sourceLink direction="with" ref="{E93A6425-DDD8-4964-A56D-519B84331799}"/>
          </msink:context>
        </emma:interpretation>
      </emma:emma>
    </inkml:annotationXML>
    <inkml:trace contextRef="#ctx0" brushRef="#br0">1478 39 159 0,'0'0'397'16,"0"0"-172"-16,0 0 7 0,0 0-9 15,0 0-78-15,0 0-35 16,0 0-25-16,0-1-15 15,0 1 1-15,0 0-1 16,0 0-23-16,0 0-15 16,0 0-7-16,0 0-12 15,0 0-12-15,0 0-1 16,0 0-7-16,-8 0 1 16,8 0-7-16,-13 0 5 0,2 0 8 15,-5 4 12 1,-6 3-6-16,-2 2-6 0,-1 0 2 0,9 1-1 15,-8-1 0 1,2-2 0-16,6 2 0 0,0-1-1 16,-9-1 0-16,9 2 0 15,-6 2-1-15,4-1 1 16,1-1 0-16,-4-2-1 16,4 2 0-1,1-3 0-15,3 1-11 16,2 1 12-16,-5-3 0 15,-1 1 0-15,1 1-1 0,-6-1 1 16,6 0-1 0,-5-1 1-16,4 0 4 15,1-1-4-15,0 0 1 16,0-1 0-16,-1-1 0 0,-7 3-1 16,11-2 0-16,-4 1 1 15,1-3 0-15,0 1-1 16,0 0 2-16,-1-2 5 15,1 0-7-15,8 0 1 16,-8 0 0-16,0 0-1 16,-1 0 0-1,-4 0 0-15,4 0 0 0,1 0 0 16,0 0-1 0,0 0 1-16,2 0 0 0,-2-4 1 15,0 0 0-15,-1 3 0 16,1-4 5-16,-8 0-5 15,8-2 1-15,-1 2-1 16,-4-3 1-16,2 1 8 0,-3 0-9 16,-2-1 12-16,8-1-5 15,-1 0-1-15,1 0 9 16,0-1-1-16,-9-1-5 16,4 0 6-16,5 0-7 15,-6 0 2-15,3 2-9 16,3-1-1-16,0 1 7 0,-6 2-8 15,6-2 0-15,8 3 1 16,-9 0 5-16,9 2-5 16,-5-3 6-16,10 2-1 15,-11-1 3-15,6 1-8 16,0-1 6-16,-3 0-1 0,-2 3-6 31,-3-3 0-31,7 2 6 16,1 1-6-16,0-1 6 15,3 2-5-15,2 1 8 0,-2-1-2 16,2 2-6-16,3-2 1 16,0 2-1-16,-5 0 1 15,5 0 5-15,0 0 0 16,0 0-1-16,0 0 3 0,0 0 4 16,0 0 1-16,0 0 2 15,0 0 0-15,0 0-7 16,0 0-9-16,0 0-1 15,0 0-22-15,0 0-50 16,0 0-83-16,0 0-151 16,0 2-567-16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8:14.9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F9F7B54-3D75-496F-BDA1-E1AA9C7D655A}" emma:medium="tactile" emma:mode="ink">
          <msink:context xmlns:msink="http://schemas.microsoft.com/ink/2010/main" type="inkDrawing" rotatedBoundingBox="246,14417 3187,14593 3159,15057 218,14880" semanticType="callout" shapeName="Other">
            <msink:sourceLink direction="with" ref="{910E35A8-2069-4558-B0E1-F7E1D2D7C20E}"/>
            <msink:sourceLink direction="with" ref="{66C43CF1-9073-4CC3-8F72-8C32A0C90CBF}"/>
          </msink:context>
        </emma:interpretation>
      </emma:emma>
    </inkml:annotationXML>
    <inkml:trace contextRef="#ctx0" brushRef="#br0">2939 207 170 0,'0'0'194'0,"0"0"-129"0,0 0-38 15,0 0 3-15,0 0-30 31,0 0-6-31,-3-14-1 0,3 11 6 16,0 0 1 0,0 0 8-16,0 2 27 0,0-3-12 15,0 2 14-15,0 0 27 16,0 2 2-16,0-1 12 16,0 1 22-16,0 0 14 0,0 0 12 15,0 0-29-15,0 0-29 16,0 0-12-16,0 0-21 15,-5 0-10-15,5 0-8 16,-8 0-4-16,5 5 9 16,-11 3 7-16,6 4 0 15,-8-1 3-15,0 2 7 16,-1-2-23-16,4 3-8 0,-3-3-7 16,-1-1 6-16,1 0 1 15,-8 1-8-15,8-2 1 16,-9 0 0-16,12 0 0 15,-6 1-1-15,3-3 7 16,-6 2-6-16,-2-1-1 16,7-1 0-1,4 0-10-15,-3-1 2 0,-1 0 7 16,1-1-2-16,5 0-7 16,-10 1 3-16,4 0 6 15,1-1 1-15,-8 3 1 16,-1-1-1-16,4-1 0 15,-4 3 0-15,1-4-1 16,11 1 0-16,-6 0-12 0,-3-2 7 16,3 5 5-16,-3-2-15 15,-2-2 15-15,2 3-8 16,-2-1 9-16,5 0-1 16,-3-4 1-16,6 2 0 15,0-3 1-15,2 0 1 16,-2-1-1-1,5 2 0-15,-5-3 0 16,0 0 0-16,-6 3-1 16,6-1 6-16,-6 0-6 15,-2 1 0-15,0 1-4 16,-1 0 4-16,1 0 0 16,0 0 1-16,2-3 9 0,3-1-9 15,3 0 15-15,-6 0-14 16,6 0-1-16,0 0 1 15,-1 0-1-15,1 0 0 16,-5 0-1-16,4 0 1 0,-7 0-1 31,8 0 1-31,-1 0 0 0,1 0 12 16,-5 0-7-16,4 0-3 16,-2 0 10-16,-2 0-6 15,-4 0 9-15,4 0-3 16,2 0-5-16,-3 0 3 15,-2 0 0-15,8 0 2 16,-6 0-2-16,3 0 10 16,3 0-2-16,-6 0-9 15,-2-1 5-15,7-2-14 0,-7 0 9 16,8-1-2-16,0-2 0 16,-6 3 1-16,-2-4-7 15,7 3 15-15,-7-4-16 16,2 4 15-16,3-5-10 15,-2 4 1-15,-4-3 2 0,9 3 0 16,-5-2 0-16,-4 1-8 16,6 0 8-16,-2 1-2 15,-4-3 3-15,1 1 0 16,2 0-9-16,-5-1 6 0,-3 0-7 16,-2-2-13-16,10 1 11 15,-2 1 1-15,0 0 1 16,7 2-1-1,-7 0 1-15,0-4 3 16,-1 4 4-16,1-4-7 16,-6-2-6-16,-2 2 0 15,7-1 6-15,-4-2 1 16,-4 1-1-16,17-1 0 16,-8 4-6-16,2 1 4 15,6-2 2-15,-1 3 0 0,1-3 6 16,0 3 6-16,-8-4-5 15,7 0-6-15,-4-2 0 16,2 0-1-16,-6 0 0 16,4 2 0-16,-4-2 1 15,9 2 7-15,-5 2-7 16,4-3 9 0,-2 3 2-16,-2-4-5 15,4 3-6-15,1-2 10 0,3 3-3 16,2 2-7-1,-3 0 5-15,12 1-5 0,-4 2 8 16,4-2-1-16,-4 3-7 16,3-1 0-16,3 0 7 15,-5 3-3-15,5-1-5 0,0-1-1 16,0 3-1-16,0 0-27 16,0 0-41-16,0 0-94 15,0 0-219-15,14 0-316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8:48.9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A40C06-20A8-4DBE-A60A-DDD0CABE77ED}" emma:medium="tactile" emma:mode="ink">
          <msink:context xmlns:msink="http://schemas.microsoft.com/ink/2010/main" type="inkDrawing" rotatedBoundingBox="30,9501 11306,9636 11304,9796 28,9661" shapeName="Other"/>
        </emma:interpretation>
      </emma:emma>
    </inkml:annotationXML>
    <inkml:trace contextRef="#ctx0" brushRef="#br0">0-1 497 0,'0'0'169'15,"0"0"7"1,0 0 81-16,0 0-98 15,0 0-79-15,0 0-3 16,0 0-10-16,2 0-21 16,-2 0 1-16,0 0-9 15,0 0-6-15,6 0-2 16,-6 0-5-16,2 0-18 0,6 0-5 16,6 0 18-16,2 0 6 15,9 0-11-15,-9 0 0 16,5 0-2-16,-2 0 3 0,3 0 13 15,-6 0-16 1,9 0-7-16,-9 0-6 0,8 0 0 16,1 0 9-16,-4 0-9 15,4 0 0 1,-1 0 0-16,0 0 0 16,1 0-1-16,-4 0-1 15,4 0 2-15,-1 2 0 16,-2 0 2-16,2 1-2 15,0 0 1-15,1 0 0 16,-1-1 0-16,0-1 0 0,-2 3-1 16,5 0 1-16,-5 0-1 15,2 0 0-15,6 0 0 16,-6-1 0-16,1 3-1 16,-9-3 1-16,8-1 0 15,6 2 1-15,-6-1-1 16,1-1 1-16,-1 3-1 0,6-2 1 31,-6 1 0-31,-5-1 0 0,3-1-1 16,2 2 1-1,6-4-1-15,-6 5 0 0,1-3 7 16,-1 1-7-16,0 0 1 16,6-2-1-16,-6 1-6 15,1 0 6-15,-9 0 1 16,8 0 8-16,9-1-8 15,-9 3-1-15,1-2 1 16,-4-1-1-16,4 1 1 16,-1-2 7-16,-2 3-1 15,2-2-6-15,-8 1 6 16,8 0-7-16,1 0 1 16,5 0-1-16,-6-1 0 15,0-1 1-15,1 3 0 16,7-3-1-16,-2 0 8 0,2 0-5 15,-7 0 7-15,7 0-9 16,1 0 9-16,-4 0-1 16,4 0-8-16,-1 0 11 15,-2-3-9-15,-5 3-2 16,7-1-1-16,-2 1 6 16,-3 0-6-16,3 0 0 15,-6 0 1-15,6 0-1 16,-6 0 0-16,3 0-1 15,-5 0 1-15,2 0 0 16,9 0 5-16,-4 0-4 16,-4 0-1-16,-1 0 1 15,0 0 5-15,9 0-4 16,-3 0 5-16,-6 0-1 16,0 0-5-16,9 0 0 0,-3 0 5 15,-6 0-5 1,8 0-1-16,-2 0 1 0,3 0 8 15,-9-2-9-15,0 2 0 16,9-2 0-16,-9 2 0 16,1 0 1-16,4 0-1 15,-4 0 0-15,-1 0 1 16,0 0-1-16,1 0 0 16,5 0-5-16,-6 0 5 15,8 0 1-15,1 0-1 16,-3 0 0-16,2 0 1 15,1 0-1-15,-1 0 0 16,-2 0-8-16,-6 2 4 0,0 0-8 16,1-1 12-1,-4 2 1-15,4 0 0 0,-1-1 0 16,1 2 0-16,-1-3 0 16,0 1 0-16,-2 0 0 15,8-2-1-15,-6 2 1 16,0-2 9-16,1 0-8 15,-1 0-2-15,9 0 1 16,-9 0 0-16,6 0 0 16,-6 2 1-16,8-2 4 15,-7 2-6-15,5 0 0 16,-6-1 1-16,0 3 0 0,1 0-1 16,-1-2 10-1,6 2-9-15,-6-3 0 0,9 1 6 16,-1 1-7-16,1-3 6 15,-4 0 0-15,4 1-5 16,-1-1 0-16,1 2-1 16,-3 0 1-16,-1-2-1 15,-2 1 2-15,3 1-4 16,3-2 2-16,-9 2 0 16,6 0 2-16,-3-2 5 15,3 0-5-15,-6 2-1 16,8-2 0-16,1 0 1 15,-3 2 4-15,2-2 1 0,1 1-6 16,-1-1 5-16,6 0-6 16,0 0 14-16,2 0-3 15,-7 0-3-15,13 0-7 16,-6 0 0-16,1 0 1 16,0 0 4-16,-1 0-6 15,-2 0 2-15,11 0-2 16,-9 0 0-16,-2 2 0 15,8-2 1-15,-5 2 1 16,-9 2-2-16,17-2 2 16,-11 1-2-16,-6-1 0 15,9 0 1-15,-3 0 1 16,-6 0 4-16,6 0-6 16,-3 0 0-16,-2-1 6 15,5-1-6-15,0 2 0 0,-3-2 1 16,3 0-1-16,0 0 1 15,2 0-1-15,-7 0 6 16,7 0-5-16,-2 0-1 16,-5 0 0-16,-1 0-1 15,6 0 2-15,-3 0-1 16,-5 0 1-16,11 0 0 16,-4 0 0-16,-4 1 1 15,7 2-1-15,-2-3 0 16,3 0-1-16,0 2 0 15,-1-2 1-15,-2 0 0 16,11 2-1-16,-1-2 1 0,-2 0 6 16,9 0-7-1,-7 0 0-15,9 0 0 0,-3 0 0 16,0 2 2-16,-2-1-2 16,2-1 6-16,0 2-5 15,-5 0 0-15,8-2-1 16,-11 2 1-16,10-2-1 15,-2 2 1-15,-5-1 0 16,0 2 0-16,5-2-1 16,-8 0 1-16,3 2-1 15,-9-3 0-15,14 0-1 16,-13 2 1-16,5-2 0 16,-3 0 1-16,-5 0-1 0,8 0 0 15,-11 0 0 1,3 0 1-16,3 0 1 0,-9 0-2 15,6 0-2-15,-5 0 1 16,7 0 1-16,-2 0 0 16,-5 0 0-16,5 0 0 15,2 0 6-15,1 0-5 16,-3 0-1-16,2 0 0 16,1 0 0-16,-1 0 0 15,1 0 0-15,-3 0 1 16,8 0 0-16,-11 0-1 15,3 0 0-15,8 0 0 16,-11 0 2-16,3 0-2 16,3 0 1-16,-1 0-1 15,-2 0 0-15,8 0 1 0,-5 0 0 16,-1 0 0 0,-2 0 0-16,3 0-1 0,-1 0 0 15,-2 0 0-15,-3 0 0 16,3-2 1-16,0 2 0 15,-5-3-1-15,-6 2 1 16,2 1-1-16,-4-1 0 16,-1 1 0-16,-8-3 0 15,9 3 0-15,-4-1 0 16,-4 1 0-16,4-2 0 16,-4 2 0-16,-7 0 0 15,7 0 0-15,-4 0 0 16,-2-2 1-16,2 2-1 0,-4-2 1 15,7 0 0-15,0 1-1 16,0-3 6-16,-2 2-6 16,2-2 1-16,0 1-1 15,1 1 0-15,7-2 0 16,-2 0 0-16,-4 2-1 16,7-3 0-16,-4 1 1 15,4 2 0-15,-1-1 0 16,1 1 1-16,-1 0-1 15,0 0 0-15,6 0-1 16,2-1 1-16,1-1 1 16,5 0-1-16,-6 1 1 0,6-1-1 15,-5 0 0 1,-1 2 0-16,1-2-1 0,4 1 1 16,-4 1-1-16,-1-2 1 15,6 2 0-15,-3-1 1 16,-5 1 0-16,3 0 0 15,-3 2-1-15,-3 0 0 16,-6 0 0-16,4 0 0 16,4 0 0-16,-4 0-6 15,-1 0 6-15,0 0 1 16,1 0-1-16,-4 0 0 16,-2 0 0-16,3 0 1 15,-3 0-1-15,-6 0-1 0,12 0 1 16,-9 0 0-1,0 0 0-15,1 0-1 0,-4 0 0 16,-2 0 1-16,2 0-1 16,-4 2-1-16,7 0 1 15,-8-1 0-15,5 1-5 16,-4 2 6-16,1-2 0 16,4 0 1-16,2 0-1 15,-8-1 1-15,3 1-1 16,3-2-1-16,-6 2 1 15,-8-2 0-15,8 2 0 16,0-2 0-16,-8 2-1 16,0-2-5-16,0 0 6 0,0 0-9 15,0 0 9 1,0 0-1-16,0 0 0 0,0 0 0 16,0 0 1-1,0 0 1-15,0 0-1 0,0 0-1 16,0 0 1-16,0 0 0 15,0 0 0-15,0 0 0 16,0 0 0-16,0 0 1 16,0 0-1-16,0 0 0 15,0 0 1-15,0 0-1 16,0 0 2-16,0 0 5 16,0 0-7-16,0 0 1 15,0 0 0-15,0 0-1 16,0 0-1-16,0 0-6 0,0 0 1 15,0 0 6 1,0 0-1-16,0 0 1 0,0 0-1 16,0 0 1-16,0 0 0 15,0 0 1-15,0 0 0 16,0 0 5-16,0 0 4 16,0 0 5-16,0 0 1 15,13 0-3-15,-4 0-4 16,1 0-3-16,7 0-3 15,-4 0 4-15,3 0-6 16,1 0 0-16,-1 0 0 16,0 0-1-16,0 0 1 15,-2 0 0-15,-3 0 0 16,2 0-1-16,-10 0 0 16,5 0-1-16,-3 0 1 0,-2 0 0 15,-3 0 0-15,6 0 1 16,-6 0 0-16,0 0 0 15,0 0 0-15,0 0-1 16,0 0-26-16,0 0-38 16,-14 0-33-16,-5 0-133 15,-3 0-258-15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9:58.9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B35BCE-6C21-4166-94EC-04DBA8853DA4}" emma:medium="tactile" emma:mode="ink">
          <msink:context xmlns:msink="http://schemas.microsoft.com/ink/2010/main" type="writingRegion" rotatedBoundingBox="23529,10552 24820,10552 24820,12060 23529,12060"/>
        </emma:interpretation>
      </emma:emma>
    </inkml:annotationXML>
    <inkml:traceGroup>
      <inkml:annotationXML>
        <emma:emma xmlns:emma="http://www.w3.org/2003/04/emma" version="1.0">
          <emma:interpretation id="{AC2AE6ED-5054-4042-98CC-F6BC60B4BFBB}" emma:medium="tactile" emma:mode="ink">
            <msink:context xmlns:msink="http://schemas.microsoft.com/ink/2010/main" type="paragraph" rotatedBoundingBox="23529,10552 24820,10552 24820,12060 23529,12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625EFD-FABD-4DFC-820A-7AC433F0186E}" emma:medium="tactile" emma:mode="ink">
              <msink:context xmlns:msink="http://schemas.microsoft.com/ink/2010/main" type="line" rotatedBoundingBox="23529,10552 24820,10552 24820,12060 23529,12060"/>
            </emma:interpretation>
          </emma:emma>
        </inkml:annotationXML>
        <inkml:traceGroup>
          <inkml:annotationXML>
            <emma:emma xmlns:emma="http://www.w3.org/2003/04/emma" version="1.0">
              <emma:interpretation id="{F75D289B-04E2-4983-9DF3-F63FBECC197A}" emma:medium="tactile" emma:mode="ink">
                <msink:context xmlns:msink="http://schemas.microsoft.com/ink/2010/main" type="inkWord" rotatedBoundingBox="23529,10552 23686,10552 23686,11301 23529,11301"/>
              </emma:interpretation>
            </emma:emma>
          </inkml:annotationXML>
          <inkml:trace contextRef="#ctx0" brushRef="#br0">0 399 755 0,'0'0'266'0,"0"0"0"16,0 0-79-16,0 0-47 15,0 0-68-15,0 0 12 16,0 0-35-16,13-23 10 15,-5 15-6-15,-8 1-12 16,6-3-6-16,-3 0-6 16,2-3-7-16,3-2 4 15,-5-4-11-15,5-2 1 16,-3-2-7-16,-5-5 6 0,8 1 4 16,-8-5-12-16,0 1-6 15,0-2 0-15,0 3-1 16,0 4 0-16,-8 6 0 15,8 7 1-15,-5 6 13 16,5 4 1-16,0 3-15 16,0 0-14-16,0 0-14 15,0 10-2-15,0 9 21 16,0 6 9-16,0 7 0 16,5 3 0-16,3 2 0 15,-5 2 0-15,5-1-1 16,-2-1 2-16,-4-2-1 15,7 0 0-15,-1 0 1 0,-3-1-1 16,-2-3 1 0,5 3 0-16,-3-4 0 0,-5-1-1 15,8-3 0-15,-8-1 0 16,0-2 0-16,0-2-1 16,9-2-7-16,-9-2 7 15,0-1-9-15,0-1 3 16,0 0 6-16,0-4-6 0,0-3-7 15,-9 0-3-15,9-2 3 16,0-4 2-16,0 0 1 0,0-2 10 16,0 0 1-1,0 0 6-15,0 0 4 0,0 0-1 16,0 0-1 0,0 0 1-16,0 0-3 15,0 0-4-15,0 0 14 16,0 0 9-16,0 0 0 0,0 0-7 15,9 0-8-15,-4 0-1 16,-2 0-2-16,2 0-5 16,-2 0 4-16,-3 0-5 15,0 0-1-15,0 0-15 0,0 0-23 16,-11 0-37-16,-11-4-86 16,1-3-404-16</inkml:trace>
        </inkml:traceGroup>
        <inkml:traceGroup>
          <inkml:annotationXML>
            <emma:emma xmlns:emma="http://www.w3.org/2003/04/emma" version="1.0">
              <emma:interpretation id="{F9B17572-5402-4821-834D-2A0A87E9115A}" emma:medium="tactile" emma:mode="ink">
                <msink:context xmlns:msink="http://schemas.microsoft.com/ink/2010/main" type="inkWord" rotatedBoundingBox="24322,11958 24820,11958 24820,12060 24322,12060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523.6383">793 1508 54 0,'0'0'116'15,"0"0"-29"-15,0 0-19 16,0 0-31-16,0 0-15 15,0 0-21 1,0 0 5-16,5-10 16 16,-5 10 12-16,0 0 10 15,0-1-1-15,0 1 5 16,0 0-1-16,0 0 5 16,0-2 0-16,3 2 3 15,-3 0-3-15,0-1 4 16,0-2 8-16,0 2-8 0,5-1-7 15,-5 0-11-15,0 0 5 16,3 0-6-16,-3 0-10 16,5 0-8-16,3 1-3 15,1-1-5-15,7-2 4 16,0 2 11-16,6-3 6 0,5 1 1 16,5-2 11-16,-2 1-11 0,11-3 19 15,-4 3-5-15,-1 0-3 16,2-1-4-16,-6 3-9 15,0-1 1-15,-2 0-3 16,-5-1 0 0,-9 4-4-16,0-1-3 0,-11 2-3 15,4 0-6 1,-9 0-11-16,0 0-1 16,0 0-1-16,0 0-30 15,0 0-52-15,0 0-109 16,0 2-456-16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50:09.1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0A5258-7088-42B5-8194-DF0C3C1763B3}" emma:medium="tactile" emma:mode="ink">
          <msink:context xmlns:msink="http://schemas.microsoft.com/ink/2010/main" type="writingRegion" rotatedBoundingBox="15251,2068 33312,2043 33328,14073 15268,14099"/>
        </emma:interpretation>
      </emma:emma>
    </inkml:annotationXML>
    <inkml:traceGroup>
      <inkml:annotationXML>
        <emma:emma xmlns:emma="http://www.w3.org/2003/04/emma" version="1.0">
          <emma:interpretation id="{6BF83804-92D2-4754-9FC6-C4918E648F2E}" emma:medium="tactile" emma:mode="ink">
            <msink:context xmlns:msink="http://schemas.microsoft.com/ink/2010/main" type="paragraph" rotatedBoundingBox="23439,2055 32671,2121 32665,2939 23433,28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5DA59B-6714-403B-90E4-94F5BADC7BA6}" emma:medium="tactile" emma:mode="ink">
              <msink:context xmlns:msink="http://schemas.microsoft.com/ink/2010/main" type="line" rotatedBoundingBox="23439,2055 32671,2121 32665,2939 23433,2873"/>
            </emma:interpretation>
          </emma:emma>
        </inkml:annotationXML>
        <inkml:traceGroup>
          <inkml:annotationXML>
            <emma:emma xmlns:emma="http://www.w3.org/2003/04/emma" version="1.0">
              <emma:interpretation id="{DEA077FC-5F93-4BD6-B740-E7EC5C3A9F91}" emma:medium="tactile" emma:mode="ink">
                <msink:context xmlns:msink="http://schemas.microsoft.com/ink/2010/main" type="inkWord" rotatedBoundingBox="23439,2055 27869,2087 27863,2891 23433,28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1469 550 347 0,'0'0'218'15,"0"0"53"-15,0 0 1 16,0 0-29 0,0 0-104-16,108-28-41 15,-92 15-41-15,-8 0-9 0,-8 1 38 16,0 2-20-16,-5 0-56 15,-20 3-10-15,-4 5-24 16,2 2 22-16,-3 2 2 16,11 18 0-16,-3 6 0 15,9 4 0-15,10 0 2 0,3-4-2 16,0 3-2-16,16-5 2 16,14-2 0-16,11-3-41 15,7-6-36-15,31-8-54 16,-9-2-161-16,-5-3-244 0</inkml:trace>
          <inkml:trace contextRef="#ctx0" brushRef="#br0" timeOffset="285.0991">2129 348 1084 0,'0'0'291'15,"0"0"-60"-15,0 0-47 0,0 0-76 0,-113-13-53 16,83 17-38 0,3 14-5-16,-3 7 3 0,5 5 2 15,4 0 5 1,10 5 1-16,6 1 2 16,5-3-13-16,0-2 3 0,5-1-6 0,14-3-8 15,5-2 10-15,6-6-11 16,11-3-29-16,-3-3-36 15,8-8-39-15,2-5-49 16,15-5-51-16,-12-17-191 16,-5-3-237-16</inkml:trace>
          <inkml:trace contextRef="#ctx0" brushRef="#br0" timeOffset="539.2997">2454 412 734 0,'0'0'374'16,"0"0"-8"-16,0 0-89 0,0 0-94 16,0 0-79-16,0 0-65 15,-105-21-33-15,83 39-6 0,3 9-7 16,-3 1 7-16,9 6-2 31,5 1 2-31,8 0-8 0,0-1 1 16,8-4 1-16,22-5 5 15,2-4-24-15,17-5-64 16,5-6-69-16,0-10-65 16,19-6-102-16,-11-17-70 15,-13-3-399-15</inkml:trace>
          <inkml:trace contextRef="#ctx0" brushRef="#br0" timeOffset="841.1613">2587 257 1113 0,'0'0'356'15,"0"0"-224"-15,0 0-132 16,0 0-11 0,0 0-233-16,0 0-127 0</inkml:trace>
          <inkml:trace contextRef="#ctx0" brushRef="#br0" timeOffset="688.4096">2747 524 55 0,'0'0'1106'16,"0"0"-821"-16,0 0-136 0,0 0-88 15,0 0-41-15,0 0 17 16,0 0-1-16,24 94-15 16,-8-65-21-16,0-1-19 15,6-5-62-15,2-14-109 0,-5-8-213 16,-5-1-607-16</inkml:trace>
          <inkml:trace contextRef="#ctx0" brushRef="#br0" timeOffset="-879.6357">342 573 561 0,'0'0'172'0,"0"0"95"16,0 0-99-16,0 0-4 0,0 0-50 16,0 0-6-16,0-97-19 15,0 84-12-15,-8 0-3 0,-11 2-22 16,3 3-22-1,-17 3-12-15,-4 3-17 0,-4 2-1 16,0 5 0-16,-5 16-9 16,17 9 8-16,1 5-9 15,4 5 1-15,11 7-6 16,10-2-2 0,3-2-14-16,8-8 3 15,19-7-1-15,6-10 0 16,4-9 29-16,4-9 10 15,5 0 24-15,-5-20 7 16,-1-15-12-16,-2-9-10 16,-13-13-9-16,-4-10-10 15,-13-5-9-15,-8-4-17 0,0-3-21 16,-21 1 1-16,-12 2-4 16,1 10 23-16,2 14 27 0,14 15 6 15,-1 16 5 1,17 16 16-16,0 5-27 0,9 11-24 15,23 22 24-15,6 12 12 16,3 10 21-16,-1 8 26 0,-7 1-18 16,-1 5 6-16,-10-2 8 15,2-5-15-15,-2-4-23 16,-11-7-11-16,5-12-6 16,-3-7-14-16,-2-12-70 15,6-12-88-15,-4-16-69 16,1-18-125-1,-12-9-560-15</inkml:trace>
          <inkml:trace contextRef="#ctx0" brushRef="#br0" timeOffset="-278.5046">713 209 967 0,'0'0'306'16,"0"0"-97"-16,0 0-111 15,0 0-65-15,0 0-33 16,0 0 0-16,0 0-43 16,111 39-114-16,-73-14-73 15,-11 4 22-15,3 4 27 16,-3 1 69-16,-5-1 63 15,-1 1 41-15,-4-3 8 0,-1-2 50 16,-5-1 23-16,2-2-3 16,-2-3 11-16,-3-1-16 0,-2-3 6 15,-6-6 14 1,0-3 2-16,0-7 17 0,0-3 36 16,0 0 11-16,0 0 18 15,0-13-21-15,-6-7-95 16,-2-6-30-1,0-4 2-15,5 1 20 16,3 1 24-16,0-2-14 16,16 5-48-16,17-2-7 15,5 4-17-15,5 4-32 16,9 6-76-16,-9 9-90 16,3 4-44-16,-5 0-358 15,-20 8-239-15</inkml:trace>
          <inkml:trace contextRef="#ctx0" brushRef="#br0" timeOffset="-701.0857">751 378 622 0,'0'0'153'0,"0"0"170"16,0 0-87-16,41 102-55 0,-25-73-85 15,0-1-65 1,0-5-21-16,1-2-10 0,-1-4-76 16,0-13-123-16,-2-4-136 15,-12 0-26-15</inkml:trace>
          <inkml:trace contextRef="#ctx0" brushRef="#br0" timeOffset="1140.3319">3025 498 713 0,'0'0'237'0,"0"0"-42"0,0 0-121 16,0 0-43-16,0 0 5 15,0 0 0-15,-8 116 8 16,8-84-10 0,8-4 27-16,17-8 25 15,-4-6 61-15,7-8 30 16,-4-6-21-16,6 0-20 16,-9-10-28-16,-4-9-6 15,-7-6-24-15,-10-2-34 16,0-1-44-16,-16-1-18 15,-11 3-141-15,-24 13-114 0,10 9-110 16,6 4-390-16</inkml:trace>
          <inkml:trace contextRef="#ctx0" brushRef="#br0" timeOffset="1757.0343">3367 579 443 0,'0'0'131'16,"0"0"46"-16,0 0-26 15,0 0 3-15,89 119-16 16,-67-97-40-16,-12-6-21 15,4-5-9-15,-9-5-30 16,-2-4 0-16,2-2 96 16,-2 0 61-16,3-19-22 15,2-10-128-15,0-4-27 0,-5-4-9 16,5 2-9-16,-3 6 1 16,-2 10 0-16,5 6 0 15,0 7 7-15,6 6-8 16,10 0-18-16,6 8 9 15,10 6 3-15,9 2 6 16,5 0 1 0,3-6-1-16,-3-2 1 15,-2-4-1-15,-1-4 0 16,-16 0 0-16,-5-4-2 0,-14-8 2 16,-13-2 8-1,-3 0-7-15,0-2-1 0,-16 3 0 16,-9 5-13-16,6 7 12 15,-5 1 1-15,2 4-1 0,1 17 1 16,5 6-6-16,7 4 6 0,9 1 7 16,0-1-1-1,0-1-5-15,17-6-1 0,4-6 0 16,12-5-10-16,-1-7-26 16,9-6-13-16,2 0-51 31,-2-17-60-31,2-27-57 15,-8 3-288-15,-10 1 100 0</inkml:trace>
          <inkml:trace contextRef="#ctx0" brushRef="#br0" timeOffset="1926.2644">4274 494 542 0,'0'0'491'0,"0"0"-151"16,0 0-173-16,0 0-103 16,0 0-62-16,0 0 39 0,0 0 80 0,86 89 0 15,-56-47-18 1,-11 3-23-16,-3-5-20 0,-8-5-30 15,-8-5-11-15,0-6-9 16,-11-7-8-16,-10-6-2 16,-14-9-86-16,5-2-141 15,0 0-334-15</inkml:trace>
        </inkml:traceGroup>
        <inkml:traceGroup>
          <inkml:annotationXML>
            <emma:emma xmlns:emma="http://www.w3.org/2003/04/emma" version="1.0">
              <emma:interpretation id="{E6043971-E2D0-4DC0-AD96-6CE8401A12FB}" emma:medium="tactile" emma:mode="ink">
                <msink:context xmlns:msink="http://schemas.microsoft.com/ink/2010/main" type="inkWord" rotatedBoundingBox="28635,2256 32670,2285 32665,2939 28630,29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07.3207">5202 484 662 0,'0'0'146'16,"0"0"-39"-16,0 0 23 15,0 0-42-15,0 0 141 16,0 0-17-16,117 9-66 16,-69-9-34-16,1-5-35 0,-3-7-23 15,-13-3-22-15,-9-2-5 16,-8 2-7-16,-16-1-4 0,0 1-16 16,-13-4-5-16,-14 5-57 15,-11 2-4-15,-3 3 25 31,1 9 29-31,7 0 11 16,9 17-6-16,10 11 1 16,6 7 6-16,8 2 8 0,0 1 8 15,24 0 6-15,14-5 13 16,3-5 2-16,8-7-33 16,5-6-4-16,-5-5-36 15,16-10-73-15,-19 0-72 16,-9-17-415-16</inkml:trace>
          <inkml:trace contextRef="#ctx0" brushRef="#br0" timeOffset="2827.9455">5736 416 869 0,'0'0'195'16,"0"0"-8"-16,0 0 20 15,0 0-19-15,119 91-35 0,-73-68-42 16,3 2-64-16,-3-3-24 16,0-5-23-16,-11-6-10 0,-3-8-62 15,-2-3-62-15,-6-14-59 16,-7-7-344-16</inkml:trace>
          <inkml:trace contextRef="#ctx0" brushRef="#br0" timeOffset="2959.2526">5963 396 674 0,'0'0'245'16,"0"0"39"-16,0 0-87 15,-135 133-107-15,105-92-54 0,8 0-36 16,20 1-51-16,2-10-257 16,0-13-329-16</inkml:trace>
          <inkml:trace contextRef="#ctx0" brushRef="#br0" timeOffset="3406.9748">6331 554 380 0,'0'0'94'15,"0"0"102"-15,0 0-39 0,33 127-16 16,-25-88-40-16,0-1-42 16,-8-3-7-16,0-10 5 15,0-7-4-15,0-5-8 16,0-8 9-16,-3-2 15 16,-10-3 43-16,-6 0 17 15,-6-21-45 1,1-6-43-16,-3-12-23 15,11-6-9-15,13-6-9 16,3-2-1-16,16 5-5 16,22 4 5-16,11 9-7 15,5 8 7-15,6 8 1 0,-1 10-1 16,-7 7 1 0,-12 2-1-16,-5 5 0 0,-16 10-13 0,-13 8-23 15,-6 4-24 1,-16 3 29-16,-22 0 14 0,-11-3-11 15,-13-5-32-15,-1-13-46 16,7-9-176-16,23 0-351 0</inkml:trace>
          <inkml:trace contextRef="#ctx0" brushRef="#br0" timeOffset="3729.8894">6737 463 633 0,'0'0'96'0,"0"0"13"15,0 0 68-15,46 107 8 16,-32-66-50-16,-3-3-39 0,-3-2-53 16,-3-9-2-1,-2-6-12-15,-3-10 6 16,0-6-12-16,0-5 47 0,0 0 60 15,-11-11-19-15,-2-15-61 0,5-8-23 16,5-6-7-16,3-4-8 16,0 4-11-16,27 2-1 15,11 7-20-15,2 9-21 16,9 7-41-16,-3 9-46 16,0 6-14-16,-2 0-124 15,-12 15-116 1,-5 0 4-16</inkml:trace>
          <inkml:trace contextRef="#ctx0" brushRef="#br0" timeOffset="3976.9264">7171 543 296 0,'0'0'291'15,"0"0"-11"-15,0 0-15 16,0 0-39-16,0 0-77 16,0 0-70-16,0 0-43 0,16-76-36 15,-38 64 0-15,3 7-7 16,-8 5-3-16,3 0 1 15,5 7 9-15,-3 13 1 0,6 6 13 16,5 1-1-16,3 3 22 16,3 2 0-16,5-3-3 15,0-1 2 1,13-3 4-16,14-3-7 16,11-8-31-16,3-4-25 15,29-10-94-15,-13-4-126 16,-8-16-505-16</inkml:trace>
          <inkml:trace contextRef="#ctx0" brushRef="#br0" timeOffset="4230.4882">7466 370 978 0,'0'0'224'15,"0"0"-128"-15,0 0-41 16,0 0 12-16,0 0-8 15,0 0 5-15,-8 117 26 0,18-86 18 16,-1 1-39-16,-4-3-32 0,-5 0-18 16,0 1-18-1,0-4 14-15,-24-2-15 0,-9-5-25 16,1-6-29-16,2-6-28 16,0-5-62-16,14-2-199 15,8 0-223 1</inkml:trace>
          <inkml:trace contextRef="#ctx0" brushRef="#br0" timeOffset="4916.8898">7902 530 952 0,'0'0'218'0,"0"0"-31"16,0 0-1-16,0 0-23 15,0 0-55-15,-133-24-48 16,109 29-29-16,2 9-8 16,6 4-5-16,8-1-2 15,5-1-16 1,3-3 1-16,0 1 17 16,19-3 8-16,16-4 5 0,6-1-9 15,10-6-11-15,17 0-11 16,2 0-38-1,-2-9-75-15,8-4-86 0,-11-3-76 16,-3 3-126-16,-11-3 30 16,-13 3-19-16,-13 3 390 0,-12 1 64 15,-13 1 323-15,0 1 201 16,0 1-327-16,-16 2-77 16,-6 3-52-16,-8 1-38 15,-2 0-42-15,-3 14-24 16,0 13-13-16,2 3-14 15,14 5 5 1,6 3-6-16,13-6-8 16,0-3-3-16,16-9 1 15,14-9 3-15,8-7 5 16,-3-4 1-16,3-11-24 16,-11-19-7-16,0-9-24 15,-8-7 9-15,-14-10 27 16,-5-2 14-16,0-5 6 0,-5 0 0 15,-6 5 1-15,-3 15 33 16,6 11 47-16,0 14 14 0,8 10-1 16,0 8-59-1,0 0-35-15,0 17-25 16,0 14 20-16,16 12 5 16,1 6 1-16,-1 6 15 0,-3-4-6 0,4-1 5 15,-1-4-8-15,3-7-1 31,0-5-6-31,5-7-11 0,-5-5-71 16,11-7-62-16,2-10-103 16,6-5-254-16,-11 0-476 0</inkml:trace>
          <inkml:trace contextRef="#ctx0" brushRef="#br0" timeOffset="5448.4513">8771 563 552 0,'0'0'316'16,"0"0"57"-16,0 0-99 0,0 0-74 16,0 0-73-16,0 0-58 15,0 0-27-15,-3-26-8 16,-5 26-17-16,-6 0-17 15,4 0-7 1,-7 0-4-16,4 1-5 16,-1 11 7-16,6 2-7 15,5 1 10-15,-2-2-2 16,5 0 8-16,0 0 7 16,16-4 40-16,11-2-1 15,9-3-3-15,1-4-28 16,9 0-15-16,3-9-19 0,0-9-67 15,8-8-58-15,-3-4-28 16,-5-1-49-16,-9-5-76 16,-10 3 139-16,-8 2 82 15,-14 3 76-15,-8 4 56 16,0 8 100-16,0 6 24 0,-8 8 10 16,-6 2-46-16,6 4-20 15,0 17-76-15,3 8-17 16,5 6 32-16,0 6 36 0,21 1 27 15,1 1-25-15,-3-4-47 16,-3-4-33-16,-11-6-15 16,-5-5-6-16,-5-2-8 15,-27-7-40 1,-23-5-68-16,7-7-202 16,7-3-680-16</inkml:trace>
        </inkml:traceGroup>
      </inkml:traceGroup>
    </inkml:traceGroup>
    <inkml:traceGroup>
      <inkml:annotationXML>
        <emma:emma xmlns:emma="http://www.w3.org/2003/04/emma" version="1.0">
          <emma:interpretation id="{F46DE2E6-D948-4821-BDCA-BAE07CD55673}" emma:medium="tactile" emma:mode="ink">
            <msink:context xmlns:msink="http://schemas.microsoft.com/ink/2010/main" type="paragraph" rotatedBoundingBox="25554,3051 31573,3010 31577,3661 25558,37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727C094-3A71-446C-BB14-598DA095699F}" emma:medium="tactile" emma:mode="ink">
              <msink:context xmlns:msink="http://schemas.microsoft.com/ink/2010/main" type="line" rotatedBoundingBox="25554,3051 31573,3010 31577,3661 25558,3702"/>
            </emma:interpretation>
          </emma:emma>
        </inkml:annotationXML>
        <inkml:traceGroup>
          <inkml:annotationXML>
            <emma:emma xmlns:emma="http://www.w3.org/2003/04/emma" version="1.0">
              <emma:interpretation id="{DE55B594-D8E4-40BC-94CD-2BE66B9B6E3C}" emma:medium="tactile" emma:mode="ink">
                <msink:context xmlns:msink="http://schemas.microsoft.com/ink/2010/main" type="inkWord" rotatedBoundingBox="25556,3371 26782,3363 26784,3648 25558,365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35.2459">2127 1544 603 0,'0'0'105'16,"0"0"116"-16,0 0 32 15,138-24-57-15,-87 2-69 16,-16-2-51-16,-5 0-40 16,-14-2 11-16,-13 1 20 0,-3 2-11 15,-16 3-40-15,-17-1-16 16,-7 6 1-16,-1 6 4 0,9 7-5 15,2 2 0-15,13 11-5 16,9 17 5-16,8 9 1 16,0 4-1-16,22 1-1 15,13-3-7-15,11-3 8 16,8-11 8-16,3-8 0 16,6-10 4-1,-12-7-10-15,3-3 4 16,-5-22-6-16,-6-5-18 15,-10-5-1-15,-9 0-1 16,-5 3 4-16,-5 5 9 16,-4 11 6-16,4 10 1 15,2 6-9-15,9 2 9 16,4 18 2-16,6 3 24 0,9-1 22 16,-9-4-8-16,6-5 15 15,-3-7 22-15,-1-6 13 0,-4 0-17 16,-9 0-13-16,9-7-26 15,-9-3-34-15,9 3-68 16,18 7-105-16,-8 0-113 16,-2 0-352-16</inkml:trace>
        </inkml:traceGroup>
        <inkml:traceGroup>
          <inkml:annotationXML>
            <emma:emma xmlns:emma="http://www.w3.org/2003/04/emma" version="1.0">
              <emma:interpretation id="{209DCDC8-55D6-4F94-A844-8A70E3D3E91E}" emma:medium="tactile" emma:mode="ink">
                <msink:context xmlns:msink="http://schemas.microsoft.com/ink/2010/main" type="inkWord" rotatedBoundingBox="27528,3096 31014,3072 31019,3665 27532,36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69.0977">5649 1279 1083 0,'0'0'253'0,"0"0"-3"16,0 0-37-16,0 0-115 15,0 0-76-15,-111 0-16 16,84 21 10-16,3 5 4 16,2 5-5-16,11 5-13 0,6-1 9 15,5-2 2-15,5-1-12 16,22-5-1-16,6-4-14 16,13-7-5-16,0-9-46 15,2-7-12-15,1 0-49 16,-8-15-27-16,-3-8-199 15,-9-9-1 1,-12 0 74-16,-1 3 279 16,-13 6 28-16,2 5 281 15,-5 9 88-15,3 6-116 0,-3 3-144 16,5 0-123-16,6 9-14 16,3 12 0-16,5 2 1 15,2 0 0-15,4 0-1 16,-4-6-25-16,-2-6-49 0,6-11-63 15,-9-3-238-15,-3-13-586 0</inkml:trace>
          <inkml:trace contextRef="#ctx0" brushRef="#br0" timeOffset="7900.5998">5820 1117 1243 0,'0'0'250'0,"0"0"-119"15,0 0-87-15,0 0-44 16,0 0-205-16,0 0-81 16,119 37 30-16</inkml:trace>
          <inkml:trace contextRef="#ctx0" brushRef="#br0" timeOffset="8370.3588">6150 1350 512 0,'0'0'226'0,"0"0"0"15,0 0-1-15,0 0 4 16,0 0-57-16,62 111-59 16,-46-89-47-1,1-6-21-15,-9-2 1 16,5-7-14-16,-5-3-6 16,-8-4 17-16,17 0 27 15,-4-8-4-15,-2-12-39 16,5 0-20-16,6-2-1 15,-6 1-6-15,0 7 0 16,1 4 0-16,4 6-1 0,-2 4-17 16,6 7-2-16,-1 13-14 15,6 6 19-15,-6-1-3 16,1 1 7-16,-4-4-7 16,-5-7-4-16,1-6 2 15,-9-7-14-15,0-2 11 16,8 0 23-16,-2-16 0 0,-3-1 8 0,-3 0 31 15,8 0 5 1,-3 7 25-16,-2-2-6 0,3 7-8 16,2 3-35-16,0 2-18 15,6 0-2-15,-3 6 0 16,5 8 0-16,1 7-19 16,-4-1-46-1,4 2-66-15,13 2-78 16,-6-3-136-16,-2-11-387 0</inkml:trace>
          <inkml:trace contextRef="#ctx0" brushRef="#br0" timeOffset="8733.8075">7162 1494 864 0,'0'0'314'0,"0"0"-55"15,0 0-49 1,0 0-98-16,0 0-61 0,0 0-33 31,0 0-17-31,-108-30 2 16,89 33-3-16,3 11 0 0,2 3 0 16,6 1 0-16,8 0-1 15,0-2-1-15,0-6-6 16,0-2 8-16,17-3 7 15,4-5 28-15,4 0 21 16,2 0-17-16,5-3-6 0,6-4-5 16,3-1-13-16,5 3-6 15,-6-1-8-15,1 5-1 16,-3-1-36-16,-6-1-35 16,-2 3-62-16,-6-10-70 15,-13-2-339-15,3-1-293 0</inkml:trace>
          <inkml:trace contextRef="#ctx0" brushRef="#br0" timeOffset="8918.2177">7395 1134 854 0,'0'0'202'0,"0"0"62"31,0 0 12-31,46 101-69 16,-27-53-51-16,3 6-47 0,0-2-52 15,-3-2-38-15,-3-4-19 16,-3-7-32-16,4-4-135 16,-7-11-190-16,-1-13-782 0</inkml:trace>
          <inkml:trace contextRef="#ctx0" brushRef="#br0" timeOffset="7355.0625">4739 1378 310 0,'0'0'129'0,"0"0"-18"0,0 0 0 15,0 0-45-15,0 0-25 16,0 0 14-16,0 0 43 16,0 0 28-16,0 0 54 15,0 0 7-15,0-2-12 16,-5 0 4-16,-6 0-41 0,-3-2-52 31,-7 1-35-31,-4 3-24 0,-7 0-10 16,-3 2-15-16,0 16-2 15,2 9-2-15,6 6-7 0,5 3-2 16,6 3 3-16,16-4 1 16,0-5 6-16,8-8-23 15,17-10 6-15,4-7 18 16,4-5 13-16,-1-8 4 16,6-19-2-16,-5-11-9 15,-9-6-3-15,-8-9-3 16,-2-5-17-16,-11-5 17 15,-3 0 0-15,0 1 0 16,-17 8 0-16,9 13 0 16,0 12 28-16,0 14 29 0,8 10 4 15,0 5-57-15,0 0-4 16,0 9-32-16,0 17 17 16,3 7 15-16,10 8 0 0,3 1 1 15,6 0 1-15,3-1-1 16,7-8 6-16,9-5-7 15,7-7 11 1,9-8-10-16,5-10 7 16,1-3-7-16,-6 0-1 15,-11-9-7-15,-14-6-1 16,-8-1-1-16,-15-3 7 16,-9 2 2-16,0 1-6 15,-19 1-17-15,-11 4-1 16,0 6 17-16,3 5 5 0,-3 0-6 15,0 20 8-15,12 5 22 16,1 5 4-16,9 2 4 16,3 0-17-16,5-5-4 15,5-2-8-15,14-2-1 16,11-4-1-16,10-3-26 16,7-7-42-1,26-9-49-15,-8 0-105 16,-6-3-369-16</inkml:trace>
          <inkml:trace contextRef="#ctx0" brushRef="#br0" timeOffset="10890.6709">4098 1065 765 0,'0'0'325'16,"0"0"4"-16,0 0-142 0,0 0-56 0,0 0-88 15,0 0-37-15,0 0-6 16,0 19 35-16,13-4-21 16,-2-1-5-1,2 3-9-15,-4-4-23 16,1 0-72-16,4-11-72 15,-3-2-241-15,-3 0-4 0</inkml:trace>
          <inkml:trace contextRef="#ctx0" brushRef="#br0" timeOffset="11044.3374">4098 1065 614 0,'102'-31'169'0,"-99"42"179"15,5 5-104-15,-2 0-125 16,10 2-64-16,-8 2-46 16,0 8-9-16,0-6-167 15,-2-5-371-15</inkml:trace>
        </inkml:traceGroup>
        <inkml:traceGroup>
          <inkml:annotationXML>
            <emma:emma xmlns:emma="http://www.w3.org/2003/04/emma" version="1.0">
              <emma:interpretation id="{7345C026-BB77-4C01-B2C2-C72D6152C711}" emma:medium="tactile" emma:mode="ink">
                <msink:context xmlns:msink="http://schemas.microsoft.com/ink/2010/main" type="inkWord" rotatedBoundingBox="31332,3012 31573,3010 31574,3144 31333,314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774.4259">7904 969 900 0,'0'0'286'0,"0"0"-63"16,0 0-67 0,0 0-81-16,0 0-44 0,0 0 2 15,0 0 4-15,-2 58-11 16,2-44-16-1,0 0-10-15,0-4-29 16,8-2-84-16,3-4-199 16,2-4-308-16</inkml:trace>
          <inkml:trace contextRef="#ctx0" brushRef="#br0" timeOffset="9957.8598">8056 949 542 0,'5'7'244'16,"-2"3"159"-16,5 3-110 16,0 1-85-16,6 3-96 15,-6 0-71-15,6 1-41 16,-4 1-47-16,-2-6-209 0,1-8-744 0</inkml:trace>
        </inkml:traceGroup>
      </inkml:traceGroup>
    </inkml:traceGroup>
    <inkml:traceGroup>
      <inkml:annotationXML>
        <emma:emma xmlns:emma="http://www.w3.org/2003/04/emma" version="1.0">
          <emma:interpretation id="{88427787-60C4-42D5-9540-E1CDCB9B77BF}" emma:medium="tactile" emma:mode="ink">
            <msink:context xmlns:msink="http://schemas.microsoft.com/ink/2010/main" type="paragraph" rotatedBoundingBox="26273,4434 33138,4467 33128,6481 26263,644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4BC90F8-B04B-4695-B8DB-41FCD4C6738E}" emma:medium="tactile" emma:mode="ink">
              <msink:context xmlns:msink="http://schemas.microsoft.com/ink/2010/main" type="line" rotatedBoundingBox="26273,4434 31121,4457 31118,5047 26270,5024"/>
            </emma:interpretation>
          </emma:emma>
        </inkml:annotationXML>
        <inkml:traceGroup>
          <inkml:annotationXML>
            <emma:emma xmlns:emma="http://www.w3.org/2003/04/emma" version="1.0">
              <emma:interpretation id="{20ED225F-E79C-4C2C-81BC-36697684F25C}" emma:medium="tactile" emma:mode="ink">
                <msink:context xmlns:msink="http://schemas.microsoft.com/ink/2010/main" type="inkWord" rotatedBoundingBox="26273,4436 27814,4443 27811,5013 26270,500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8981.58">2844 2655 603 0,'0'0'161'0,"0"0"134"0,0 0-49 15,0 0-69-15,0 0-97 0,0 0-54 16,0 0-26 0,-3-2-9-1,3 16 9-15,11 7 15 16,3 7 11-16,2 4 1 16,-8 1 15-16,8 0-23 0,-2-2 3 15,-3-3 11-15,2-4-18 16,-2-4-3-16,-6-7-2 15,4-3-3-15,-7-7 5 16,4-1-12-16,-6-2 15 16,0 0 13-16,0 0 33 15,2-7-1-15,-2-10-43 16,9-5-15-16,-1-2-1 16,0-4-1-16,5 3-1 0,1 0-17 15,2 3 4-15,3 5 2 16,-3 7 2-16,6 4-1 15,-3 6 3-15,8 0-1 16,-3 3 8-16,3 13-5 16,3 0-3-16,-5 0 9 0,-4 0 0 15,-5-6 5-15,1-2-4 32,-9-7-1-32,8-1 1 0,0 0 13 0,1-14 4 15,7-3-12-15,-2-1-5 0,-3 3 11 31,5 4 16-31,-2 7 1 0,2 4-10 0,-2 0-3 32,2 4 9-32,0 13-15 0,-5 0-9 15,3 1 8-15,0 0-8 16,-6 0-1-16,0-2-5 16,-5-3-71-16,11-3-69 15,-12-3-102-15,7-4-392 0</inkml:trace>
          <inkml:trace contextRef="#ctx0" brushRef="#br0" timeOffset="89419.7881">3946 2766 446 0,'0'0'250'0,"0"0"21"16,0 0-15-16,0 0-33 16,0 0-80-16,0 0-22 15,0 0-19-15,-5-21-46 16,-4 21-18-16,1 0-22 16,-8 0-16-16,0 0-6 0,-3 7 4 15,-3 7 2-15,1 3-1 16,4-1 1-16,9 0 0 15,5-3-2-15,3-3-21 16,0-4-11-16,0-5 3 16,17-1 8-16,2 0 23 15,2 0 13 1,9-4 1-16,-6-5-7 16,1 0-1-16,-6 5 16 15,2 3 4-15,9 1-1 16,-3 0-7-16,3 0-17 15,-3 9 6-15,8 5-7 0,-8-4 0 16,3-1-28-16,-3-2-57 16,17-7-51-16,-12 0-178 0,1 0-273 15</inkml:trace>
          <inkml:trace contextRef="#ctx0" brushRef="#br0" timeOffset="90136.7489">4060 2380 939 0,'0'0'136'15,"0"0"0"1,0 0-50-16,0 0-70 15,0 0-16-15,0 0-188 16,-44 113-216-16</inkml:trace>
          <inkml:trace contextRef="#ctx0" brushRef="#br0" timeOffset="89668.0209">4382 2694 677 0,'0'0'210'0,"0"0"86"16,0 0-153-16,0 0-73 16,0 0-15-16,0 0 2 15,0 0-22-15,-33 93 1 16,33-69 18-16,3 1-23 16,-3-4-11-16,0 1-1 15,0-6 7 1,0-1 12-16,-8-4-3 15,-8-3-19-15,-6-5-16 16,3-3-3-16,-3 0-86 0,12 0-103 16,1 0-429-16</inkml:trace>
        </inkml:traceGroup>
        <inkml:traceGroup>
          <inkml:annotationXML>
            <emma:emma xmlns:emma="http://www.w3.org/2003/04/emma" version="1.0">
              <emma:interpretation id="{7CABC710-233C-463D-BE01-634537C8ADEB}" emma:medium="tactile" emma:mode="ink">
                <msink:context xmlns:msink="http://schemas.microsoft.com/ink/2010/main" type="inkWord" rotatedBoundingBox="28475,4445 31121,4457 31118,5047 28472,5034"/>
              </emma:interpretation>
              <emma:one-of disjunction-type="recognition" id="oneOf6">
                <emma:interpretation id="interp6" emma:lang="" emma:confidence="0">
                  <emma:literal>illo</emma:literal>
                </emma:interpretation>
                <emma:interpretation id="interp7" emma:lang="" emma:confidence="0">
                  <emma:literal>Lillo</emma:literal>
                </emma:interpretation>
                <emma:interpretation id="interp8" emma:lang="" emma:confidence="0">
                  <emma:literal>ullo</emma:literal>
                </emma:interpretation>
                <emma:interpretation id="interp9" emma:lang="" emma:confidence="0">
                  <emma:literal>collo</emma:literal>
                </emma:interpretation>
                <emma:interpretation id="interp10" emma:lang="" emma:confidence="0">
                  <emma:literal>cello</emma:literal>
                </emma:interpretation>
              </emma:one-of>
            </emma:emma>
          </inkml:annotationXML>
          <inkml:trace contextRef="#ctx0" brushRef="#br0" timeOffset="91570.1483">6361 2755 608 0,'0'0'196'0,"0"0"111"16,0 0-94-1,0 0-74-15,0 0-13 0,0 0-30 16,0 0-8-16,-73 111-24 31,73-84-29-31,0-4-35 0,11-3 0 16,10-5-11-16,12-8-24 15,-1-5-56-15,9-2-18 16,13-9-12-16,-13-10-399 16,-9-1 149-16</inkml:trace>
          <inkml:trace contextRef="#ctx0" brushRef="#br0" timeOffset="92024.5983">6526 2481 995 0,'0'0'181'0,"0"0"-9"0,0 0-92 16,0 0-80-16,0 0-110 15,0 0-161-15,106-90 41 16,-66 90-45-16,-2 0-10 15,-5 7 186-15,-3 14 99 16,-6 5 225-16,-5 3-6 16,3 8-44-16,-6 7 76 0,3 6-2 15,0 6-46-15,-3 1-57 16,0 0-11-16,0-5-28 16,1-6-37-16,-1-9-26 15,0-7-30-15,-8-12-13 16,6-7-1-16,-6-8-74 0,8-11-75 31,-5-16-78-31,-3-6-580 0</inkml:trace>
          <inkml:trace contextRef="#ctx0" brushRef="#br0" timeOffset="91708.1628">6602 2845 675 0,'0'0'380'15,"0"0"-99"-15,0 0-131 16,0 0-63-16,0 0 12 16,0 0-47-16,0 0-21 15,60 80-31-15,-44-65-3 16,-5-6-33-16,18-9-53 16,-10 0-129-16,-2-1-134 0</inkml:trace>
          <inkml:trace contextRef="#ctx0" brushRef="#br0" timeOffset="92256.1394">7019 2430 770 0,'0'0'189'0,"0"0"10"16,0 0 72-16,43 114-42 16,-26-66-13-16,4 4-52 15,-2 0-61-15,3-4-22 16,-1-4-29-16,4-7-39 16,-6-5-13-16,2-10-13 0,-4-6-46 15,4-6-58-15,12-10-84 16,-1 0-51-16,-5-12-389 0</inkml:trace>
          <inkml:trace contextRef="#ctx0" brushRef="#br0" timeOffset="92472.3769">7444 2811 616 0,'0'0'204'0,"0"0"7"15,0 0 48-15,0 0-66 16,16 103-48-16,20-83-30 15,-1-6-7-15,5-9-9 16,4-5 28-16,-12 0-34 16,-5-15-37-16,-13-6-28 0,-14-3-28 15,-6 1-22-15,-29 4-42 16,-35 13-85-16,7 6-99 16,7 0-267-16</inkml:trace>
          <inkml:trace contextRef="#ctx0" brushRef="#br0" timeOffset="90970.6097">5224 2616 568 0,'0'0'321'0,"0"0"-19"15,0 0-73-15,0 0-56 0,0 0-108 16,0 0-36-16,0 0-23 16,-95-33 3-16,71 33-8 15,-1 15-1-15,4 3 9 0,7 3-9 32,12 6-5-32,2 1-4 15,8 6-3-15,16-2 12 16,8 6 4-16,1-6-3 0,-1 2 0 15,-4-4 5-15,-12-6-6 16,-5-6-11-16,-11-3 4 16,0-4-10-16,-3-2 12 0,-21-5 5 15,-6-4 19-15,-3 0-6 16,1 0 2-16,2-8-9 16,8-4 2-16,12 1 3 15,10-1-4-15,0 3-7 16,24 0-42-16,16 2 24 15,9-1 11-15,5 1 7 16,3 0-1-16,-3-3 1 16,-5 3-1-16,-11-2 1 15,-8 3 1 1,-11-4 0-16,-14 3 11 16,-5-4 20-16,0 0 3 15,-8 2-16-15,-8-1-19 16,-3 5-2-16,3 5 2 15,7 0 10-15,1 0 26 0,6 11 20 16,2 5 1 0,0 3-13-16,8 1-9 0,8 3-9 0,8-3-4 15,6-3-13-15,3-2-9 16,-1-4-36-16,1-3-75 16,5-8-84-16,-11 0-212 15,-6-10-516-15</inkml:trace>
          <inkml:trace contextRef="#ctx0" brushRef="#br0" timeOffset="91354.0172">5692 2735 363 0,'0'0'234'16,"0"0"-45"-16,0 0 3 0,0 0-8 15,76 96-45-15,-54-67-33 16,-6-3-51-16,0-2 9 0,-2-5 0 16,-6-6-26-16,0-6-12 15,-5-5-16-15,2-2 24 16,3 0 46-16,0-19-23 16,1-5-47-16,1-1-10 0,4-4-6 15,-1 6 6-15,-4 3 1 16,1 5 25-16,4 6 25 15,-3 6-10-15,10 3-16 16,-2 0-10-16,6 12 6 16,2 6 16-16,-8 2-19 15,5 0-2 1,-2 3-16-16,-3-5-7 16,2-3-39-16,1-2-82 15,11-11-79-15,-6-2-163 16,-3 0-215-16</inkml:trace>
        </inkml:traceGroup>
      </inkml:traceGroup>
      <inkml:traceGroup>
        <inkml:annotationXML>
          <emma:emma xmlns:emma="http://www.w3.org/2003/04/emma" version="1.0">
            <emma:interpretation id="{5B12CEFA-CC6F-4F08-9B74-5635A31FDBE3}" emma:medium="tactile" emma:mode="ink">
              <msink:context xmlns:msink="http://schemas.microsoft.com/ink/2010/main" type="line" rotatedBoundingBox="27766,5254 33122,5127 33137,5790 27782,5916"/>
            </emma:interpretation>
          </emma:emma>
        </inkml:annotationXML>
        <inkml:traceGroup>
          <inkml:annotationXML>
            <emma:emma xmlns:emma="http://www.w3.org/2003/04/emma" version="1.0">
              <emma:interpretation id="{7F3C6924-EA51-48E6-BD3B-CB4C4AA1C1F6}" emma:medium="tactile" emma:mode="ink">
                <msink:context xmlns:msink="http://schemas.microsoft.com/ink/2010/main" type="inkWord" rotatedBoundingBox="27771,5452 29822,5404 29832,5794 27780,584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3343.5693">4395 3611 439 0,'0'0'93'16,"0"0"65"-16,0 0-67 15,32 110-11-15,-26-88 16 16,-4-5 6-16,4-6-37 0,-6-6 3 15,0-2 62-15,0-3-1 16,-8 0-8-16,-14-16-70 16,3-9-34-16,-3-9-6 15,6-6-11-15,8-8-11 16,8-2 10-16,22 2-7 0,18 2 7 31,9 8-7-31,16 9 8 0,-8 12 9 16,-3 13-7-16,-16 4 4 15,-11 4-6-15,-14 15-1 16,-7 5 0-16,-6 6 1 16,-22 1 0-16,-16 2 14 15,-5-2-2-15,-3-6-3 16,5-8-8-16,9-12-1 0,16-5-11 16,16 0-32-16,16-21-199 15,19-1-362-15</inkml:trace>
          <inkml:trace contextRef="#ctx0" brushRef="#br0" timeOffset="93575.0463">4928 3514 485 0,'0'0'101'16,"0"0"94"-16,0 0 9 0,0 0 26 15,0 0-49-15,0 0-18 16,111 81-22-16,-97-82 14 15,-6-15-36-15,-8-3-35 16,0-6-31-16,-6-1-53 16,-13 1-13-16,-13 3-94 15,-9 7-117-15,6 7-309 16,11 6-195-16</inkml:trace>
          <inkml:trace contextRef="#ctx0" brushRef="#br0" timeOffset="94260.6319">5220 3487 734 0,'0'0'115'0,"0"0"28"16,0 0 18-16,0 0-31 16,0 0-43-1,79 111-25-15,-71-89 8 16,8-8 3-16,-7-3-9 0,-1-5-22 0,-3-5-7 15,3-1 35-15,0 0 35 16,3-13-27-16,5-5-47 16,1-4-15-16,-1 1-3 15,6 2-4 1,-1 0-9-16,4 4 1 16,2 2-1-16,5 4-1 0,6 2-9 15,0-1 7-15,-3 5-7 16,0-2 4-16,-8 2 0 15,-10-1-1-15,-4 3 6 16,-13 1-11-16,0 0-11 16,0 0 14-1,-5 0-19-15,-11 0 15 16,-1 0 6-16,1 5-4 16,5 12 10-16,-2 3 1 15,7 3 8-15,6 2-8 16,0-1-17-16,6-2-12 0,18-4 1 15,0-6-1-15,9-5 3 16,-3-7-5-16,-1 0-45 16,-1-11-19-16,-4-12-127 15,-2-6-53-15,-3-2 99 0,-1 0 143 16,-1 3 33 0,-1 8 166-16,0 5 93 0,0 6-126 15,1 9-60-15,7 0-51 16,-2 9-15-16,2 13-1 0,-5 7 4 15,3 5 4-15,-11-1 7 16,2-5-2-16,-10-6 4 16,-3-8 12-16,0-4-9 15,0-8 21-15,0-2 51 16,5 0 76-16,3-3-5 16,6-16-109-1,5-2-60-15,5-2-17 16,6 0-37-16,27 1-80 15,-3 7-130-15,-13 2-313 0</inkml:trace>
        </inkml:traceGroup>
        <inkml:traceGroup>
          <inkml:annotationXML>
            <emma:emma xmlns:emma="http://www.w3.org/2003/04/emma" version="1.0">
              <emma:interpretation id="{DE50D7B0-D1E5-4D87-B13C-C8A43BA36463}" emma:medium="tactile" emma:mode="ink">
                <msink:context xmlns:msink="http://schemas.microsoft.com/ink/2010/main" type="inkWord" rotatedBoundingBox="30287,5409 31517,5380 31528,5828 30298,585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4789.1835">6898 3405 980 0,'0'0'243'15,"0"0"-53"-15,0 0-14 16,0 0-70-16,127-11-5 15,-92 9-25-15,-2 2-13 16,-3 0-13-16,-6 0-22 0,-10 0-18 16,-12 0-6-16,-2 0-4 15,0 0-5-15,0-2-7 16,-16 0 12-16,-8-2 0 0,-9 3-1 16,-5-1-13-1,-2 0 12-15,2 2 1 0,3 0-1 16,5 4 2-16,6 9 0 15,7 5 1-15,9 2 13 16,8 1-5-16,0 1 7 0,3 2-6 16,19 2 0-16,10 2 2 15,1-1 3-15,-1-1-14 16,3 0 8-16,-10-2-9 16,-9-4-1-1,-8-1-9-15,-8-2-21 16,0-3 4-16,-22 1 13 15,-2-3 14-15,-9-4 0 0,1-4-26 16,-6-4-107-16,6 0-90 16,15-4-385-1</inkml:trace>
          <inkml:trace contextRef="#ctx0" brushRef="#br0" timeOffset="95095.7366">7466 3508 690 0,'0'0'337'0,"0"0"-11"16,0 0-116-16,0 0-44 0,14-116-99 16,-14 92-8-16,0 5-8 15,0 9-5-15,0 4-10 16,0 6-36-16,8 0-4 15,-8 20-34-15,5 15 38 16,4 12 14-16,-1 6 25 0,0 5 9 16,0-5 0-16,0-7-35 15,0-9-5-15,0-7-8 16,-5-8-27-16,5-9-63 16,-2-8-161-16,-4-5-338 0</inkml:trace>
          <inkml:trace contextRef="#ctx0" brushRef="#br0" timeOffset="95431.6222">7742 3434 793 0,'0'0'218'16,"0"0"63"-16,0 0-4 0,103-51-123 15,-62 43-22-15,-9 6-24 16,1 2-13-16,-6 0-42 16,-8 5-51-16,-6 11-2 15,-10 6-11-15,-3 6-18 16,-3 5 20-16,-13 7 9 0,-14 2 12 16,9-2-12-16,-4-1 8 15,6-4 7-15,11-8 10 16,0-6 8-16,8-4 3 15,0-6-8-15,11-2-9 16,11-4 2-16,5-1-11 16,8-4-10-1,14 0-81-15,-14 0-170 16,0-4-366-16</inkml:trace>
        </inkml:traceGroup>
        <inkml:traceGroup>
          <inkml:annotationXML>
            <emma:emma xmlns:emma="http://www.w3.org/2003/04/emma" version="1.0">
              <emma:interpretation id="{234E36B3-A3D5-4653-89C7-913C7917EC0B}" emma:medium="tactile" emma:mode="ink">
                <msink:context xmlns:msink="http://schemas.microsoft.com/ink/2010/main" type="inkWord" rotatedBoundingBox="31921,5155 33122,5127 33134,5662 31934,5690"/>
              </emma:interpretation>
              <emma:one-of disjunction-type="recognition" id="oneOf9">
                <emma:interpretation id="interp13" emma:lang="" emma:confidence="0">
                  <emma:literal>C.</emma:literal>
                </emma:interpretation>
                <emma:interpretation id="interp14" emma:lang="" emma:confidence="0">
                  <emma:literal>c.</emma:literal>
                </emma:interpretation>
                <emma:interpretation id="interp15" emma:lang="" emma:confidence="0">
                  <emma:literal>e.</emma:literal>
                </emma:interpretation>
                <emma:interpretation id="interp16" emma:lang="" emma:confidence="0">
                  <emma:literal>C,</emma:literal>
                </emma:interpretation>
                <emma:interpretation id="interp17" emma:lang="" emma:confidence="0">
                  <emma:literal>E.</emma:literal>
                </emma:interpretation>
              </emma:one-of>
            </emma:emma>
          </inkml:annotationXML>
          <inkml:trace contextRef="#ctx0" brushRef="#br0" timeOffset="99935.4032">9512 3300 804 0,'0'0'299'0,"0"0"22"15,0 0-132-15,0 0-71 16,0 0-69 0,0 0-12-16,0 0-9 0,-119 59 10 15,103-28 16-15,2 7-12 16,12-2-6-16,2-2-21 15,0-1-14-15,8-8-1 16,16-3-16-16,6-5-27 16,5-8-62-16,19-9-87 15,-13 0-171-15,-3-13-344 0</inkml:trace>
          <inkml:trace contextRef="#ctx0" brushRef="#br0" timeOffset="100067.2324">9702 3521 770 0,'0'0'333'0,"0"0"-4"0,0 0-87 16,0 0-36-16,0 0-71 16,0 0-80-16,0 0-55 15,0 0-16-15,0 3-183 16,-9 2-390-16</inkml:trace>
          <inkml:trace contextRef="#ctx0" brushRef="#br0" timeOffset="99300.3437">8638 3508 687 0,'0'0'110'16,"0"0"53"-16,0 0 2 15,0 0-71-15,0 0-54 16,0 0-15-16,0 0-2 16,-116-20 5-16,108 35 1 15,-3 6-8-15,11 1-15 16,0 0 0-16,0-2 6 15,0-5 8-15,11-7 13 16,2-6 31-16,3-2 22 16,3-5 9-16,0-21-31 15,-2-9-23-15,-1-11-28 16,-8-6-13-16,-5-5-5 0,2-2 3 16,-5 0-4-16,0 3-4 15,-8 7-6-15,0 12 15 16,2 12 1-16,4 11 5 15,2 12-5-15,0 2-8 16,0 11-10-16,10 15 18 16,12 12 3-16,-3 2 10 15,5 10 6-15,-5-2 2 16,0-3 7-16,-2 0 4 16,-4-8-9-16,-2-4-8 15,2-7-6-15,-2-4-2 16,5-7-7-16,-2-4 1 0,8-6-1 15,2-1-44-15,3-1-32 16,6-3-37-16,2 0-16 16,-3 0-106-16,-7-10-74 15,-9-3 2-15</inkml:trace>
          <inkml:trace contextRef="#ctx0" brushRef="#br0" timeOffset="99668.1604">9068 3449 720 0,'0'0'192'15,"0"0"100"-15,0 0-48 16,0 0-90-16,0 0-51 15,0 0-3-15,0 0 4 16,87-71-46-16,-87 59-12 16,-8 3-26-16,-6 4-20 15,-5 2 0-15,-2 3-12 16,2 10-3-16,-3 12 9 16,9 7 6-16,2 3 12 15,5-1-3-15,6 0 5 16,0-4-4-16,0-5 5 0,14-3-7 15,2-5-8 1,17-2-14-16,5-9-25 0,18-3-132 16,-7-2-64-16,-3-11-414 15</inkml:trace>
        </inkml:traceGroup>
      </inkml:traceGroup>
      <inkml:traceGroup>
        <inkml:annotationXML>
          <emma:emma xmlns:emma="http://www.w3.org/2003/04/emma" version="1.0">
            <emma:interpretation id="{285117A7-5E39-48B3-9761-38E6B971513E}" emma:medium="tactile" emma:mode="ink">
              <msink:context xmlns:msink="http://schemas.microsoft.com/ink/2010/main" type="line" rotatedBoundingBox="27797,5946 30744,6029 30731,6522 27784,6440"/>
            </emma:interpretation>
          </emma:emma>
        </inkml:annotationXML>
        <inkml:traceGroup>
          <inkml:annotationXML>
            <emma:emma xmlns:emma="http://www.w3.org/2003/04/emma" version="1.0">
              <emma:interpretation id="{DF5F9662-A8F9-4C9D-85D1-39D776C39E0D}" emma:medium="tactile" emma:mode="ink">
                <msink:context xmlns:msink="http://schemas.microsoft.com/ink/2010/main" type="inkWord" rotatedBoundingBox="27797,5946 30744,6029 30731,6522 27784,644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1729.8342">5707 3922 398 0,'0'0'368'0,"0"0"-240"16,0 0 44-16,0 0 6 15,68 96-34-15,-46-57-27 16,2 4-34-16,-8-1-35 16,1-3-14-16,-4-6 4 15,-5-9-19-15,-5-5-6 16,-3-8 4-16,0-6 1 15,0-5 26-15,0 0 44 16,0 0 16-16,0-5-5 16,-3-10-63-16,-2-3-35 0,5-3-1 15,0 3-15 1,13-1-14-16,12 4-5 0,7 5 9 16,9 6 6-16,5 4 11 15,-6 0 7-15,6 0 1 16,-19 10 6-16,0 3-3 15,-16 0-1-15,-5 3-2 16,-6-2 2-16,-14 1 4 16,-10 2 0-16,-14-4 0 15,-3-4-6-15,1-4-1 16,2-5-27-16,11 0-83 16,11 0-56-16,16-14-28 15,2 1-410-15,20-2-136 0</inkml:trace>
          <inkml:trace contextRef="#ctx0" brushRef="#br0" timeOffset="102072.7139">6227 3941 1204 0,'0'0'248'0,"0"0"-48"16,0 0-130-16,0 0-70 15,0 0-157-15,0 0-190 16,0 0-141-16,135 35-153 0</inkml:trace>
          <inkml:trace contextRef="#ctx0" brushRef="#br0" timeOffset="101916.0091">6346 4118 48 0,'0'0'859'16,"0"0"-673"-16,0 0 55 15,0 0 22-15,0 0-100 16,0 0-56-16,33 100-58 15,-25-75-31-15,-3-4-18 16,9-4-50-16,-14-4-108 16,8-8-169-16,-8-5-330 0</inkml:trace>
          <inkml:trace contextRef="#ctx0" brushRef="#br0" timeOffset="104048.4864">4357 4240 591 0,'0'0'179'16,"0"0"109"-16,0 0-74 15,0 0-34-15,0 0-67 16,0 0-39-16,0 0-23 16,0 0-10-16,3 0-1 15,13 0-11-15,8 0-1 16,14-9 17-16,0-4-8 16,3-4-21-16,-6-3-8 15,-5 0-6-15,-6-1 8 0,-8 3-1 16,-10 0-8-1,-6 1 1-15,0 2 7 16,-6 2-9-16,-13 2-7 0,-2 6-7 16,-1 5-4-16,-2 0 5 15,8 7-2-15,-1 15 2 16,9 10 0-16,5 3 0 16,3 5 13-16,0-1 17 15,9-2 7-15,10-4 1 16,5-8 1-16,6-4-5 15,2-8-9-15,1-5-12 16,4-8-33-16,-4 0-77 16,8-9-70-16,-12-11-337 15,-10-1-533-15</inkml:trace>
          <inkml:trace contextRef="#ctx0" brushRef="#br0" timeOffset="101224.6939">5112 4078 631 0,'0'0'199'15,"0"0"61"-15,0 0-37 16,0 0-46-16,0 0-82 0,0 0-31 15,0 0-7-15,-24-21-12 16,10 21-27-16,-7 0-18 16,2 4 2-16,-3 13-2 15,3 3 16-15,3 2-15 16,8-2 0-16,0-2 0 16,8-6-1-16,0-5-7 15,8-7-14-15,11 0 21 16,10-6 12-16,7-10 1 15,1-3 13-15,-4 1 15 16,-1 6 12-16,-7 2 10 16,-4 8-23-16,1 2-22 15,-3 0-12-15,3 13-6 16,2 6-1-16,0 0-35 16,6 4-67-16,11-3-59 0,-9-3-134 15,-2-10-363-15</inkml:trace>
          <inkml:trace contextRef="#ctx0" brushRef="#br0" timeOffset="104871.5495">4980 4101 616 0,'0'0'194'0,"0"0"48"16,0 0-49-16,0 0-63 15,0 0-53-15,0 0-42 16,0 0-23-16,0 3-12 16,0 11 14-16,0 8 4 15,0 4 8-15,0 4 3 16,5 1-3-16,3 1-7 16,-5-2-7-16,5 0-2 15,-3-6-3-15,3-3-6 0,-5-8 0 16,3-3 0-16,-4-3-1 15,-2-6 0-15,0 1 8 16,6-2-7-16,-6 0 17 16,0 0 5-16,0 0 19 15,0-3 1-15,0-7-29 16,0-2-2-16,0-4-11 16,0 2-1-16,0-5 0 15,-6 1 0-15,6-2-1 16,0-3 2-16,0 4-1 15,0-2 1-15,0 2 0 16,0 4 0-16,8-2 6 0,0 3-6 16,6 1 5-16,8-2-6 15,-3 3 2-15,2-1 20 16,-2 3-14-16,3 3 3 16,-3 2-3-16,0 2-7 15,0 3-1-15,-3 0-1 16,0 0 0-16,0 4 1 15,1 7 1-15,-1 1 14 16,-3 2 1-16,1 2-14 16,-6 3 9-16,0 0 1 15,0 3-3-15,-5-2 0 0,2 2-3 16,-2-3 7 0,-3-3-12-16,0-3-1 0,6-1-6 15,-6-3-56-15,0-4-99 16,0-1-213-16,0-4-776 0</inkml:trace>
          <inkml:trace contextRef="#ctx0" brushRef="#br0" timeOffset="106068.1244">6565 4136 578 0,'0'0'238'0,"0"0"-53"15,0 0-65-15,0 0-52 16,0 0 13-16,0 0 9 16,0 0-27-16,73 97-8 15,-56-66-10-15,-4-1-7 16,-2-3-9-16,-3-2 0 0,0-7-12 16,-2-7-8-16,-4-4-7 15,4-5 9-15,-6-2 1 16,0 0 55-16,0 0 60 15,0-9-23-15,0-11-73 16,0-6-19-16,0-2-12 16,0 0 0-16,0-2 0 15,11 1-7-15,5 7 7 16,5 4 6-16,4 2 9 16,-1 10-4-16,9 6 2 0,4 0-7 15,1 0 9 1,-2 13-2-16,-4 1-7 0,-2 4-4 15,-6 3 4-15,0-1-6 16,-7 2-1-16,-4-1-15 16,-2-1-36-16,-6 0-73 15,-2 1-45-15,-3-8-163 16,6-4-352-16</inkml:trace>
          <inkml:trace contextRef="#ctx0" brushRef="#br0" timeOffset="106359.557">7304 4321 373 0,'0'0'509'0,"0"0"-173"15,0 0-16-15,0 0-44 16,0 0-75-16,0 0-18 16,0 0-11-16,0 0-19 15,0 0-31-15,0 0-45 16,0 0-36-16,0 0-35 16,0 0-6-16,0 0-102 15,0 0-139-15,0 0-280 16,-5 0-472-16</inkml:trace>
        </inkml:traceGroup>
      </inkml:traceGroup>
    </inkml:traceGroup>
    <inkml:traceGroup>
      <inkml:annotationXML>
        <emma:emma xmlns:emma="http://www.w3.org/2003/04/emma" version="1.0">
          <emma:interpretation id="{391D3D73-4AAB-4084-8BFE-AA5867F34CB9}" emma:medium="tactile" emma:mode="ink">
            <msink:context xmlns:msink="http://schemas.microsoft.com/ink/2010/main" type="paragraph" rotatedBoundingBox="27270,6589 33316,6542 33321,7278 27275,732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3D86481-714D-4B12-8D13-28A315DAC83E}" emma:medium="tactile" emma:mode="ink">
              <msink:context xmlns:msink="http://schemas.microsoft.com/ink/2010/main" type="line" rotatedBoundingBox="27270,6589 33316,6542 33321,7278 27275,7325"/>
            </emma:interpretation>
          </emma:emma>
        </inkml:annotationXML>
        <inkml:traceGroup>
          <inkml:annotationXML>
            <emma:emma xmlns:emma="http://www.w3.org/2003/04/emma" version="1.0">
              <emma:interpretation id="{F45E8F8D-D8B6-4A3D-BF46-3EB846A9B564}" emma:medium="tactile" emma:mode="ink">
                <msink:context xmlns:msink="http://schemas.microsoft.com/ink/2010/main" type="inkWord" rotatedBoundingBox="27270,6672 28177,6665 28182,7318 27275,732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0356.0975">4254 4774 825 0,'0'0'260'0,"0"0"18"16,0 0-130-16,0 0-64 15,128-20-52-15,-88 10-22 16,-7 1-10-16,-1 3-35 16,-16 3-84-1,-10 3-204-15,-6 0-83 0</inkml:trace>
          <inkml:trace contextRef="#ctx0" brushRef="#br0" timeOffset="110518.8315">4295 4901 392 0,'0'0'196'0,"0"0"104"16,0 0-48-16,0 0-50 15,0 0-128-15,135 17-74 16,-89-17-11-16,-2-3-115 15,10-16-96-15,-14 4-23 0,-10 0-82 0</inkml:trace>
          <inkml:trace contextRef="#ctx0" brushRef="#br0" timeOffset="109789.609">3954 4610 500 0,'0'0'91'16,"0"0"39"-16,0 0-35 16,0 0 31-16,0 0-20 0,-79 118-8 15,63-79-11-15,8 8 3 16,3 4-3-16,2 3-12 16,3 2-11-16,0 0-12 15,3-5 1-15,18-6-21 16,1-7-9-16,2-4-10 0,1-7-5 0,2-8-8 15,3-8-20-15,2-5-34 16,9-6-53-16,-12-17-211 31,4-3-395-31</inkml:trace>
          <inkml:trace contextRef="#ctx0" brushRef="#br0" timeOffset="110155.8233">4319 4792 734 0,'0'0'200'16,"0"0"-29"-16,0 0-61 15,0 0-45-15,0 0 32 16,0 0-13-16,0 0-14 16,-8 121 17-1,3-85-21-15,5-1-21 16,0-1-10-16,0-6 6 16,0-5-6-16,16-4-1 15,6-6-11-15,-1-4-1 16,6-5-22-16,6-4-1 15,-3 0-30-15,2-9-60 16,-2-19-68-16,-11 0-154 0,-3 1-336 0</inkml:trace>
          <inkml:trace contextRef="#ctx0" brushRef="#br0" timeOffset="110725.8788">4630 4846 352 0,'0'0'151'0,"0"0"83"0,0 0-69 16,0 0 25-1,30 96-29-15,-5-71-17 0,-1 2-44 16,-8-3-41-16,0-4-24 16,-7-3-22-16,-9-3 0 15,0-1 12-15,0-1-9 16,-11-3-16-16,-6-4-15 16,-10-5-53-16,8 0-249 15,11 0-346-15</inkml:trace>
        </inkml:traceGroup>
        <inkml:traceGroup>
          <inkml:annotationXML>
            <emma:emma xmlns:emma="http://www.w3.org/2003/04/emma" version="1.0">
              <emma:interpretation id="{A413F6AD-4836-433D-8C19-446527EAD28F}" emma:medium="tactile" emma:mode="ink">
                <msink:context xmlns:msink="http://schemas.microsoft.com/ink/2010/main" type="inkWord" rotatedBoundingBox="28643,6718 31440,6696 31444,7193 28647,721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1219.3103">5218 4853 113 0,'0'0'236'0,"0"0"-31"15,0 0-68-15,38 98-30 16,-22-61-17-16,3 0 35 0,-6-3-25 0,4-5-30 16,-9-5-18-16,-3-6-26 15,-5-5 1-15,0-7 12 16,0-3 1-16,-8-3 15 15,-6 0 7-15,-7-6-26 16,2-15-17-16,-6-7-4 16,9-10-5-1,3-7-10-15,10-3 0 16,3 0-6-16,19 4-7 16,13 5 1-16,14 9 12 15,0 10 0-15,3 6 15 0,-8 13-2 16,-1 1-3-16,-10 0-9 15,-11 14 5-15,-11 3-6 16,-2 8 0-16,-6 2 0 0,-9 3 0 16,-20 2-1-1,-7-2-5-15,-1-4-7 0,4-3-2 16,3-5-43-16,14-8-149 16,8-5-146-16,8-5-244 0</inkml:trace>
          <inkml:trace contextRef="#ctx0" brushRef="#br0" timeOffset="111504.1264">5661 4887 508 0,'0'0'132'16,"0"0"60"-16,0 0 0 15,0 0-27-15,-8 116-30 16,25-97-8-16,12-8-6 0,-4-10 4 16,2-1 21-16,-3-1-39 15,-2-18-24-15,-9-4-16 16,-10-2-28-16,-3-1-39 16,0 1 0-16,-24 2-45 0,-1 5-37 15,-7 6-101-15,-6 12-38 16,8 0-277-16,11 0-129 0</inkml:trace>
          <inkml:trace contextRef="#ctx0" brushRef="#br0" timeOffset="112143.0659">5900 4852 876 0,'0'0'261'15,"0"0"-49"-15,111 0-105 16,-57 0 9-16,2 0-69 16,1 0-31-16,-8-3-2 15,-3 0-6-15,-5 0-8 16,-12-1-5-16,-4-2-18 0,-9 0-21 16,-8 3-7-16,-8-3 22 15,0 2-26-15,0 1 14 16,-8 1-7-16,-14 2 24 15,-2 0 16-15,0 0 8 0,5 9 33 16,-3 8 59-16,6 1 8 16,0 7-13-1,2 1-4-15,11-1-8 16,3 3-24-16,0-2-22 16,3-2-4-16,13-6-9 15,9-3-16-15,4-6-31 16,4-5-54-16,-1-4-32 15,14-11-94-15,-8-9-193 16,-5-5-185-16</inkml:trace>
          <inkml:trace contextRef="#ctx0" brushRef="#br0" timeOffset="111807.3551">6027 4650 510 0,'0'0'101'0,"0"0"148"15,13 104 2-15,-2-49-28 16,3 4-76-16,-4 2-53 0,-4-2-46 16,-3-5-29-16,-3-12-19 15,0-10-58-15,0-15-147 16,-11-11-200-1,-3-6-405-15</inkml:trace>
          <inkml:trace contextRef="#ctx0" brushRef="#br0" timeOffset="112390.6006">6565 4910 644 0,'0'0'231'0,"0"0"-60"16,0 0-95-16,0 0 15 15,0 0-18-15,0 0-22 16,0 0 1-1,106 100-1-15,-90-85 17 16,0-6-20-16,-2-5 7 16,2-4 30-16,-5 0 14 0,2-5-19 15,9-6-6-15,-6-1 12 16,3 3-14-16,-3 2-31 16,6 3-17-16,-3 2-23 15,3 2-1-15,2 0-1 0,0 0-38 16,6 2-36-16,3 4-112 15,21-6-61-15,-14 0-358 16,1-5-411-16</inkml:trace>
          <inkml:trace contextRef="#ctx0" brushRef="#br0" timeOffset="112745.0124">7147 4765 690 0,'0'0'146'16,"0"0"142"-16,0 0-48 16,0 0-61-16,-32 129-64 15,32-88-47-15,0-5-31 0,21-2-15 0,4-8-21 16,2-8-1 0,-3-7-7-16,6-11-31 0,2 0-45 15,-2-11-31-15,-6-13-251 16,1-4 61-16,-9 1-284 15,-2 5 588-15,-6 5 40 16,-6 8 360 0,4 5 94-16,-4 4-315 0,4 0-100 15,2 14-53-15,11 9-16 16,-3 5 2-16,6-2-6 16,-6-4-6-16,6-7-41 15,-11-8-162-15,2-7-327 0</inkml:trace>
          <inkml:trace contextRef="#ctx0" brushRef="#br0" timeOffset="112891.9327">7431 4750 821 0,'0'0'304'16,"0"0"-78"-16,0 0-141 15,0 0-85-15,0 0-211 16,0 0 59-16,144 9-22 0,-90 21 17 15,-14 7-116-15,-15-1-101 16</inkml:trace>
          <inkml:trace contextRef="#ctx0" brushRef="#br0" timeOffset="113022.4679">7710 4940 71 0,'0'0'208'15,"0"0"54"-15,0 0-53 16,-16 107 18 0,16-88 3-16,0-3-85 15,2-8 6-15,23-3-39 16,10-5-52-16,6 0-33 15,7 0-27-15,17-7-79 16,-11-4-281-16,-5 0-641 0</inkml:trace>
        </inkml:traceGroup>
        <inkml:traceGroup>
          <inkml:annotationXML>
            <emma:emma xmlns:emma="http://www.w3.org/2003/04/emma" version="1.0">
              <emma:interpretation id="{649DA31D-9A6C-4B62-A26E-F79290039783}" emma:medium="tactile" emma:mode="ink">
                <msink:context xmlns:msink="http://schemas.microsoft.com/ink/2010/main" type="inkWord" rotatedBoundingBox="31734,6554 33316,6542 33321,7189 31739,7201"/>
              </emma:interpretation>
              <emma:one-of disjunction-type="recognition" id="oneOf13">
                <emma:interpretation id="interp21" emma:lang="" emma:confidence="0">
                  <emma:literal>liudez)</emma:literal>
                </emma:interpretation>
                <emma:interpretation id="interp22" emma:lang="" emma:confidence="0">
                  <emma:literal>ciad 2)</emma:literal>
                </emma:interpretation>
                <emma:interpretation id="interp23" emma:lang="" emma:confidence="0">
                  <emma:literal>ciada)</emma:literal>
                </emma:interpretation>
                <emma:interpretation id="interp24" emma:lang="" emma:confidence="0">
                  <emma:literal>ciara)</emma:literal>
                </emma:interpretation>
                <emma:interpretation id="interp25" emma:lang="" emma:confidence="0">
                  <emma:literal>Linde 2)</emma:literal>
                </emma:interpretation>
              </emma:one-of>
            </emma:emma>
          </inkml:annotationXML>
          <inkml:trace contextRef="#ctx0" brushRef="#br0" timeOffset="113561.6527">8495 4927 947 0,'0'0'231'0,"0"0"-2"16,0 0-59-16,0 0-104 0,-117-9-42 15,93 29-5 1,0 8 0-16,7 3 6 0,12 1-16 16,5-5-9-16,0-4-9 15,22-8 9-15,7-8 1 16,4-7-1-1,2 0-1-15,3-22-24 16,-8-8-14-16,-6-9-5 16,-8-5 12-16,-8-3 26 15,-5 0 6-15,-3 2 1 16,0 9 11-16,-3 6 6 16,-5 10 35-16,0 14 25 15,8 6-40-15,-5 0-38 0,5 11 4 16,0 17-4-16,5 7 22 15,14 4-4-15,16-2 6 16,6-4-3-16,10-6 1 16,3-11-10-16,-5-3-12 15,-3-10 0-15,-13-3-28 16,-17 0-6 0,-8 0 21-16,-8-2 4 15,0-3 9-15,-16 2-6 0,-9 3 6 16,6 0 3-16,-2 14 27 15,5 6 11-15,2 4-4 16,11 0-25-16,3 3-12 16,0-6-9-16,19-2 8 15,16-7-20-15,22-10-29 0,-8-2-112 16,0 0-536-16</inkml:trace>
          <inkml:trace contextRef="#ctx0" brushRef="#br0" timeOffset="113877.9418">9109 4800 1196 0,'0'0'211'0,"0"0"-76"16,0 0-26-16,0 0 18 0,135-43-68 15,-105 43-14-15,-6 0-8 31,-7 10-18-31,-4 10-19 0,-13 7-11 16,0 5 11-16,-8 5 0 16,-8 3 0-1,-6-2 1-15,6 0 7 16,2-4 4-16,14-7 4 16,0-5 9-16,0-7-9 15,25-5-16-15,5-5-10 0,7-5-25 0,15-4-88 16,-6-13-105-16,-8-2-392 0</inkml:trace>
          <inkml:trace contextRef="#ctx0" brushRef="#br0" timeOffset="114141.1259">9721 4482 895 0,'0'0'191'0,"0"0"163"0,94 113-49 16,-61-53-161-16,-12 7-40 16,-4 3-28-16,-15 0-45 15,-2-3-20-15,0-6-11 16,-19 2-67-16,-5-19-156 15,2-13-443-15</inkml:trace>
        </inkml:traceGroup>
      </inkml:traceGroup>
    </inkml:traceGroup>
    <inkml:traceGroup>
      <inkml:annotationXML>
        <emma:emma xmlns:emma="http://www.w3.org/2003/04/emma" version="1.0">
          <emma:interpretation id="{0A5B9967-999C-495F-ABE6-AA299EA0430E}" emma:medium="tactile" emma:mode="ink">
            <msink:context xmlns:msink="http://schemas.microsoft.com/ink/2010/main" type="paragraph" rotatedBoundingBox="26969,7510 33285,7860 33250,8478 26935,812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E1F6517-B07E-454F-AA65-DB4BD90EE2E5}" emma:medium="tactile" emma:mode="ink">
              <msink:context xmlns:msink="http://schemas.microsoft.com/ink/2010/main" type="line" rotatedBoundingBox="26969,7510 33285,7860 33250,8478 26935,8128"/>
            </emma:interpretation>
          </emma:emma>
        </inkml:annotationXML>
        <inkml:traceGroup>
          <inkml:annotationXML>
            <emma:emma xmlns:emma="http://www.w3.org/2003/04/emma" version="1.0">
              <emma:interpretation id="{A9FAAFB1-D117-4B9F-A341-570F192A731E}" emma:medium="tactile" emma:mode="ink">
                <msink:context xmlns:msink="http://schemas.microsoft.com/ink/2010/main" type="inkWord" rotatedBoundingBox="26964,7607 29683,7758 29658,8204 26939,8053">
                  <msink:destinationLink direction="with" ref="{01120842-96A6-43BD-BC20-EB130343B03B}"/>
                </msink:context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9359.885">3526 5674 1024 0,'0'0'245'15,"0"0"0"-15,0 0-82 16,152-35-58-16,-103 18-61 16,2-1-41-16,-10 2-3 15,-14 6-85-15,-22 4-85 16,-5 4-326-16,0 2-228 0</inkml:trace>
          <inkml:trace contextRef="#ctx0" brushRef="#br0" timeOffset="119152.8062">3589 5644 613 0,'0'0'196'0,"0"0"139"16,0 0-78-16,0 0-61 16,0 0-78-16,0 0-45 0,0 0-28 15,0-5-27-15,0 5-18 16,0 13 1-16,0 9-1 15,0 7 31-15,0 6 18 16,0 3-5-16,0 4 3 16,2-2-13-16,12-1-12 15,8-6-13 1,2-3 7-16,8-8 9 16,4-8-4-16,7-4-2 15,0-8-7-15,3-2-2 16,3 0-10-16,-9-13-26 15,-2-5-39-15,-8-12-71 16,-11 4-116-16,-14 2-396 0</inkml:trace>
          <inkml:trace contextRef="#ctx0" brushRef="#br0" timeOffset="119522.7">3694 5799 514 0,'0'0'144'0,"0"0"119"15,0 0-51-15,0 0-81 16,0 0-131-16,144-7-13 15,-90-15-174-15,-14 1-89 16,-7 2-347-16</inkml:trace>
          <inkml:trace contextRef="#ctx0" brushRef="#br0" timeOffset="119781.3295">4127 5692 441 0,'0'0'134'0,"0"0"28"16,0 0-13-16,0 0-19 15,98 96-26-15,-74-68 48 16,0-2-45-16,-7-6-37 15,-1-5 4-15,0-6 3 16,-2-7-23-16,-1-2 13 0,-2 0 37 16,2-17-62-16,6-1-20 15,-2-1-6-15,4 3-1 16,-2 4 29-16,3 5 9 16,2 7-29-16,1 0-24 15,4 0-1-15,-2 15 1 0,3 2-1 16,3 0-65-1,13 10-41 1,-14-8-68-16,1-6-424 0</inkml:trace>
          <inkml:trace contextRef="#ctx0" brushRef="#br0" timeOffset="120108.1452">5034 5701 677 0,'0'0'80'16,"0"0"60"-16,0 0 40 16,0 0-28-1,73 111-28-15,-49-81-26 16,-2-3 8-16,-3-5-27 15,-6-6-19-15,9-6 1 16,-14-7 5-16,3-3 49 16,-3-7 19-16,5-15-71 15,-2-11-20-15,3-2-8 0,-6-2-29 16,0 0-6-16,0 7-30 0,0 7-43 16,6 10-80-16,-3 8-82 15,10 5-130-15,-4 10-134 16,-7 7-54-16</inkml:trace>
          <inkml:trace contextRef="#ctx0" brushRef="#br0" timeOffset="120408.8237">5580 5851 327 0,'0'0'264'16,"0"0"-44"-16,0 0-34 15,0 0-2-15,0 0-67 16,0 0-43-16,0 0-20 15,81-102-9-15,-81 89-6 0,-16 4-26 16,-8 4-13-16,2 5 0 16,-2 0 0-16,0 8 17 15,10 11 40-15,3 7 10 16,3 4-22-16,8 1-10 0,0-1-6 16,3-1-15-1,18-4-6-15,4-6-3 0,7-3-5 16,6-9-19-16,-5-5-47 0,7-2-49 15,-2-19-151-15,-11-6-236 16,-5-1-330-16</inkml:trace>
          <inkml:trace contextRef="#ctx0" brushRef="#br0" timeOffset="120627.4554">5829 5770 149 0,'0'0'583'0,"0"0"-334"16,0 0-37-1,0 0 4-15,0 0-78 16,0 0-23-16,111-89-29 15,-95 89-39-15,1 0-16 16,-1 13-7-16,-3 7-10 16,-4 6-6-16,-1 4-6 15,0 3 11-15,-6 4-3 16,9-2 1-16,-8 0 3 0,11-2-6 16,-4-3 5-16,7-7-13 0,-1-2-30 15,5-8-7-15,-10-5-84 16,3-8-55-16,-11 0-387 15,-3 0-282-15</inkml:trace>
          <inkml:trace contextRef="#ctx0" brushRef="#br0" timeOffset="120794.0867">5954 5937 960 0,'0'0'228'0,"0"0"-54"0,0 0-68 16,121-3-77-16,-56-8-29 16,-10 0-190-16,-9 2-118 0</inkml:trace>
        </inkml:traceGroup>
        <inkml:traceGroup>
          <inkml:annotationXML>
            <emma:emma xmlns:emma="http://www.w3.org/2003/04/emma" version="1.0">
              <emma:interpretation id="{183475F2-30EA-4C82-99CB-C674102BAD50}" emma:medium="tactile" emma:mode="ink">
                <msink:context xmlns:msink="http://schemas.microsoft.com/ink/2010/main" type="inkWord" rotatedBoundingBox="30104,7684 33285,7860 33250,8478 30070,8301"/>
              </emma:interpretation>
              <emma:one-of disjunction-type="recognition" id="oneOf15">
                <emma:interpretation id="interp27" emma:lang="" emma:confidence="0">
                  <emma:literal>2-1</emma:literal>
                </emma:interpretation>
                <emma:interpretation id="interp28" emma:lang="" emma:confidence="0">
                  <emma:literal>2 -1</emma:literal>
                </emma:interpretation>
                <emma:interpretation id="interp29" emma:lang="" emma:confidence="0">
                  <emma:literal>z -1</emma:literal>
                </emma:interpretation>
                <emma:interpretation id="interp30" emma:lang="" emma:confidence="0">
                  <emma:literal>Z -1</emma:literal>
                </emma:interpretation>
                <emma:interpretation id="interp31" emma:lang="" emma:confidence="0">
                  <emma:literal>2- \</emma:literal>
                </emma:interpretation>
              </emma:one-of>
            </emma:emma>
          </inkml:annotationXML>
          <inkml:trace contextRef="#ctx0" brushRef="#br0" timeOffset="125488.9637">8503 5897 811 0,'0'0'156'15,"0"0"80"-15,0 0-32 16,0 0-82-16,113-11-46 16,-88 11-22-16,-4 0-21 15,-4 8-15-15,-9 5-17 0,-5 9 0 16,-3 0 25-16,0 5-1 15,-9 7-12-15,-7-1-4 16,0 4-1-16,5-2-7 16,3-2 14-16,3-5 22 15,5-8 8-15,0-3-10 16,13-7-11-16,6 0-5 16,11-7-19-16,2-3-5 15,14 0-99-15,-5 0-99 0,-9-6-464 0</inkml:trace>
          <inkml:trace contextRef="#ctx0" brushRef="#br0" timeOffset="125831.8958">8982 6065 793 0,'0'0'254'16,"0"0"92"-16,0 0-84 15,0 0-67 1,0 0-51-16,0 0-52 16,132 11-48-16,-105-11-44 0,6-5-10 0,-3-15-135 15,-6 3-191-15,-8 0-854 0</inkml:trace>
          <inkml:trace contextRef="#ctx0" brushRef="#br0" timeOffset="126353.3445">9499 5977 1016 0,'0'0'251'0,"0"0"33"0,0 0-55 16,0 0-112-16,0 0-53 15,0 0 8-15,78-108-10 16,-78 87-18-16,0 2-13 16,0 2-15-16,0 4-13 15,0 4 4-15,0 3 1 0,0 5-7 32,0 1-1-32,0 0-6 0,0 0-7 15,0 5-5 1,6 12 17-16,4 7 1 0,7 3 0 15,-1 5 1-15,0 1 5 16,6 2-4-16,-1 2 3 16,-4 0-5-16,-1 0 0 15,0-2-1-15,-5 2 1 0,-6-4-6 16,-2-3-8-16,-3-3-17 16,0-2-13-1,-11-7 10-15,-10-3 3 16,2-2 6-16,-3-6 10 15,0-1 5-15,6-4 2 16,13-1 8-16,-2-1 7 16,5 0 30-16,0 0 30 15,5 0 13-15,12 0-33 16,7-11-35-16,6-2-12 16,-3 2 0-16,5 2-58 15,-5-2-100-15,-8 5-150 16,-5 1-808-16</inkml:trace>
          <inkml:trace contextRef="#ctx0" brushRef="#br0" timeOffset="121464.1804">6803 5864 1000 0,'0'0'253'15,"0"0"-19"-15,0 0-114 16,0 0-82-16,0 0-29 15,0 0-9-15,-111 11 1 16,95 15 11-16,3 3-11 16,5 3-1-16,8-2 0 15,0-5-1-15,8-4 1 16,13-11-1-16,6-7-6 0,3-3 7 16,3-10 0-16,-1-14-6 15,-8-7-25-15,1-4 14 16,-9-3 2-16,-11-2 7 15,4 0 8-15,-9 1 10 16,0 3 12-16,0 8 27 16,0 7 47-1,-9 6 24-15,9 9-16 16,0 5-38-16,0 1-50 16,0 0-16-16,0 13-23 0,0 9 23 15,0 7 2 1,9 3-1-16,12-1 8 0,4 0 3 15,10-5 2-15,8-3 1 16,6-7 3-16,2-5 1 0,3-9-7 16,-5-2-5-16,-6 0-7 15,-10-6-8-15,-17-7-5 16,-13 3-3-16,-3-3-8 16,-3 0 4-16,-19 1-5 15,-5 7 7-15,0 5 1 16,3 0 5-16,5 4 12 0,3 14 27 15,8 4-2-15,8 4-7 16,0 0-2-16,8 0 9 16,16-3 3-16,9 0-8 15,4-7-20-15,-4-3-2 16,2-7-97-16,-11-4-176 16,-2-2-502-16</inkml:trace>
          <inkml:trace contextRef="#ctx0" brushRef="#br0" timeOffset="124803.5266">7653 5847 573 0,'0'0'143'0,"0"0"50"16,0 0-25-16,0 0 13 16,0 0-61-16,0 0-33 0,0 0-23 15,-5 0-16-15,5 0-11 31,0 0-8-31,5-2-12 0,11 2-17 16,11 0 7 0,9 0-6-16,7 0 5 0,6 0-5 15,-3 0 12-15,0 0 2 16,-6 0-2-16,-15 0-1 16,-1 0-6-16,-16 0 2 15,-3 0 11-15,-5 0 27 0,0 0 21 16,0 0-25-16,-13-2-23 15,-11-1-19-15,-14-1-16 16,-6 1-25-16,-2 3 6 16,-2 0 0-16,7 0 25 15,9 0 1-15,-4 0 3 16,17 7 5 0,3 0 0-16,8 1-9 15,0 1 4-15,8 2 4 16,0 5 1-16,0 0-8 15,3 6 9-15,10 0 2 0,6 1 16 16,-3-1-6 0,9 4-2-16,5-5 0 0,-1-1 9 15,4 2-4-15,-6-3-1 0,8 1-6 16,-11-3-7-16,-5 1 5 16,-5-1-6-16,-11 0 2 15,-3 0-2-15,-3 2 2 16,-22 2 17-16,-4-3-3 15,-12-1-14-15,1-6-2 16,2-7-27 0,5-4-48-16,12-6-50 15,12-11-188-15,9-2-593 0</inkml:trace>
          <inkml:trace contextRef="#ctx0" brushRef="#br0" timeOffset="125160.3725">8219 6054 788 0,'0'0'264'0,"0"0"106"16,0 0-164-16,0 0-13 15,0 0-94-15,0 0-25 0,54-103-15 16,-54 77-4-16,3 4-5 15,-3 4-9-15,0 4-14 16,0 5 1-16,0 8-24 16,0 1-4-16,0 0-23 15,0 14-38-15,5 14 32 16,3 11 28 0,3 9 1-16,-3 5 1 15,6 1 5-15,-6-2 1 16,5-7-5-16,-2-6-2 15,-3-9-14-15,0-10-54 16,8-16-109-16,-2-4-71 16,-3 0-380-16</inkml:trace>
        </inkml:traceGroup>
      </inkml:traceGroup>
    </inkml:traceGroup>
    <inkml:traceGroup>
      <inkml:annotationXML>
        <emma:emma xmlns:emma="http://www.w3.org/2003/04/emma" version="1.0">
          <emma:interpretation id="{4485542F-E015-4851-BBE2-1EBA1A0A64A6}" emma:medium="tactile" emma:mode="ink">
            <msink:context xmlns:msink="http://schemas.microsoft.com/ink/2010/main" type="paragraph" rotatedBoundingBox="15261,9260 29324,9240 29325,10009 15262,10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3A14F7-8A12-4D4A-A741-A36903711B7F}" emma:medium="tactile" emma:mode="ink">
              <msink:context xmlns:msink="http://schemas.microsoft.com/ink/2010/main" type="line" rotatedBoundingBox="15261,9260 29324,9240 29325,10009 15262,10029"/>
            </emma:interpretation>
          </emma:emma>
        </inkml:annotationXML>
        <inkml:traceGroup>
          <inkml:annotationXML>
            <emma:emma xmlns:emma="http://www.w3.org/2003/04/emma" version="1.0">
              <emma:interpretation id="{40717E99-34D3-4ECD-BA75-52AB34C4B161}" emma:medium="tactile" emma:mode="ink">
                <msink:context xmlns:msink="http://schemas.microsoft.com/ink/2010/main" type="inkWord" rotatedBoundingBox="15261,9402 16000,9401 16001,9922 15262,9923"/>
              </emma:interpretation>
            </emma:emma>
          </inkml:annotationXML>
          <inkml:trace contextRef="#ctx0" brushRef="#br1" timeOffset="65224.5798">-8169 7403 652 0,'0'0'262'16,"0"0"1"-16,0 0-27 15,0 0-60-15,119-21-87 0,-87 10-56 0,-2-2-27 16,-14 6-6-16,-2 0-73 16,-14 5-122-16,-8 0-199 15,-22 2-378-15</inkml:trace>
          <inkml:trace contextRef="#ctx0" brushRef="#br1" timeOffset="65374.1189">-8169 7403 506 0,'13'99'196'16,"6"-92"165"-16,3-4-96 16,10-2-149-16,6-1-70 15,-2 0-18-15,1 0-28 16,9-1-23-16,-13-7-175 0,-9-1-289 0</inkml:trace>
          <inkml:trace contextRef="#ctx0" brushRef="#br1" timeOffset="65004.3347">-8115 7416 624 0,'0'0'153'0,"0"0"34"16,0 0-14-16,0 0-61 15,0 0-69 1,0 0-17-16,0 0-10 16,0 0-3-16,0 0 3 15,0 0 0-15,0 0-3 16,0 0 3-16,0 1-1 16,0 2-7-16,0 1-2 15,0 4 6-15,0 3 14 16,-8 2-1-16,8 4 11 0,0 1 6 15,-6 3-5-15,6 1 0 16,0 1-2-16,0 2-1 16,0-1-6-16,0 2 1 15,0-2-3-15,14-2-2 16,2-1-7-16,6-5-5 0,5-2-3 16,3-4 4-16,2-7-13 0,14-3-8 15,-11 0-30-15,3-3-61 16,-8-20-83-16,-6 1-329 15,-16 2-117-15</inkml:trace>
          <inkml:trace contextRef="#ctx0" brushRef="#br1" timeOffset="65721.657">-7796 7395 702 0,'0'0'658'0,"0"0"-322"15,0 0-111-15,0 0-95 16,0 0-130-16,0 0-2 16,0 0-223-16,54-28-436 0</inkml:trace>
          <inkml:trace contextRef="#ctx0" brushRef="#br1" timeOffset="65536.7413">-7720 7504 512 0,'0'0'144'16,"0"0"138"-16,0 0 0 0,0 0-78 15,76 128-67-15,-63-91-37 16,-13 4-31-16,0-3-37 15,0-1-32-15,0-2-9 0,0-9-62 16,-21-15-84-16,2-7-334 16,-6-4-362-16</inkml:trace>
          <inkml:trace contextRef="#ctx0" brushRef="#br1" timeOffset="65937.773">-7430 7692 977 0,'0'0'488'0,"0"0"-218"0,0 0 54 16,0 0-101-16,0 0-76 16,0 0-116-16,0 0-31 15,-9-38-171-15,7 25-220 16,-6 5-646-16</inkml:trace>
        </inkml:traceGroup>
        <inkml:traceGroup>
          <inkml:annotationXML>
            <emma:emma xmlns:emma="http://www.w3.org/2003/04/emma" version="1.0">
              <emma:interpretation id="{869C415F-90C5-41A4-AB19-B8269CAEA953}" emma:medium="tactile" emma:mode="ink">
                <msink:context xmlns:msink="http://schemas.microsoft.com/ink/2010/main" type="inkWord" rotatedBoundingBox="16673,9346 17142,9345 17143,9790 16674,9791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67309.5461">-6573 7365 155 0,'0'0'518'16,"0"0"-340"-16,0 0-2 15,0 0-69-15,0 0-45 16,0 0-24-16,-105-12 14 15,83 14-23-15,6 10 7 16,0 5-8-16,5 5-8 16,3 1 3-16,8 3-1 0,0 1-6 15,19 3-15-15,11-1 27 32,2-1 5-32,6-1-2 0,-6-1-15 0,-7-2 1 31,-6-9 2-31,-6 0-18 0,-13 0 6 0,0-4 15 15,-8 0 6-15,-14 0 11 16,-10-6-20-16,-3-5-19 16,-11 0-7-16,8-10-68 15,19-25-141-15,5 3-183 16,14 1-414-16</inkml:trace>
          <inkml:trace contextRef="#ctx0" brushRef="#br1" timeOffset="67625.9723">-6502 7310 588 0,'0'0'578'0,"0"0"-262"0,0 0-137 16,0 0-93-16,0 0-86 15,0 0-73-15,0 0-87 16,78-26-214-16,-37 26-244 0</inkml:trace>
          <inkml:trace contextRef="#ctx0" brushRef="#br1" timeOffset="67463.2409">-6297 7545 510 0,'0'0'104'0,"0"0"67"16,0 0 28-16,0 0-20 15,0 0-90-15,0 0-50 16,0 98-22-16,0-93-17 16,0-1-120-1,9-4-248-15</inkml:trace>
        </inkml:traceGroup>
        <inkml:traceGroup>
          <inkml:annotationXML>
            <emma:emma xmlns:emma="http://www.w3.org/2003/04/emma" version="1.0">
              <emma:interpretation id="{A3006AE3-3822-4D7B-BB99-BD293FFBD9D7}" emma:medium="tactile" emma:mode="ink">
                <msink:context xmlns:msink="http://schemas.microsoft.com/ink/2010/main" type="inkWord" rotatedBoundingBox="17540,9292 19959,9289 19960,9902 17540,9906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67895.1311">-5891 7231 18 0,'0'0'988'0,"0"0"-848"0,0 0-97 16,0 0 165-1,0 0-59-15,79 96-41 16,-49-48-16-16,-3 6-22 16,2 1-13-16,-4 0-31 15,5-1-18-15,-6-6-8 16,-5-9-47-16,-6-8-51 0,-2-10-52 0,-5-11-190 15,-6-10-251-15</inkml:trace>
          <inkml:trace contextRef="#ctx0" brushRef="#br1" timeOffset="68260.6601">-5866 7547 916 0,'0'0'190'0,"0"0"16"16,132-15-4-16,-67-1-114 15,0-4-44-15,-3 1-19 0,-7 2-18 16,-15 2 0-16,-10 2-7 16,-14 4-12-16,-8 2-4 0,-5 1-1 15,-3 2-11 1,0 1-10-16,-16 3-8 0,-3 0 5 15,-3 3 18-15,0 15 22 16,4 5 1-16,-4 7 20 16,11 2 36-1,-2 0 20-15,10 1 6 16,3-1-11-16,0-3-20 16,16-3-7-16,3-3-23 15,11-7-21-15,2-6-31 16,6-5-59-16,3-5-63 15,-9-8-202-15,-7-8-352 0</inkml:trace>
          <inkml:trace contextRef="#ctx0" brushRef="#br1" timeOffset="68743.7147">-5230 7539 97 0,'0'0'608'0,"0"0"-393"0,0 0 28 16,0 0-56-16,0 0-77 15,75 117-27-15,-58-92-47 0,2-4-13 16,-3-7 2-16,-11-2-9 16,3-8-14-16,0-4 9 15,-8 0 14-15,9 0 44 16,-4-12-43-16,3-2-16 16,0-3-8-1,-5 2 6-15,10 0-7 16,-2 4-1-16,-3 3 0 15,14 3-9-15,-6 3-3 16,14 2 11-16,3 0 0 16,-1 0-6-16,9 0 6 15,-4 0 1-15,4 0-1 16,-8-3-15-16,7-8 16 0,-16-2 0 16,-7 0-3-16,-9 0-6 15,-8 0-13-15,0 1 6 16,-19 5 6-16,-3 2 9 15,-2 5 1-15,0 0 17 0,10 5 21 16,-5 16 3-16,11 5-1 31,3 1-5-31,2 5-3 16,3-2-9-16,3-4-11 0,13-3-12 16,8-1-1-16,3-7-24 15,6-4-36-15,-6-6-27 16,11-5-27-16,-9-5-151 15,-4-9-298-15</inkml:trace>
          <inkml:trace contextRef="#ctx0" brushRef="#br1" timeOffset="69282.2656">-4532 7628 811 0,'0'0'208'0,"0"0"-8"16,0 0-76-16,0 0-80 15,0 0 24-15,0 0-27 16,0 0-17-1,127 119 1-15,-97-89-10 16,-1-7-4-16,-4-5 5 16,2-6-7-16,-3-12-7 15,-2 0 15-15,-6-14-8 16,0-12-8-16,-2-3 0 0,-6 0 0 16,3 3 18-1,-3 1 23-15,0 9 25 0,6 3-4 0,2 4-17 16,0 7-36-1,14 2-9-15,2 0 11 0,1 0-12 16,-9 5 0-16,9 5 0 16,-9-5-9-16,-2-1-14 15,-6-4-3-15,-5 0-2 16,-6 0 22-16,3 0 5 0,-8 0 1 16,0-3 12-16,0 3 15 15,0 0-22-15,0 0-5 16,0 7-34-16,8 8 14 15,14 1 11-15,-3 0-29 16,5-3 13-16,9-5 18 16,-3-8 7-1,7 0 68-15,-4-4-3 16,-6-14-5-16,-5-3-24 16,-9-2-12-16,-10 0-19 15,-3 3-4-15,-3 2-2 16,-27 3-23-16,6 7-34 0,-8 6-48 15,7 2-26 1,4 2-68-16,12 9-170 0,1-1-209 0</inkml:trace>
          <inkml:trace contextRef="#ctx0" brushRef="#br1" timeOffset="69467.2763">-3531 7570 573 0,'0'0'192'0,"0"0"30"16,0 0 42-16,0 0-51 15,43 108-88-15,-32-79-80 16,-5 1-33-16,-6 0-12 16,0-4-24-16,-17-3-22 15,-12-6-223-15,12-9-450 0</inkml:trace>
        </inkml:traceGroup>
        <inkml:traceGroup>
          <inkml:annotationXML>
            <emma:emma xmlns:emma="http://www.w3.org/2003/04/emma" version="1.0">
              <emma:interpretation id="{55DABB5D-68AA-4E53-BD01-09B2CBFA33D8}" emma:medium="tactile" emma:mode="ink">
                <msink:context xmlns:msink="http://schemas.microsoft.com/ink/2010/main" type="inkWord" rotatedBoundingBox="20565,9341 23142,9337 23143,10003 20566,10006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71133.8901">-1780 7447 1151 0,'0'0'211'31,"0"0"-96"-31,0 0 23 16,0 0 9-16,0 0-37 0,32 142-29 15,-21-88-12-15,5 2-1 16,-2-4-34-16,-6-1-10 16,6-9-5-16,-12-10-13 15,4-12-5-15,-6-9 10 16,0-7-10-16,0-4 18 16,0 0 12-16,0-8 44 15,0-14-17-15,2-6-58 0,6-2-1 0,1 0-6 16,12 5-12-16,4 5-3 15,-1 5 1-15,6 8 12 16,-6 7-1-16,0 0 8 16,-13 7 1-16,3 10-9 15,-12 5 8-15,-2-1-8 16,-2 6 0 0,-20-3 4-16,-10-2-5 15,-1-6-11-15,1-6-27 16,2-10-96-16,6-7-108 15,7-14-368-15,15-5-514 0</inkml:trace>
          <inkml:trace contextRef="#ctx0" brushRef="#br1" timeOffset="71587.9412">-1342 7277 1270 0,'0'0'213'16,"0"0"-107"-16,0 0 53 15,0 0-33-15,0 0-48 0,106 122-3 16,-63-70-47-16,6 3-20 15,-1 4-8-15,1 2 8 16,-8-1-8-16,5 1 0 0,-16-8-22 16,-3-3-30-16,-11-12-59 15,-8-8-63-15,-8-13-77 16,-8-10-128 0,-11-7 22-16</inkml:trace>
          <inkml:trace contextRef="#ctx0" brushRef="#br1" timeOffset="71334.4774">-1334 7669 872 0,'0'0'175'15,"0"0"133"-15,0 0-17 0,0 0-129 16,22 95-70-16,-14-70-52 16,0-2-24-16,-5-4-16 0,2-4-32 15,3-13-113-15,-5-2-164 16,3 0-300-16</inkml:trace>
          <inkml:trace contextRef="#ctx0" brushRef="#br1" timeOffset="71919.4056">-1236 7699 1119 0,'0'0'198'0,"0"0"7"16,108-32-76-16,-43 17-48 16,8-2-70-16,11 1-9 15,2-3-2-15,-4 2-28 16,-1-1 27-16,-19 4 1 15,-16-2 0-15,-19 6-8 16,-19 4 8 0,-8 0 0-16,-2 6-10 15,-23 0 4-15,1 0-7 16,-9 15 13-16,6 8 0 16,11 2 19-16,8 3 5 15,8 3-3-15,0 1 20 0,30 1 49 16,-1 0-16-16,-1-2-14 15,1 1-18-15,-12-5-26 16,-9 1-16-16,-8-5-9 0,-17-3-31 16,-37-9-7-16,0-5-139 15,11-6-381-15</inkml:trace>
          <inkml:trace contextRef="#ctx0" brushRef="#br1" timeOffset="72050.9451">-303 7833 1096 0,'0'0'155'0,"0"0"-155"15,0 0-119-15</inkml:trace>
          <inkml:trace contextRef="#ctx0" brushRef="#br1" timeOffset="70169.5844">-2865 7896 1015 0,'0'0'288'0,"0"0"-101"15,0 0-8-15,57-94-67 0,-44 53-47 16,3-1-17-16,-10-1-6 15,-4 4 2-15,-2 6-17 16,0 5-21-16,0 7-6 16,0 11 2-16,0 6 3 15,0 4-5-15,0 0-22 16,0 20-2 0,6 10 24-16,5 9 12 15,5 5 4-15,-3 4-4 16,-2 2-1-16,5-4-8 15,-2-3-2-15,-6-8-1 0,0-9-7 16,0-8-31-16,6-14-115 16,-6-4-135-16,0 0-522 0</inkml:trace>
          <inkml:trace contextRef="#ctx0" brushRef="#br1" timeOffset="70548.9193">-2324 7672 867 0,'0'0'269'0,"0"0"21"0,0 0-105 16,0 0-72-16,0 0-75 15,0 0-25-15,0 0-12 16,-119-3-1-16,100 31 0 15,11 4-7-15,2 0 6 16,6-4-11-16,0-6-14 16,14-10 10-16,5-7-2 15,8-5 11-15,-3-8-9 16,3-12 4-16,-5-3-37 0,-3 1 5 16,-6 8 21-16,4 5 23 15,-4 9 7-15,-10 0-1 0,10 10 27 16,-2 15 18-16,-3 1-4 15,6 4-14-15,-6 2-11 16,3-5-22-16,2 0-33 16,-4-7-113-16,7-11-433 0</inkml:trace>
        </inkml:traceGroup>
        <inkml:traceGroup>
          <inkml:annotationXML>
            <emma:emma xmlns:emma="http://www.w3.org/2003/04/emma" version="1.0">
              <emma:interpretation id="{6791DBCF-90AA-4D96-8E6A-D4733EB7B3DC}" emma:medium="tactile" emma:mode="ink">
                <msink:context xmlns:msink="http://schemas.microsoft.com/ink/2010/main" type="inkWord" rotatedBoundingBox="26410,9457 26797,9456 26798,9844 26411,9845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7898.0515">2980 7401 459 0,'0'0'206'0,"0"0"-61"15,0 0 5-15,0 0 13 16,0 0-57-16,0-4-47 16,0 4-5-16,0 0 4 15,0 0-9-15,0 0-11 16,0 0-7 0,0-2 3-16,0 2 7 15,0 0 3-15,0 0-3 0,0 0 7 16,0 0-4-1,0 0-11-15,0 0-9 0,0 0-14 16,0 0-10-16,16 6 1 16,6 7 5-16,2 3-5 0,6 3 12 15,2 0-4-15,6-1 3 16,-3-4-3-16,-2-1-9 16,5-5-10-16,-6-4-34 15,-2-4-32-15,-11 0-26 16,3-3-58-16,-12-10-135 15,-4-12-7-15,-6 2 22 16,0 4-265-16</inkml:trace>
          <inkml:trace contextRef="#ctx0" brushRef="#br0" timeOffset="138074.662">3367 7397 137 0,'0'0'244'16,"0"0"-17"-16,0 0-53 16,0 0-50-16,0 0-51 15,0 0-10-15,0 0 54 0,0 46 21 16,-6-10-12-1,-10 6 6-15,-11 6-20 0,-5 2-12 16,-12-2-23-16,12-8-33 16,7-6-19-16,6-11-25 0,11-7-6 15,8-13-117 1,0-3-220-16,8 0-409 0</inkml:trace>
        </inkml:traceGroup>
        <inkml:traceGroup>
          <inkml:annotationXML>
            <emma:emma xmlns:emma="http://www.w3.org/2003/04/emma" version="1.0">
              <emma:interpretation id="{02ACF6E4-ADD1-45F4-BC5E-84F7AA36413D}" emma:medium="tactile" emma:mode="ink">
                <msink:context xmlns:msink="http://schemas.microsoft.com/ink/2010/main" type="inkWord" rotatedBoundingBox="27330,9243 29324,9240 29325,10009 27331,10012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8699.98">4192 7496 578 0,'0'0'194'0,"0"0"40"16,0 0-38-16,0 0-7 15,0 0-67-15,0 0-47 16,0 0-16 0,-41-31-11-16,28 24 3 15,-3 0-13-15,-9 1-2 16,4 3-2-16,-6 3-21 16,-6 0-3-16,-5 0 5 15,14 13-8-15,0 9-7 16,2 5 0-16,14 4 6 0,8 4-6 15,0-1 0-15,13-5-6 16,14-6-2-16,6-10 1 16,10-10 1-16,0-3-1 15,3-11 7-15,-8-15-10 16,-5-5-8-16,-6-3 17 0,-5 3 1 16,-9 4 1-16,-5 8 19 15,-5 8 34-15,2 8 18 0,3 3-42 16,1 0-30-16,10 16 0 15,5 6 10-15,6 4 5 16,-1 0-6-16,4 0-8 16,-1-4 2-16,1-4-3 15,-1-3-70-15,14-11-97 32,-13-2-89-32,5-2-358 0</inkml:trace>
          <inkml:trace contextRef="#ctx0" brushRef="#br0" timeOffset="139147.8433">4866 7477 895 0,'0'0'342'16,"0"0"-70"-16,0 0-36 16,0 0-72-16,0 0-57 15,0 0-35-15,0 0-27 0,-127-67-31 16,89 67-14-16,8 16-6 15,-2 13 0-15,7 2 0 16,14 4 4 0,11-2-10-16,0 0-4 15,17-4 1-15,15-10-20 16,1-6-4-16,4-9 14 16,4-4 12-16,-8-6 2 15,-9-14 11-15,6-6-1 16,-20-1-6-16,4-3 6 15,-11 6 1-15,2 5 18 0,-5 6 24 16,0 10 17-16,0 3-27 16,3 0-32-16,5 25-7 15,5 11 7-15,-4 10 22 16,1 9 11-16,-1-1 11 16,-4 0-13-16,3-2-9 15,0-7-10 1,-8-8-11-16,6-7-1 15,-6-11-20-15,0-10-62 16,0-6-69-16,0-3-70 16,-22-11-22-16,6-9-643 0</inkml:trace>
          <inkml:trace contextRef="#ctx0" brushRef="#br0" timeOffset="139350.8432">4820 7700 1016 0,'0'0'243'16,"0"0"101"-16,0 0-122 15,127 2-64-15,-73-7-86 0,-13-11-49 16,-1-3-23-16,-10 3-35 31,-6-11-108-31,-7 4-103 0,-15 3-388 0</inkml:trace>
          <inkml:trace contextRef="#ctx0" brushRef="#br0" timeOffset="139791.5636">5177 7404 654 0,'0'0'129'16,"0"0"64"-16,0 0 24 15,0 0-60-15,57 105-28 0,-35-71-41 16,-3 3-6-16,-3-1-11 16,5-6 8-16,1-4-33 15,-6-7 5-15,3-6-13 16,3-10 3-16,-3-3 6 16,2 0-5-16,1-18-20 15,-6-9-22 1,1-3-9-16,-7-6-38 15,4 3-2-15,-11 2-11 16,2 5 4-16,3 10 9 16,-5 5 31-16,2 6 0 15,3 5-17-15,1 0 3 16,15 17 22-16,-2 4 0 16,5 2 8-16,-3 3 0 0,6-2 0 15,-6-3 0-15,0-5 0 16,-2-3-1-16,-6-7 0 0,-5-4-29 15,3-2-45-15,-6-3-71 16,-3-26-199-16,-2 1 1 16,-3 2-162-16</inkml:trace>
          <inkml:trace contextRef="#ctx0" brushRef="#br0" timeOffset="140096.5784">5707 7179 1264 0,'0'0'351'0,"0"0"153"0,0 0-355 15,0 0-53-15,0 0-96 16,0 0-32-16,0 0-193 16,-29 4-537-16,15 14-378 0</inkml:trace>
          <inkml:trace contextRef="#ctx0" brushRef="#br0" timeOffset="139937.8289">5805 7490 519 0,'0'0'314'0,"0"0"6"31,0 0-94-31,0 0-71 0,0 0-4 16,0 0-41-16,0 0-46 15,40 77-36-15,-26-61-13 16,-6 1-15-16,0-6-1 16,0-3-66-16,0-8-89 15,-5 0-200-15,-3-8-347 0</inkml:trace>
        </inkml:traceGroup>
      </inkml:traceGroup>
    </inkml:traceGroup>
    <inkml:traceGroup>
      <inkml:annotationXML>
        <emma:emma xmlns:emma="http://www.w3.org/2003/04/emma" version="1.0">
          <emma:interpretation id="{EE3E717D-620F-49F6-8599-410C252E0093}" emma:medium="tactile" emma:mode="ink">
            <msink:context xmlns:msink="http://schemas.microsoft.com/ink/2010/main" type="paragraph" rotatedBoundingBox="26401,10095 33266,9976 33299,11911 26434,1203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1459D45-D997-4F75-A00A-BC104B4187B1}" emma:medium="tactile" emma:mode="ink">
              <msink:context xmlns:msink="http://schemas.microsoft.com/ink/2010/main" type="line" rotatedBoundingBox="26401,10095 33266,9976 33278,10676 26413,10796"/>
            </emma:interpretation>
          </emma:emma>
        </inkml:annotationXML>
        <inkml:traceGroup>
          <inkml:annotationXML>
            <emma:emma xmlns:emma="http://www.w3.org/2003/04/emma" version="1.0">
              <emma:interpretation id="{23374DC5-CC14-48F7-87D6-10D9114E3CD5}" emma:medium="tactile" emma:mode="ink">
                <msink:context xmlns:msink="http://schemas.microsoft.com/ink/2010/main" type="inkWord" rotatedBoundingBox="26404,10269 28557,10232 28565,10710 26412,10748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41484.4062">3066 8239 375 0,'0'0'138'0,"0"0"27"15,0 0-25-15,0 0 13 16,0 0-7-16,0 0-16 16,0 0-27-16,-8 0-33 15,8 0-15-15,0 0-16 16,0 0-13-16,0 0-1 15,0 0 10-15,0 0-7 0,0 0 8 16,0 0 12-16,0 0-4 16,0 0-10-16,0 0 5 15,0 0-8-15,0 0 1 16,0 0-9-16,0 0-1 16,0-1-1-16,6 1-11 15,4-5-9 1,15 2-1-16,5-1 0 15,2 1 1-15,9-1 0 16,-1 1-1-16,-2 0 0 16,-5 3 0-16,-9 0 0 15,-10 0 0-15,-6 0 0 0,-6 0-2 16,-2 0 2-16,0 0-14 16,0 0 8-16,-10 0 5 0,-15 0-6 15,-13 0 7-15,-2 3-9 16,-1 0 3-16,0 1 6 15,-2-1-1-15,11 3 1 16,7 1 0-16,6 1 0 16,6 0 0-16,5-2 2 15,8 6-1 1,0 1 6-16,5 3-1 16,20 4 4-16,2 2 6 15,10 1 6-15,4 1-4 16,-3-2-9-16,-6 0-8 15,-7 1-1-15,-1-5 1 16,-10 0-1-16,-12 1 1 16,-2-1 7-16,-10 2 4 0,-20 1 7 15,-8-4-6-15,-5-4-4 16,-9-4-9-16,3-9 0 0,6 0-30 16,8 0-29-16,19-19-66 15,16 3-87-15,0-1-475 0</inkml:trace>
          <inkml:trace contextRef="#ctx0" brushRef="#br0" timeOffset="141921.6871">3659 8422 687 0,'0'0'381'15,"0"0"10"-15,0 0-183 16,0 0-63-16,0 0-66 16,0 0-29-16,57-123-24 0,-54 93 4 15,-3 4-10-15,0 4-6 16,0 5 0-16,0 10-3 15,0 5-3-15,0 2-8 0,0 8-21 16,0 18 11 0,0 10 10-16,0 7 8 0,8 5 13 31,-3 0-4-31,9-3 4 0,-12-7-6 16,6-5-8-16,-2-9-7 15,2-5 0-15,-5-9-71 16,5-10-120-16,5 0-97 15,-5 0-431-15</inkml:trace>
          <inkml:trace contextRef="#ctx0" brushRef="#br0" timeOffset="142269.3933">3965 8264 743 0,'0'0'256'16,"0"0"7"-16,0 0-92 0,0 0-79 16,108-41-25-16,-76 39 3 0,1 2 10 0,-3 0-14 31,-6 8-43-31,-8 8-16 0,-8 4-6 15,-8 9 5-15,0-1-6 16,-8 4 1-16,-8 1 6 16,-8 0-7-16,7 2 1 15,1-5 0-15,3-4-1 16,10-2 1-16,3-8 15 16,0 0-2-16,3-6 0 0,18-1-5 15,4-3-9-15,2-2-11 16,11-2-52-16,16-2-81 15,-11-4-220-15,-5-9-338 0</inkml:trace>
          <inkml:trace contextRef="#ctx0" brushRef="#br0" timeOffset="142724.0931">4614 8245 522 0,'0'0'335'0,"0"0"-202"16,0 0 58-16,0 0 23 16,0 0-88-16,38 109-37 15,-27-76-28-15,5 5-20 16,0-5 13-16,-2-2 0 15,-6-5-16 1,0-6-17-16,-2-5-8 16,-4-8-12-16,-2-4 1 15,0-3 7-15,0 0 14 16,0 0 24-16,0 0 33 16,0-10-27-16,0-3-36 0,-2-4-7 15,2-2 16-15,0 2 4 16,0-4-8-16,10-1 9 15,20-2-7-15,3 2-14 16,7-3 21-16,9 5-7 0,-3 0-11 16,8 1 1-1,-13 4-6-15,-9 7-8 0,1 0-13 16,-17 5-33-16,-3 0-46 16,-13 3-60-16,0 0-123 0,-24 0-291 15,0 6 24-15</inkml:trace>
          <inkml:trace contextRef="#ctx0" brushRef="#br0" timeOffset="142955.8097">4747 8481 687 0,'0'0'342'15,"0"0"14"-15,0 0-88 16,113 56-75-16,-72-37-72 0,-3-2-54 16,3 0-42-16,-9-2-25 0,-8-2 0 15,-7 1-114-15,-9-1-143 16,-8-8-518-16</inkml:trace>
        </inkml:traceGroup>
        <inkml:traceGroup>
          <inkml:annotationXML>
            <emma:emma xmlns:emma="http://www.w3.org/2003/04/emma" version="1.0">
              <emma:interpretation id="{43FCA0F1-C561-47DC-8120-7EA17BF965F0}" emma:medium="tactile" emma:mode="ink">
                <msink:context xmlns:msink="http://schemas.microsoft.com/ink/2010/main" type="inkWord" rotatedBoundingBox="29491,10130 30668,10110 30679,10722 29502,10742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7179.1458">6549 8204 388 0,'0'0'201'16,"0"0"-120"-16,0 0 27 0,0 0 16 15,0 0-10 1,0 0-30-16,0 0 3 0,11 114 14 31,-3-89-12-31,-3-4-17 16,-2-2-22-16,3-6 6 0,-4-3-3 15,4-7-17-15,-6-1-7 16,0-2 33-16,0 0 30 16,0 0 19-1,0-15-41-15,-6-11-47 16,-5-7-22-16,-5-4-1 0,0-3-1 0,0 1-7 16,2 9 6-16,6 10 1 15,3 11 0-15,5 7-5 16,8 2-20-16,19 9 4 15,5 15 20-15,9 4 1 16,-1 3 0-16,1-2 0 16,-8-2 0-1,-1-7 1-15,-5-7 0 16,-3-7 0-16,-5-6 9 16,3-4 10-16,2-17 0 15,-7-6-13-15,4-4-6 16,-10 0 0-16,-3 8-9 15,-2 8 8-15,2 8-1 16,-6 7-14-16,12 0-15 0,2 20 18 16,3 10 12-16,11 5 1 0,0 1 0 15,-3-2 2-15,5-7 7 16,3-8 14-16,-8-12 20 16,3-7 31-16,-11 0 29 15,-3-13-12-15,-10-10-23 16,-6-3-5-1,0-2-33-15,-14 0-30 16,-18 6-22-16,-3 8-76 16,-3 10-54-16,-8 5-90 15,21 20-71-15,6-1-441 0</inkml:trace>
          <inkml:trace contextRef="#ctx0" brushRef="#br0" timeOffset="146430.6496">6260 8083 322 0,'0'0'125'0,"0"0"-9"16,0 0-43-16,0 0 8 0,0 0-20 16,0 0-3-16,0 0-6 15,0-12 13-15,0 11 1 16,0 1 1-16,0-2 1 16,0 2 17-1,0-2 8-15,0 2-18 16,0 0-15-16,-3 0-15 15,-5 0-19-15,0 0-19 16,-6 0-6-16,-2 11 0 16,-3 5 0-16,-3 5 0 15,1 3 13-15,2 3 9 16,-3 7-2-16,6 0-1 0,5 4-4 16,-3 4 3-16,14 1-9 15,0 3 5 1,0 2 1-16,14-1-10 15,2-2 5-15,3-1-10 16,3-10-1-16,2-4-29 16,0-10-54-16,14-13-60 15,-13-7-168-15,-1 0-212 0</inkml:trace>
        </inkml:traceGroup>
        <inkml:traceGroup>
          <inkml:annotationXML>
            <emma:emma xmlns:emma="http://www.w3.org/2003/04/emma" version="1.0">
              <emma:interpretation id="{DA44C284-2D0F-4F84-818D-29AB4F2304E6}" emma:medium="tactile" emma:mode="ink">
                <msink:context xmlns:msink="http://schemas.microsoft.com/ink/2010/main" type="inkWord" rotatedBoundingBox="31165,10012 33266,9976 33276,10536 31175,10572"/>
              </emma:interpretation>
              <emma:one-of disjunction-type="recognition" id="oneOf23">
                <emma:interpretation id="interp39" emma:lang="" emma:confidence="0">
                  <emma:literal>multi.</emma:literal>
                </emma:interpretation>
                <emma:interpretation id="interp40" emma:lang="" emma:confidence="0">
                  <emma:literal>multi</emma:literal>
                </emma:interpretation>
                <emma:interpretation id="interp41" emma:lang="" emma:confidence="0">
                  <emma:literal>multi,</emma:literal>
                </emma:interpretation>
                <emma:interpretation id="interp42" emma:lang="" emma:confidence="0">
                  <emma:literal>multe.</emma:literal>
                </emma:interpretation>
                <emma:interpretation id="interp43" emma:lang="" emma:confidence="0">
                  <emma:literal>inulto.</emma:literal>
                </emma:interpretation>
              </emma:one-of>
            </emma:emma>
          </inkml:annotationXML>
          <inkml:trace contextRef="#ctx0" brushRef="#br0" timeOffset="148599.2052">7740 8239 358 0,'0'0'201'16,"0"0"-5"-16,0 0-5 0,0 0 26 16,0 0-80-16,0 0-45 15,0 0-39-15,0-7-31 16,0 11-9-16,0 11 22 16,8 3 19-16,3 4 4 15,2 0-8-15,-5-1-17 0,3-1 17 16,-5-5-9-16,-4-6-9 15,4-2-15-15,-4-5-9 16,-2-2 5-16,0 0 13 16,0 0 30-16,0-2 30 15,0-11-39-15,0-5-33 16,0-2-12 0,0-3-2-16,8 2-9 15,6 0-12-15,2 3-11 16,9 5-9-16,-1 5 20 15,0 7 2-15,6 1 11 16,3 4 0-16,-1 18 7 16,-8 0-1-16,1 1 1 15,-4-1 0-15,-7-3-1 0,-3-6 1 16,-6-6 1-16,-2-5 0 0,2-2 0 16,-2 0 15-16,5-15 3 15,0-3-17-15,0-3 5 16,6 6-3-16,-6-1 6 15,3 9 22-15,2 3-5 16,4 4-9-16,4 0-15 0,-2 0 7 16,6 11-9-16,-1 2-1 15,0 2-5-15,-2-3-36 16,2-2-46-16,6-8-110 16,-6-2-123-16,-7 0-392 0</inkml:trace>
          <inkml:trace contextRef="#ctx0" brushRef="#br0" timeOffset="148836.0399">8527 8280 436 0,'0'0'138'0,"0"0"115"15,0 0-28-15,41 94-55 0,-20-72-50 0,-2-5-14 16,6-8-3-1,-4-5 13-15,4-4 4 0,-4-1-3 16,-2-18-38-16,-2-5-42 16,-1-8-25-16,-8-3-12 15,-3 0-72-15,-5-13-131 16,0 11-155 0,0 6-363-16</inkml:trace>
          <inkml:trace contextRef="#ctx0" brushRef="#br0" timeOffset="149067.788">8884 7931 582 0,'0'0'166'16,"0"0"44"-16,0 0 32 15,0 0-55-15,98 131 6 16,-77-88-69-16,-2 1-31 0,-2-2-14 15,-4-1-30-15,3-4-21 16,-2-4-18-16,-3-5-4 0,-3-6-6 16,0-5-22-16,-3-6-69 15,4-11-59-15,1 0-151 16,-2 0-285-16</inkml:trace>
          <inkml:trace contextRef="#ctx0" brushRef="#br0" timeOffset="149553.4377">9212 8193 1079 0,'0'0'265'0,"0"0"-85"15,0 0-41-15,149-3-85 16,-98-5-54 0,-5 0-8-16,8-1-81 15,-16 2-195-15,-14-1-361 0</inkml:trace>
          <inkml:trace contextRef="#ctx0" brushRef="#br0" timeOffset="149368.6005">9323 8001 560 0,'0'0'199'15,"0"0"52"-15,0 0 10 16,0 0-57-16,16 107-81 0,-11-65-13 16,4 5-10-1,-1-1-27-15,-6 1-23 0,6-7-28 32,6-3-15-32,-6-8-2 0,0-8-5 15,-5-6-38-15,2-8-82 16,-5-7-58-16,0-4-131 15,-5-12-452-15</inkml:trace>
          <inkml:trace contextRef="#ctx0" brushRef="#br0" timeOffset="149700.5389">9626 8281 563 0,'0'0'166'0,"0"0"224"16,0 0-106-16,0 0-138 16,0 0-88-16,0 0-45 15,0 0-13-15,30 93-106 16,-30-93-268-16,0-2-427 0</inkml:trace>
          <inkml:trace contextRef="#ctx0" brushRef="#br0" timeOffset="150179.8405">9845 8474 732 0,'0'0'611'0,"0"0"-234"15,0 0-58-15,0 0-97 0,0 0-131 16,0 0-91-16,0 0-15 16,-5-15-168-16,2 11-171 15,-3 4-554-15</inkml:trace>
        </inkml:traceGroup>
      </inkml:traceGroup>
      <inkml:traceGroup>
        <inkml:annotationXML>
          <emma:emma xmlns:emma="http://www.w3.org/2003/04/emma" version="1.0">
            <emma:interpretation id="{E2768F34-087E-4FCC-BD68-F024D0F0CA5C}" emma:medium="tactile" emma:mode="ink">
              <msink:context xmlns:msink="http://schemas.microsoft.com/ink/2010/main" type="line" rotatedBoundingBox="29272,10728 32469,10776 32459,11472 29261,11424"/>
            </emma:interpretation>
          </emma:emma>
        </inkml:annotationXML>
        <inkml:traceGroup>
          <inkml:annotationXML>
            <emma:emma xmlns:emma="http://www.w3.org/2003/04/emma" version="1.0">
              <emma:interpretation id="{E4A85428-F1B5-45E8-B5D0-5DE74EC7101A}" emma:medium="tactile" emma:mode="ink">
                <msink:context xmlns:msink="http://schemas.microsoft.com/ink/2010/main" type="inkWord" rotatedBoundingBox="29269,10897 30345,10913 30341,11214 29265,11197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51905.6221">5929 8967 793 0,'0'0'157'16,"0"0"21"-16,0 0-40 15,0 0-53-15,0 0-20 0,0 0-9 16,0 0-14-16,-5 59 1 15,5-40-2-15,0 0-28 0,0-3-1 16,0-4-12-16,-3-1 6 16,-2-5 1-16,-3 0 8 15,2-6 7-15,-5 0 10 16,3 0-10-16,-8-16-6 16,3-9-3-16,2-1-13 15,5-3 0 1,6-3 0-16,0 3 0 15,8-1 0-15,17 3 0 16,7 3-9-16,12 5 8 16,4 6-6-16,-2 8 7 0,-2 5 0 15,-4 0 0-15,-10 7 0 0,-8 8 0 16,-14 3 0 0,-6 3 11-16,-2 3-1 15,-8 0-3-15,-16 2 14 16,-9-2-14-16,-4-2-1 0,1-5-6 15,1-7-1 1,19-6-49-16,8-4-37 0,8 0-195 16,0-8-368-16</inkml:trace>
          <inkml:trace contextRef="#ctx0" brushRef="#br0" timeOffset="152175.111">6257 8973 385 0,'0'0'105'0,"0"0"109"15,0 0-57-15,0 0 40 16,86 100-21-16,-53-91-34 16,-1-8-31-16,-2-1-8 15,-6 0-17-15,-7-16 17 16,-9-6-35-16,-8-4-35 0,0-2-25 15,-8 3-8-15,-17-2-53 0,-7 7-45 16,2 2-38 0,6 12-113-16,8 4-105 0,7 2-155 0</inkml:trace>
          <inkml:trace contextRef="#ctx0" brushRef="#br0" timeOffset="152444.7259">6549 8973 90 0,'0'0'295'0,"0"0"-110"16,0 0-48-16,0 0-13 16,0 0-24-16,0 0-25 15,76 107 2-15,-68-83-14 16,-3-4 4-16,-5-5-6 16,0-7 1-16,0-7 51 0,0-1 49 15,0-1 11-15,0-19-59 16,0-8-59-16,0-7-19 15,8 0 8-15,17-3-15 16,5 6-29-16,2 5-4 16,1 8-46-16,4 5-79 0,7 7-80 31,-6 4-274-31,-9 3-162 0</inkml:trace>
        </inkml:traceGroup>
        <inkml:traceGroup>
          <inkml:annotationXML>
            <emma:emma xmlns:emma="http://www.w3.org/2003/04/emma" version="1.0">
              <emma:interpretation id="{0CDDBAC8-8342-482F-801C-57DC7DB9D441}" emma:medium="tactile" emma:mode="ink">
                <msink:context xmlns:msink="http://schemas.microsoft.com/ink/2010/main" type="inkWord" rotatedBoundingBox="30733,10750 32469,10776 32459,11472 30723,11446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52829.0079">7299 8951 940 0,'0'0'327'0,"0"0"-92"16,0 0-76-16,0 0-72 15,0 0-42-15,0 0-18 16,38-107-10 0,-38 95 2-16,0 5-3 15,0 7-16-15,0 0-7 16,0 3-15-16,0 18 10 15,2 9 12-15,4 6 0 0,-6 7 1 16,0 2-1-16,0-3 1 16,0-1 5-16,0-7-5 15,0-7-1-15,0-13-58 16,2-6-132-16,4-8-422 0</inkml:trace>
          <inkml:trace contextRef="#ctx0" brushRef="#br0" timeOffset="153145.492">7602 8877 720 0,'0'0'309'16,"0"0"-67"-16,0 0-149 15,0 0-37-15,0 0-5 16,0 0-4-16,-84 105-4 16,84-68 8-16,0-5-3 0,8-5-10 15,11-6 3-15,11-11 6 0,-3-6 8 16,2-4 7-16,1-2-27 16,-11-17-10-16,-3-3-9 15,-7-3-3-15,-4-1-5 16,-5-2-8-1,-5 3-43-15,-23-5-112 0,4 8-144 0,0 7-435 0</inkml:trace>
          <inkml:trace contextRef="#ctx0" brushRef="#br0" timeOffset="153530.8584">7878 8895 732 0,'0'0'283'0,"0"0"-8"0,0 0-113 0,0 0-82 15,0 0-12-15,0 0-24 16,119-57-6-16,-103 57-20 15,-2 0-10-15,-6 9-6 16,-6 8-1-16,-2 3 0 16,0 6-1-16,-2 2-2 15,-12 5 1 1,-2 2-5-16,5 0 3 16,-2-2 2-16,4-3 1 15,9-7 0-15,0-7 0 16,0-3 7-16,22-6 0 15,2-3-7-15,3-4-6 16,11 0-48-16,17-19-75 16,-12-5-182-16,-5 0-638 0</inkml:trace>
          <inkml:trace contextRef="#ctx0" brushRef="#br0" timeOffset="153979.1252">8265 8860 785 0,'0'0'248'0,"0"0"-24"16,0 0-73-16,0 0-74 15,0 0 12 1,0 0-12-16,0 0-6 15,27 109 10-15,-14-79-32 16,4-7-15-16,4-1-10 16,-2-9 8-16,3-5 2 15,-3-8 4-15,2 0-8 16,4-8-12-16,-4-15-17 16,-2-5-1-16,-5-3-7 0,-3 1-4 15,-3 4 0-15,0 8 11 16,-8 9 0-16,5 5 13 15,-2 4-13-15,2 0-10 0,6 16 5 16,3 10 5-16,2 8 1 16,0 2 18-16,0 3-8 15,1-2-10 1,-4-2 5-16,-5-5-6 16,3-2-71-16,-3-6-157 15,0-7-370-15,-2-8-205 0</inkml:trace>
          <inkml:trace contextRef="#ctx0" brushRef="#br0" timeOffset="155266.0893">8760 8710 45 0,'0'0'644'0,"0"0"-462"16,0 0 81-16,0 0-45 15,0 0-88 1,0 0-50-16,0 0 0 16,78 21-13-16,-45 3 5 15,-3 9 5-15,2 7-15 16,1 9-15 0,-9 4-15-16,0 8 4 0,-10 2-6 0,-12 1-10 15,-2 1-6-15,0-3-9 16,0-9-5-16,-16-9-42 15,-8-9-122-15,5-13-165 16,3-12-935-16</inkml:trace>
        </inkml:traceGroup>
      </inkml:traceGroup>
      <inkml:traceGroup>
        <inkml:annotationXML>
          <emma:emma xmlns:emma="http://www.w3.org/2003/04/emma" version="1.0">
            <emma:interpretation id="{D469CF50-4C75-499F-B9B4-1AAB696CA611}" emma:medium="tactile" emma:mode="ink">
              <msink:context xmlns:msink="http://schemas.microsoft.com/ink/2010/main" type="line" rotatedBoundingBox="27255,10948 27319,12012 27100,12025 27036,10962"/>
            </emma:interpretation>
          </emma:emma>
        </inkml:annotationXML>
        <inkml:traceGroup>
          <inkml:annotationXML>
            <emma:emma xmlns:emma="http://www.w3.org/2003/04/emma" version="1.0">
              <emma:interpretation id="{6C8767F1-6EDB-4CA2-A8BE-AED2FFE212D8}" emma:medium="tactile" emma:mode="ink">
                <msink:context xmlns:msink="http://schemas.microsoft.com/ink/2010/main" type="inkWord" rotatedBoundingBox="27255,10948 27319,12012 27100,12025 27036,10962"/>
              </emma:interpretation>
              <emma:one-of disjunction-type="recognition" id="oneOf26">
                <emma:interpretation id="interp46" emma:lang="" emma:confidence="0">
                  <emma:literal>y</emma:literal>
                </emma:interpretation>
                <emma:interpretation id="interp47" emma:lang="" emma:confidence="0">
                  <emma:literal>b</emma:literal>
                </emma:interpretation>
                <emma:interpretation id="interp48" emma:lang="" emma:confidence="0">
                  <emma:literal>h</emma:literal>
                </emma:interpretation>
                <emma:interpretation id="interp49" emma:lang="" emma:confidence="0">
                  <emma:literal>'</emma:literal>
                </emma:interpretation>
                <emma:interpretation id="interp50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159692.9328">3740 8892 143 0,'0'0'245'0,"0"0"-148"16,0 0-25-16,0 0 6 0,0 0-10 15,0 0-8-15,0 0 10 16,-8 23 8-16,8-17 11 15,0 0 2-15,0 1-12 16,0 2-11-16,0 0 0 0,0 5-7 16,0 0-14-16,0 5 6 15,0 1-18-15,0 5-3 16,0 0-2-16,0 6 4 16,8 4 6-16,-8 3 0 15,6 6-16-15,-4 0-15 16,4 2 1-1,-4-2-2-15,4 0-2 16,-3-4 8-16,-3-2-12 16,5-1 6-16,-2 1 8 15,2 0-15-15,-2 1 1 16,2-1-2-16,-2 1 6 0,2 0-6 16,-2-2 1-16,2 0 0 15,-5-4 0-15,3-5 0 0,3-5 0 16,-6-5 0-16,2-7 0 15,-2-2-1-15,0-4 0 16,0-4 2-16,0 0-1 16,0-1-1-16,0 0 2 15,0 0-1-15,0 0 15 16,0 0 6 0,0 0 13-16,0 0 21 15,-8-1-18-15,-3-9-27 16,-10-2-3-16,2-3-7 15,-8 0 0-15,8 0 0 16,-3 4 0-16,11 0 0 16,3 5 1-16,3 2 5 15,5 1 26-15,0 1 7 0,0-2-13 16,13 0-27-16,12-2 0 16,7 0-2-16,6 2-7 15,-3 2 5-15,-5 2 4 0,-6 0 0 16,-10 0-1-16,-6 9 1 15,-8 7 6-15,0 2 1 16,-8 2-6-16,-14 2-1 0,9-3 0 16,2-3-46-16,11-5-133 15,0-3-175-15,2-6-593 0</inkml:trace>
        </inkml:traceGroup>
      </inkml:traceGroup>
    </inkml:traceGroup>
    <inkml:traceGroup>
      <inkml:annotationXML>
        <emma:emma xmlns:emma="http://www.w3.org/2003/04/emma" version="1.0">
          <emma:interpretation id="{8BBB7E37-7850-4767-BD3B-5C60688EF434}" emma:medium="tactile" emma:mode="ink">
            <msink:context xmlns:msink="http://schemas.microsoft.com/ink/2010/main" type="paragraph" rotatedBoundingBox="26846,12072 32986,12253 32929,14221 26788,1404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D6E3672-9B46-4BFC-B47D-739D4A61B3C5}" emma:medium="tactile" emma:mode="ink">
              <msink:context xmlns:msink="http://schemas.microsoft.com/ink/2010/main" type="line" rotatedBoundingBox="26846,12072 32986,12253 32965,12968 26824,12787"/>
            </emma:interpretation>
          </emma:emma>
        </inkml:annotationXML>
        <inkml:traceGroup>
          <inkml:annotationXML>
            <emma:emma xmlns:emma="http://www.w3.org/2003/04/emma" version="1.0">
              <emma:interpretation id="{E4BB21BB-367E-434F-967C-CD6E9BF8DA7D}" emma:medium="tactile" emma:mode="ink">
                <msink:context xmlns:msink="http://schemas.microsoft.com/ink/2010/main" type="inkWord" rotatedBoundingBox="26840,12275 27562,12296 27548,12775 26825,12754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60628.2966">3407 10283 1024 0,'0'0'213'15,"0"0"-1"-15,0 0-100 0,128-10-13 16,-82-3-51-16,2 2-26 16,-7 0-22-16,-9 4-8 15,-10 1-65-15,-22 4-137 16,-5 2-279-16,-14 0-124 0</inkml:trace>
          <inkml:trace contextRef="#ctx0" brushRef="#br0" timeOffset="160426.5081">3548 10275 910 0,'0'0'292'16,"0"0"-5"-16,0 0-135 15,0 0-52-15,0 0-57 16,0 0-26-16,0 0 14 16,-24 41-2-16,18-10 25 15,6 8-8-15,0 5 16 16,0 2-14-16,6 4-10 16,13 1-1-16,5-7-9 15,8-8-6-15,12-10-16 0,-1-11 1 16,3-11-7-16,-5-4-17 15,-3-2-43-15,-6-19-34 16,-16-6-60-16,-2-21-64 16,-12 8-387-16,-2 1-236 0</inkml:trace>
          <inkml:trace contextRef="#ctx0" brushRef="#br0" timeOffset="160780.3617">3548 10389 613 0,'0'0'348'15,"0"0"-36"-15,0 0-85 0,0 0-96 16,130 25-73-16,-81-25-42 15,5 0-16-15,-6-4-58 0,15-12-102 16,-17 2-214-16,-14 0-147 16</inkml:trace>
          <inkml:trace contextRef="#ctx0" brushRef="#br0" timeOffset="161012.0522">4041 10319 598 0,'0'0'201'16,"0"0"114"-16,0 0-78 15,0 0-66-15,0 0-69 16,-25 95-19-16,33-69-24 16,17 3-8-16,-6 1-7 15,2-3-11-15,-5-1-11 16,-7-1-7 0,-4-3-12-16,-5-3 13 15,0-2 0-15,0-4-16 16,-14-5-19-16,6-8-78 15,3 0-103-15,5 0-419 0</inkml:trace>
        </inkml:traceGroup>
        <inkml:traceGroup>
          <inkml:annotationXML>
            <emma:emma xmlns:emma="http://www.w3.org/2003/04/emma" version="1.0">
              <emma:interpretation id="{3F92919F-29E0-4572-A260-7F068A5230AC}" emma:medium="tactile" emma:mode="ink">
                <msink:context xmlns:msink="http://schemas.microsoft.com/ink/2010/main" type="inkWord" rotatedBoundingBox="28104,12109 30861,12190 30841,12863 28084,12782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61729.5097">5136 10517 459 0,'0'0'157'0,"0"0"54"15,0 0-6-15,0 0-23 0,0 0-27 16,0 0 1-16,106 79-14 15,-82-79-15-15,-2-3-18 16,-11-13-18 0,-11 0-5-16,0-6-45 15,-11 4-24-15,-19 1-17 16,-5 4-24-16,-3 4-49 16,0 9-107-16,6 0-32 15,13 15-187-15,3 1-272 0</inkml:trace>
          <inkml:trace contextRef="#ctx0" brushRef="#br0" timeOffset="162130.5156">5337 10067 806 0,'0'0'259'0,"0"0"41"16,0 0-58-16,65 112-68 15,-44-65-66-15,4 10-13 0,-4 1-42 16,-4 2-25-16,-7 1-15 16,-4-5-13-16,-3-4 0 15,-3-9-50-15,0-12-112 16,-3-12-111-16,-11-12-511 0</inkml:trace>
          <inkml:trace contextRef="#ctx0" brushRef="#br0" timeOffset="162515.5673">5385 10446 97 0,'0'0'914'0,"0"0"-704"16,111 0-36-16,-48 0-6 15,7-12 3-15,0-5-68 16,-5 0 9-16,-2-4-45 16,-20 2-26-16,-11 3-25 15,-13 0-16 1,-16 4-6-16,-3 2-7 15,-16 1-31-15,-9 5 12 16,-4 4 13-16,-4 0 4 16,1 10 15-16,10 12 7 15,-2 7 8-15,7 6-2 16,7 3 6-16,4 2 16 0,6-3 3 16,0 0 2-16,14-8-20 0,5-3-11 15,5-7-9-15,6-8-26 16,2-7-31-16,6-4-18 15,19-23-116-15,-11-4-168 16,-11-5-357-16</inkml:trace>
          <inkml:trace contextRef="#ctx0" brushRef="#br0" timeOffset="162800.4246">6108 10450 705 0,'0'0'114'0,"0"0"110"16,0 0-11-16,0 0-100 15,0 0-62-15,76 115-18 16,-60-94-10-16,0-7-4 16,0-5-1-16,-5-9 14 0,6 0 29 15,-4-9-20-15,11-9 1 16,-7 0 79-16,-4 2 14 16,-2 6-8-16,3 3-9 0,-4 2-35 15,4 5-30 1,2 0-40-16,6 0-12 0,-3 6-1 15,2 7-1-15,-2 0-21 16,3-1-61-16,2-5-85 0,25-7-58 16,-8 0-118-16,-4-7-322 15</inkml:trace>
          <inkml:trace contextRef="#ctx0" brushRef="#br0" timeOffset="163132.412">6757 10382 753 0,'0'0'249'16,"0"0"46"-16,0 0-95 16,0 0-60-16,0 0-28 15,0 0-23-15,0 0-43 16,-73 126-5-16,73-93-15 16,0-4-26-16,17-3 0 0,2-9-25 15,2-9-35-15,9-8-48 16,-3 0-39-16,5-20-189 15,-7-4 77-15,-4 1-54 0,1 3 164 16,-11 3 149-16,-6 6 48 16,-2 7 353-1,-3 3-33-15,5 1-175 16,4 0-100 0,-1 16-30-16,3 6-12 0,5 3-26 15,5 1-25-15,-4-4-9 16,-4-6-48-16,-2-10-89 15,-3-5-386-15,0-1-222 0</inkml:trace>
          <inkml:trace contextRef="#ctx0" brushRef="#br0" timeOffset="163433.22">6974 10332 16 0,'0'0'1215'15,"0"0"-891"-15,0 0-157 16,0 0-56-16,0 0-111 15,0 0-19-15,0 0-137 0,46-23 5 16,-8 37-39-16,-3 4-14 16,0 5-61-16,-11-1 90 15,-5 3 66-15,-5 1 3 16,-11 2 56-16,-3 0 50 0,0-3 104 16,-3 2 60-16,-5-3 54 15,0-3-5 1,2-2-5-16,6-3-61 15,0-6-13-15,6-2 11 16,18-4-77-16,9-4-44 16,4 0-24-16,23 0-86 15,-9 0-129-15,-10 0-466 0</inkml:trace>
          <inkml:trace contextRef="#ctx0" brushRef="#br0" timeOffset="161482.3407">4663 10401 742 0,'0'0'164'0,"0"0"-99"16,0 0 77-16,0 0 16 16,0 0-60-16,30 125-19 15,-22-87-20-15,8-3-12 16,-11 0 2-16,-2-4 2 15,-3-5-1-15,0-9 4 0,0-4-7 16,0-12 10-16,-8-1 22 16,-8-5-12-16,2-20-38 15,-2-10-11-15,8-9-18 0,8-5-12 16,0-5 11 0,16 4-18-16,22 4 3 0,3 8 0 15,5 11 5 1,0 9 11-1,-3 10 0-15,-5 8 1 0,-6 0 0 16,-7 8-1-16,-12 10 2 16,-5 4 4-16,-8 4-6 15,-5 4 1-15,-19 1-1 16,-9 0 0-16,1-2-9 16,-6-4-10-16,11-7-49 0,5-5-82 15,14-7-92-15,8-4-295 16,0-2-238-16</inkml:trace>
        </inkml:traceGroup>
        <inkml:traceGroup>
          <inkml:annotationXML>
            <emma:emma xmlns:emma="http://www.w3.org/2003/04/emma" version="1.0">
              <emma:interpretation id="{8F824C8C-7D5E-4654-8E2C-4FB836B163FE}" emma:medium="tactile" emma:mode="ink">
                <msink:context xmlns:msink="http://schemas.microsoft.com/ink/2010/main" type="inkWord" rotatedBoundingBox="31406,12309 32100,12330 32084,12870 31390,12849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64157.2269">8181 10489 603 0,'0'0'374'16,"0"0"-179"-16,0 0-63 15,0 0 24-15,-119 23-83 16,92-9-25-16,2 7 16 15,4 6-13-15,10 3-1 0,-3 1-11 16,14-1-8-16,0-6-12 31,17-8-6-31,15-6-1 16,6-10-1-16,8-2-11 16,-3-24-23-16,3-11-25 0,-8-6 8 0,-14-3 11 15,-7-7 7 1,-15 3 11-16,-2-2 11 15,0 4 2-15,-8 8 12 16,-8 8 28-16,5 12 36 16,3 9-5-16,0 11-38 0,3 0-29 15,5 22 3 1,0 15 10-16,0 9 3 0,13 9 3 16,20-1-2-16,2-6-2 0,16-7-4 15,-2-13-3-15,0-10-13 16,-3-13 9-16,-11-5-10 15,-11 0-16-15,-10-9 1 16,-12-8-17-16,-2 3-4 16,-16 3-1-16,-11 7 9 15,-3 4 6 1,-2 4 5-16,7 20 17 16,9 7 1-16,11 6 9 15,5 2-8-15,13 0 10 16,20-6-2-16,7-7-10 15,23-13-27-15,-9-6-110 16,-14-7-408-16</inkml:trace>
        </inkml:traceGroup>
        <inkml:traceGroup>
          <inkml:annotationXML>
            <emma:emma xmlns:emma="http://www.w3.org/2003/04/emma" version="1.0">
              <emma:interpretation id="{7FF878DA-4393-49F2-BF55-BA6DD37FF895}" emma:medium="tactile" emma:mode="ink">
                <msink:context xmlns:msink="http://schemas.microsoft.com/ink/2010/main" type="inkWord" rotatedBoundingBox="32621,12497 32979,12508 32965,12968 32607,12957"/>
              </emma:interpretation>
              <emma:one-of disjunction-type="recognition" id="oneOf30">
                <emma:interpretation id="interp54" emma:lang="" emma:confidence="0">
                  <emma:literal>2</emma:literal>
                </emma:interpretation>
                <emma:interpretation id="interp55" emma:lang="" emma:confidence="0">
                  <emma:literal>Z</emma:literal>
                </emma:interpretation>
                <emma:interpretation id="interp56" emma:lang="" emma:confidence="0">
                  <emma:literal>z</emma:literal>
                </emma:interpretation>
                <emma:interpretation id="interp57" emma:lang="" emma:confidence="0">
                  <emma:literal>r</emma:literal>
                </emma:interpretation>
                <emma:interpretation id="interp58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65337.6368">9187 10548 555 0,'0'0'656'0,"0"0"-417"16,0 0 10-16,0 0-46 15,0 0-66-15,0 0-37 16,0 0-24-16,22-85-16 15,-3 75-20-15,5 0-27 16,6 7-13-16,-5 3 0 16,-1 0-8-1,-2 5 2-15,-4 12 0 16,-4 3 4-16,-11 6-7 0,-3 5-4 0,0 4 3 16,-11 3 1-16,-19 3-5 15,3 2 14-15,-8-1-7 16,2 1 5-16,14-9-7 15,3-5 9 1,11-5 0-16,5-7 1 16,5-8 30-16,28-5 18 15,7-4-22-15,14 0-27 16,-2-8-8-16,2-7-94 16,-8-1-123-16,-19 3-152 15,-13 2-987-15</inkml:trace>
        </inkml:traceGroup>
      </inkml:traceGroup>
      <inkml:traceGroup>
        <inkml:annotationXML>
          <emma:emma xmlns:emma="http://www.w3.org/2003/04/emma" version="1.0">
            <emma:interpretation id="{9AF1CE05-269B-4C23-9C4B-C9573A54F87F}" emma:medium="tactile" emma:mode="ink">
              <msink:context xmlns:msink="http://schemas.microsoft.com/ink/2010/main" type="line" rotatedBoundingBox="27734,13629 28737,12972 29107,13536 28104,14194"/>
            </emma:interpretation>
          </emma:emma>
        </inkml:annotationXML>
        <inkml:traceGroup>
          <inkml:annotationXML>
            <emma:emma xmlns:emma="http://www.w3.org/2003/04/emma" version="1.0">
              <emma:interpretation id="{81DB8AD7-5DCA-4F5E-B1A8-E0B22718687B}" emma:medium="tactile" emma:mode="ink">
                <msink:context xmlns:msink="http://schemas.microsoft.com/ink/2010/main" type="inkWord" rotatedBoundingBox="27734,13629 28143,13361 28513,13925 28104,14194"/>
              </emma:interpretation>
              <emma:one-of disjunction-type="recognition" id="oneOf3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70718.9665">4438 11502 742 0,'0'0'159'0,"0"0"123"15,0 0-69-15,0 0-67 32,0 0-53-32,0 0-36 15,-8 0-10-15,8 0 1 0,0 0 12 16,0 0 9-1,0 0 1-15,0 0 6 0,0-6-27 16,3-3-20-16,10-3-5 16,4 0-9-16,4-1-8 15,6 0-4-15,6 0-2 16,5 4 8-16,0 3-7 16,-3 5 5-16,5 1-7 15,-4 0 0-15,-4 10 1 0,-5 6 1 16,-5 3-2-16,-6 3 0 0,-8 5 1 15,-2 1-1 1,-6 3 9-16,0 0-9 0,-22 2 1 16,-2 1-1-16,-6-2 0 15,-3 1 0-15,-5-4-7 16,6 2 6 0,-1-3 0-16,6 0-7 15,6-4 7-15,7-2 0 16,6-4 0-16,8 1-8 15,0-1 9-15,0 0 0 16,22-2 1-16,2 0 11 16,6-3 4-16,5-2 4 15,3-7-3-15,3-4-2 0,-1 0-15 16,-2 0-27-16,-6-9-67 16,-2-21-115-16,-14 4-166 15,-5-1-926-15</inkml:trace>
        </inkml:traceGroup>
        <inkml:traceGroup>
          <inkml:annotationXML>
            <emma:emma xmlns:emma="http://www.w3.org/2003/04/emma" version="1.0">
              <emma:interpretation id="{7D9B2CEF-634A-42FA-A915-4498F1A95A31}" emma:medium="tactile" emma:mode="ink">
                <msink:context xmlns:msink="http://schemas.microsoft.com/ink/2010/main" type="inkWord" rotatedBoundingBox="28379,13316 28787,13048 29080,13495 28672,13762"/>
              </emma:interpretation>
              <emma:one-of disjunction-type="recognition" id="oneOf32">
                <emma:interpretation id="interp60" emma:lang="" emma:confidence="0">
                  <emma:literal>19</emma:literal>
                </emma:interpretation>
                <emma:interpretation id="interp61" emma:lang="" emma:confidence="0">
                  <emma:literal>1q</emma:literal>
                </emma:interpretation>
                <emma:interpretation id="interp62" emma:lang="" emma:confidence="0">
                  <emma:literal>Tq</emma:literal>
                </emma:interpretation>
                <emma:interpretation id="interp63" emma:lang="" emma:confidence="0">
                  <emma:literal>1°</emma:literal>
                </emma:interpretation>
                <emma:interpretation id="interp64" emma:lang="" emma:confidence="0">
                  <emma:literal>1,</emma:literal>
                </emma:interpretation>
              </emma:one-of>
            </emma:emma>
          </inkml:annotationXML>
          <inkml:trace contextRef="#ctx0" brushRef="#br0" timeOffset="171212.1938">5012 11351 681 0,'0'0'200'0,"0"0"107"16,0 0-39-16,0 0-66 15,0 0-35-15,0 0-30 16,0 0-45-16,70-58-22 16,-53 30-23-16,-9 0-28 0,-3 1-6 15,-5 2 2-15,0 6-14 32,0 7 5-32,0 8 2 0,0 1-8 15,0 3-1-15,0 0-18 16,0 19 2-16,3 8 16 15,5 4 0-15,0 7 1 16,-3-3 0-16,-2-2 0 16,-3-6 1-16,6-2 1 15,-6-8-2-15,0-7-52 0,0-4-93 16,0-6-92 0,0 0-241-16,0-4-396 0</inkml:trace>
          <inkml:trace contextRef="#ctx0" brushRef="#br0" timeOffset="171720.8092">5461 11214 515 0,'0'0'185'0,"0"0"60"0,0 0-2 16,0 0-41-16,0 0-61 16,0 0-2-16,0 0-15 15,3-57-18-15,-3 50-26 16,-8 4-30-16,0 0-13 16,0-1-12-16,-1 1-12 15,-7 3-13-15,0 0-2 0,0 0 2 16,-6 16 0-16,3 4 0 15,6 2 2-15,2 2 4 16,11 0-6-16,0-2-8 16,0-5-21-16,19-6-10 15,2-5 21-15,4-6-4 16,-6 0 14 0,2-2 7-16,4-11-12 15,-9-4-2-15,-3 4 8 16,-4 0 7-16,-7 6 9 15,4 5 14-15,-4 2-11 0,4 2-10 16,2 18 6 0,0 7 23-16,0 5 10 0,0 6-13 15,0-3-15-15,-8-3-1 16,3-2-12-16,-3-6-16 0,0-5-153 16,0-8-218-16,-8-8-813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3:13.7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BBF1BF-16DC-4BDD-95AC-27677708AAEF}" emma:medium="tactile" emma:mode="ink">
          <msink:context xmlns:msink="http://schemas.microsoft.com/ink/2010/main" type="inkDrawing" rotatedBoundingBox="20887,6942 23249,7364 23020,8644 20658,8223" hotPoints="23313,8161 21916,8382 20808,7501 22206,7281" semanticType="enclosure" shapeName="Ellipse"/>
        </emma:interpretation>
      </emma:emma>
    </inkml:annotationXML>
    <inkml:trace contextRef="#ctx0" brushRef="#br0">8477-121 616 0,'0'0'134'15,"0"0"-8"-15,0 0-61 16,0 0 45-16,0 0-3 16,0 0-16-16,0 0 6 0,16 0-42 15,1 3-8-15,7 0-15 16,0 5-16-16,6 1-5 16,-3 3 16-16,11-2-4 15,-6 1-6-15,14 3-1 16,3-1 2-16,5-3 17 15,11 2 0-15,6-3-15 16,10-2-18-16,5-3 6 16,23-1-2-16,18-3 4 15,24 0 1-15,1 0-1 16,-30-3-3-16,-28-3 0 16,-31-1-1-16,-7 0 9 15,7-5 7-15,-1 2-2 16,-5-2 5-16,-11 2 3 15,-19 0-8-15,-6 4 11 0,-12 2 9 16,-9 2 2-16,0-1-19 16,0 3-23-16,-9 0-42 15,-23 0-63-15,-52 0-66 16,8 5-210-16,-8 5-867 0</inkml:trace>
    <inkml:trace contextRef="#ctx0" brushRef="#br0" timeOffset="6940.0212">9048-1089 519 0,'0'0'125'0,"0"0"34"16,0 0-13-16,0 0 40 16,0 0-5-16,0 0-53 15,0 0-23-15,-5-10-24 16,-6 7-17-16,-3-3-33 15,-10-1-9-15,0 3-8 16,-14 0 2-16,-6 3-10 16,-7 1-5-16,0 0 11 15,-9 0-12-15,1 5 1 16,-1 8 7-16,9 1-7 16,-12 7 7-16,17 1-7 15,-2 6 5-15,-1-1-2 0,3 5-4 16,13-1 0-16,1-1 0 15,8 1-2-15,2 1 1 16,3 0-8-16,5 6 2 16,6 0 6-16,0 1 0 15,0 5-8-15,8-1 9 16,0 1-1-16,0 0 0 16,16-4-1-16,6-1 2 15,2-3 3-15,12 2 4 16,7-3 1-16,0 0-7 15,6-2 1-15,2 2 7 16,1-4-9-16,7 4 2 16,-7-5-1-16,7 0 1 0,-10-3-2 15,0-1-2 1,-1-2 2-16,-2-2 8 0,3-2-7 16,-3-3-2-16,3-2 1 15,-3-2 0-15,5-2 2 16,3-2-2-16,0-2 0 15,3 1-1-15,-8 0 1 16,5-5 8-16,-5 1-8 16,5-4-7-16,0 0 6 15,-5 0-9-15,-1 0 2 16,7 0 1-16,-4-2-3 16,3-6 0-16,-5-1 4 15,5 0 5-15,-5-2 0 0,-3-4 1 16,2 0 0-1,1-3 0-15,-3 0 0 0,0-1-1 16,3-1 0-16,-9-1 1 16,-2-1 1-16,-3 2 0 15,1 1-1-15,-12-1 1 16,0 0-1-16,1-1 6 16,-9-1 12-16,8 0-7 15,-8-4 13-15,1-2 2 16,-4-3 9-16,3-2 15 15,-13-4-26-15,3 0 28 16,-6-2-11-16,0-1-3 16,-9-7 8-16,-12-1-25 15,-12-7-8-15,-13-6-1 16,-27-17-11-16,-40-18 4 0,-52-7 4 16,-25 8-9-16,-2 29-4 15,11 33-7-15,29 33-15 16,9 11-58-16,10 32-121 15,44-3-138-15,18-3-575 0</inkml:trace>
    <inkml:trace contextRef="#ctx0" brushRef="#br0" timeOffset="-1997.1107">8223-138 801 0,'0'0'139'0,"0"0"91"16,0 0-89-16,0 0-9 15,0 0-8-15,0 0-47 16,0 0-19-16,0 0 1 16,0 0-14-16,0 0-10 15,0 0-17-15,11 0-17 16,5 0-1-16,14 0 5 0,2 1-4 15,14 9 14-15,0 2-5 16,5 1-4-16,4 3 1 16,7-2-6-16,3 0-2 15,8-2 1-15,3-1 0 16,5-1 5-16,8-7-4 16,3-1 9-16,3-2 26 15,2-2 4-15,1-14 11 16,2-4-19-16,-14-4-20 15,-4-2 22-15,-12 3-25 16,-16 3-3-16,-11 5 1 16,-10 2-5-16,-17 4-2 15,-11 3-3-15,-5 1-46 0,0 1-122 16,-24 2-171 0,-6 0-660-16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50:57.3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F01FA3-49E5-4E0B-B52D-1D03C903E4E4}" emma:medium="tactile" emma:mode="ink">
          <msink:context xmlns:msink="http://schemas.microsoft.com/ink/2010/main" type="writingRegion" rotatedBoundingBox="11076,2404 11633,2404 11633,3035 11076,3035"/>
        </emma:interpretation>
      </emma:emma>
    </inkml:annotationXML>
    <inkml:traceGroup>
      <inkml:annotationXML>
        <emma:emma xmlns:emma="http://www.w3.org/2003/04/emma" version="1.0">
          <emma:interpretation id="{937111C3-0EF1-4AC4-9BF3-BFCACC066599}" emma:medium="tactile" emma:mode="ink">
            <msink:context xmlns:msink="http://schemas.microsoft.com/ink/2010/main" type="paragraph" rotatedBoundingBox="11076,2404 11633,2404 11633,3035 11076,3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D8D8FD-EDA0-45D4-99E3-AA016BE51805}" emma:medium="tactile" emma:mode="ink">
              <msink:context xmlns:msink="http://schemas.microsoft.com/ink/2010/main" type="line" rotatedBoundingBox="11076,2404 11633,2404 11633,3035 11076,3035"/>
            </emma:interpretation>
          </emma:emma>
        </inkml:annotationXML>
        <inkml:traceGroup>
          <inkml:annotationXML>
            <emma:emma xmlns:emma="http://www.w3.org/2003/04/emma" version="1.0">
              <emma:interpretation id="{E9CA6429-15BA-4ED5-86E0-427E0BCDF945}" emma:medium="tactile" emma:mode="ink">
                <msink:context xmlns:msink="http://schemas.microsoft.com/ink/2010/main" type="inkWord" rotatedBoundingBox="11076,2404 11297,2404 11297,2879 11076,28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 49 367 0,'0'0'176'16,"0"0"8"-16,0 0-48 16,0 0 26-16,0 0-42 15,0 0-42-15,0 0-3 0,16-18-8 16,-16 14-23 0,8-1-15-16,0 1 3 0,0 0-8 15,0 1-9-15,0-1 4 16,6 0-6-16,-3 2-2 15,5 2-10-15,0 0 0 16,-2 0 0-16,-6 0 0 16,8 0-1-16,-8 10 0 15,0-1-1-15,-8 6 0 16,6 1 0-16,-6 4 1 16,0 3 1-16,-8 5 4 15,-6-1-5-15,-10 3-1 16,10-1-9-16,-5 3 9 15,-2-3-5-15,4 1 5 16,1-3-7-16,0-2 8 0,8-5 1 16,0-4-1-16,0-1 0 15,8-4 0-15,0 1-5 16,0-2 5-16,0-1 6 16,16 1 7-16,5-3 3 15,4 0 5-15,2-3-14 16,3 0-7-16,10-4-60 15,-2 0-165-15,-14 0-327 0</inkml:trace>
        </inkml:traceGroup>
        <inkml:traceGroup>
          <inkml:annotationXML>
            <emma:emma xmlns:emma="http://www.w3.org/2003/04/emma" version="1.0">
              <emma:interpretation id="{C14C61BC-FE65-4F38-9A4C-71C6B7D53D71}" emma:medium="tactile" emma:mode="ink">
                <msink:context xmlns:msink="http://schemas.microsoft.com/ink/2010/main" type="inkWord" rotatedBoundingBox="11400,2452 11633,2452 11633,3035 11400,3035"/>
              </emma:interpretation>
              <emma:one-of disjunction-type="recognition" id="oneOf1"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ly</emma:literal>
                </emma:interpretation>
                <emma:interpretation id="interp5" emma:lang="" emma:confidence="0">
                  <emma:literal>Ly</emma:literal>
                </emma:interpretation>
              </emma:one-of>
            </emma:emma>
          </inkml:annotationXML>
          <inkml:trace contextRef="#ctx0" brushRef="#br0" timeOffset="711.5277">343 83 312 0,'0'0'230'16,"0"0"-7"-16,0 0 0 15,0 0 18-15,0 0-70 16,0 0-44-16,0 0-25 15,2-34-27-15,-2 34-32 16,0 0-29-16,0 0-14 16,0 0-18-16,0 6-9 15,0 10 18-15,0 7 9 16,-2 5 0-16,-7 3 0 0,4 0 1 16,5 0 6-1,-3-1-7-15,3-2-1 0,0-4 1 16,0-2 2-16,11-6-1 15,3 0 2-15,2-5-2 16,0-4 0-16,6-5 0 16,-3-2 11-16,2 0-10 15,4-6-2-15,-9-11-7 16,0-1-7-16,0 0 3 16,-2-3-9-16,-11 7 1 15,2 4 13-15,-5 7 6 16,0 3 0-16,0 0-1 15,0 5-23-15,0 17 17 16,0 8 7-16,0 7 38 16,0 0 9-16,0 2-11 0,3-3-1 15,-3 0-6-15,0-7-14 16,0-1-6-16,5-6-9 16,-2 0-35-16,2-5-123 15,-2-9-454-15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51:01.0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65402C-9D9A-4B50-8570-F0AE3131F1D5}" emma:medium="tactile" emma:mode="ink">
          <msink:context xmlns:msink="http://schemas.microsoft.com/ink/2010/main" type="writingRegion" rotatedBoundingBox="15376,242 22856,221 22858,946 15378,966"/>
        </emma:interpretation>
      </emma:emma>
    </inkml:annotationXML>
    <inkml:traceGroup>
      <inkml:annotationXML>
        <emma:emma xmlns:emma="http://www.w3.org/2003/04/emma" version="1.0">
          <emma:interpretation id="{7A2DBF1B-C6B0-47CA-9762-2B58C02FE5D7}" emma:medium="tactile" emma:mode="ink">
            <msink:context xmlns:msink="http://schemas.microsoft.com/ink/2010/main" type="paragraph" rotatedBoundingBox="15376,242 22856,221 22858,946 15378,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E0741C-85E8-4347-B45C-5FC165135CFD}" emma:medium="tactile" emma:mode="ink">
              <msink:context xmlns:msink="http://schemas.microsoft.com/ink/2010/main" type="line" rotatedBoundingBox="15376,242 22856,221 22858,946 15378,966"/>
            </emma:interpretation>
          </emma:emma>
        </inkml:annotationXML>
        <inkml:traceGroup>
          <inkml:annotationXML>
            <emma:emma xmlns:emma="http://www.w3.org/2003/04/emma" version="1.0">
              <emma:interpretation id="{FFAC6ECD-8D2A-4747-9720-EBFAE993559D}" emma:medium="tactile" emma:mode="ink">
                <msink:context xmlns:msink="http://schemas.microsoft.com/ink/2010/main" type="inkWord" rotatedBoundingBox="15377,411 16419,408 16420,963 15378,9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20-3 477 0,'0'0'189'0,"0"0"-17"16,0 0 33-16,0 0-37 15,0 0-46-15,0 0-34 16,0 0-6-16,0-4-13 16,0 4-13-16,0 0-14 15,0 0-3-15,0 0-14 16,0 0-2-16,0 0-23 15,0 0 0-15,0 0-7 16,0 2-12-16,0 13 19 0,0 3 0 16,0 4 7-16,-3 4 0 15,3 3-6-15,-5 1 8 16,2-2-9-16,-2 0 6 16,2-1 2-16,3-5-8 0,0-3 0 31,0-3-1-31,0-3 1 15,0-1 0-15,0-5 1 16,11 0 17-16,5-1 1 16,6 0 3-16,10-5 1 15,9-1-22-15,5 0-1 16,-5 0-57-16,5 0-32 0,2-2-55 16,-10-9-173-16,-11 4-223 0</inkml:trace>
          <inkml:trace contextRef="#ctx0" brushRef="#br0" timeOffset="401.8682">115 40 134 0,'-33'130'559'0,"55"-130"-288"16,5 0-47-16,11 0-50 0,3-5-90 31,5-2-53-31,-6 0-31 16,6 1-90-16,-19 0-292 0,-5 2-526 0</inkml:trace>
          <inkml:trace contextRef="#ctx0" brushRef="#br0" timeOffset="232.4802">115 40 846 0,'0'0'387'0,"0"0"-187"0,0 0-94 16,0 0-52-16,0 0-38 15,119-45-16-15,-97 38-38 16,-20 3-127-16,-2 2-212 16,0 2-352-16</inkml:trace>
          <inkml:trace contextRef="#ctx0" brushRef="#br0" timeOffset="816.4687">564-18 1273 0,'0'0'407'15,"0"0"-185"-15,0 0-48 16,0 0-153-16,0 0-21 15,0 0-212-15,0 0-175 16,89-25-632-16</inkml:trace>
          <inkml:trace contextRef="#ctx0" brushRef="#br0" timeOffset="618.1414">534 130 598 0,'0'0'214'16,"0"0"-5"-16,0 0 17 15,65 98-74-15,-49-60-55 16,-2 0-33-16,-11 2-27 16,2-1-16-16,-5 0-6 0,0-5-15 15,0-5-16-15,-5-9-43 16,-12-13-137-16,7-7-195 16,-7 0-419-16</inkml:trace>
          <inkml:trace contextRef="#ctx0" brushRef="#br0" timeOffset="1232.9366">973 244 116 0,'0'0'137'0,"0"0"-98"16,0 0-26-16,0 0-13 0,0 0 2 15,0 0-1-15,0 0 0 16,0 26 66-16,0-26 60 15,0 2 8-15,0-2 20 16,0 0 67-16,0 0 11 16,0 0-57-16,5 0-47 0,-5 0-13 15,0 0-11-15,0 0-33 16,3 0-16-16,-3 0-20 16,0 0-9-16,0 0-17 15,0 0-7-15,0 0 12 16,0 0-4-16,0 0-2 15,0 0 3 1,0 0-5-16,0 0-6 16,0 0 19-16,0 0 23 15,0 0-24-15,5 0-19 16,14-6-53-16,3-4-146 16,-6-2-388-16</inkml:trace>
        </inkml:traceGroup>
        <inkml:traceGroup>
          <inkml:annotationXML>
            <emma:emma xmlns:emma="http://www.w3.org/2003/04/emma" version="1.0">
              <emma:interpretation id="{0E36F3FB-3712-4B66-9A4E-2DF3B881E25C}" emma:medium="tactile" emma:mode="ink">
                <msink:context xmlns:msink="http://schemas.microsoft.com/ink/2010/main" type="inkWord" rotatedBoundingBox="16974,407 17523,406 17524,765 16975,7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72.922">1795 58 646 0,'0'0'175'16,"0"0"17"-16,0 0-33 16,0 0-14-1,0 0-83-15,0 0-49 16,0 0-3-16,-108-34 6 15,89 34 19-15,-3 0-19 16,6 0-3-16,8 12-3 0,8 2-9 16,0 7 6-16,8 3-6 15,22 2 27-15,-3 1-1 16,6 2 20-16,-4-6-15 16,-4-1-13-16,-4-4-10 0,-10-1 7 15,-5-4-15-15,-6-1-1 16,0 1 8-16,-22-4-8 15,-2-2-2-15,-9-4-8 16,-8-3-19-16,1-5-51 16,5-16-181-1,16 2-329-15</inkml:trace>
          <inkml:trace contextRef="#ctx0" brushRef="#br0" timeOffset="2904.7388">1931-46 995 0,'0'0'278'16,"0"0"-88"-1,0 0-128-15,0 0-62 16,0 0-280-16,0 0-218 0</inkml:trace>
          <inkml:trace contextRef="#ctx0" brushRef="#br0" timeOffset="2773.2554">2077 122 512 0,'0'0'62'16,"0"0"105"-16,0 0 44 15,0 0-1-15,0 0-64 16,16 114-31-16,-11-93-70 16,-2-3-27-16,11-2-18 0,-6-3-99 15,5-10-121-15,-5-3-107 16,-5 0-268-16</inkml:trace>
        </inkml:traceGroup>
        <inkml:traceGroup>
          <inkml:annotationXML>
            <emma:emma xmlns:emma="http://www.w3.org/2003/04/emma" version="1.0">
              <emma:interpretation id="{7138E613-A102-489D-ABCC-0902D57D8C33}" emma:medium="tactile" emma:mode="ink">
                <msink:context xmlns:msink="http://schemas.microsoft.com/ink/2010/main" type="inkWord" rotatedBoundingBox="17894,389 20375,382 20376,794 17895,8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74.3846">2518 102 819 0,'0'0'211'16,"0"0"-42"-16,0 0 13 15,159 0-78-15,-102 0-68 16,-3 0-27-16,-5-7-9 16,-3 0-9-16,-5-1-48 15,-9 0-75-15,-2 3-31 16,-11 0-8-16,-3 1 45 0,-2 2 48 16,-12 0 78-16,-2 0 7 15,0 0 67-15,0 2 34 16,-2 0-21-16,-15 0-64 15,-4 0-23-15,-4 0 7 16,1 8 26-16,-6 6 19 0,11 5 34 31,-5 5 2-31,11 0-1 16,4 0-5-16,1 2-2 16,8-4-31-16,0-2-18 0,22-1-14 15,2-3 1-15,3 0-18 16,6-6-2-16,2-1-57 0,16-5-46 15,-13-4-152 1,0 0-232-16</inkml:trace>
          <inkml:trace contextRef="#ctx0" brushRef="#br0" timeOffset="3258.9564">2621-64 658 0,'0'0'340'15,"0"0"-15"-15,0 0-159 16,0 0-61-16,0 0-77 15,0 0-27-15,0 0 32 16,19 83 33-16,-6-40 8 0,-5 3-31 16,0 0 11-16,3-1-20 15,-3-5-20 1,0-5-12-16,1-5-2 16,-4-7-38-16,3-8-41 0,0-9-60 0,-8-6-126 15,0 0-273-15</inkml:trace>
          <inkml:trace contextRef="#ctx0" brushRef="#br0" timeOffset="4206.3632">3211 126 508 0,'0'0'103'0,"0"0"-15"16,0 0 49-16,0 0 29 31,73 95-63-31,-52-72-54 16,-4-1-26-16,-9-3-5 16,5-4 3-16,-2-6-6 0,-6-1-8 15,-2-8 3-15,-3 0 32 16,6 0 81-16,-6-12-60 15,2-6-49-15,4-3-13 16,2 2 7-16,0-2-8 0,0 6 0 16,3 3 7-16,2 2 17 15,4 4-17-15,7 4-7 16,6 1 2-16,5 1 4 16,11-2-5-16,0 2 0 0,3-1 5 15,-9-6-5-15,1 4-1 16,-9-4 1-16,-10 1 7 15,-14-1-7-15,-8-1 11 16,0 1 1-16,-8-1-6 16,-6 5-7-1,-5 1 0-15,-2 2 6 16,5 0-5-16,-1 5 14 16,9 10 11-16,-8 4 3 15,16 1 0-15,0 1-5 16,0-2 1-16,0 0-15 15,16 0-3-15,6-3-7 16,5-1-15-16,3-4-42 0,10-8-62 16,-7-3-160-16,-3 0-291 0</inkml:trace>
          <inkml:trace contextRef="#ctx0" brushRef="#br0" timeOffset="4808.1755">3963 84 778 0,'0'0'102'0,"0"0"-80"16,0 0 68-16,0 0-4 31,0 0-38-31,81 103-2 16,-65-73 5-16,6-3-18 15,-11-1-2-15,2-4-11 0,-5-7-4 16,-5-5 6-16,3-7 21 15,2-3 52-15,-6 0 53 16,12-15-52-16,-3-5-80 16,2-2-15-16,3 2 8 15,1 0-7-15,4 6-1 16,-2 5-1-16,11 4 0 0,-6 5-18 16,9 0 11-16,-3 5 1 15,2 12 6-15,-8 0 1 0,1-1-1 16,-9-3-1-1,0-4 1-15,-8-2 0 0,1-7 0 16,-4 0 6-16,3 0 13 16,0-13-10-1,3-10-9-15,-6-2-1 16,4 0-6-16,-1 5 7 16,5 3 9-16,-10 8 9 15,2 5 2-15,-5 4-20 16,11 0-28-16,-5 15 11 15,10 7 11-15,0 2 6 16,0 2 6-16,0-4-4 0,1-4 5 16,7-6 8-16,0-3 23 15,1-9 29-15,5 0 4 16,-6-9-11-16,-2-12-28 16,-6-1-7-16,-13 0 1 15,-3-2-26-15,-3 1-31 16,-19 7-1-1,-10 7-19-15,7 5-55 16,-7 4-6-16,-1 4-24 16,4 11-137-16,15-1-293 0</inkml:trace>
          <inkml:trace contextRef="#ctx0" brushRef="#br0" timeOffset="5055.5501">4902 82 332 0,'0'0'349'15,"0"0"-141"-15,0 0-19 16,0 0 46-16,0 0-94 0,0 0-19 16,70 117-54-16,-51-95-27 15,-11-3-13-15,-8 0-17 16,0-3-11-16,-2-3-12 15,-36-5-26-15,5-4-94 16,1-4-637-16</inkml:trace>
        </inkml:traceGroup>
        <inkml:traceGroup>
          <inkml:annotationXML>
            <emma:emma xmlns:emma="http://www.w3.org/2003/04/emma" version="1.0">
              <emma:interpretation id="{A29217A8-5B1A-43B5-90AA-87290367C826}" emma:medium="tactile" emma:mode="ink">
                <msink:context xmlns:msink="http://schemas.microsoft.com/ink/2010/main" type="inkWord" rotatedBoundingBox="20914,414 21213,413 21215,934 20916,9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656.2375">5722 67 901 0,'0'0'238'0,"0"0"52"0,0 0-60 16,0 0-32-16,0 0-88 16,0 0-37-16,-33-96-46 15,14 86-27-15,-5 10-9 16,-6 0-16-16,0 9-11 0,12 14-16 16,-4 7-8-16,14-1 10 15,8-1-5-15,0-8 5 16,24-5 15-16,6-8 20 15,-6-7 15-15,9 0 1 16,-9-1 9-16,-2-9 3 16,-11 1 31-1,-6 7 36-15,-2 2-49 16,2 5-31-16,-2 22-25 16,-3 11 25-16,5 13 42 15,-2 2-19-15,2 0-11 16,3-3-12-16,25-1-67 15,-1-12-149-15,-2-19-569 0</inkml:trace>
        </inkml:traceGroup>
        <inkml:traceGroup>
          <inkml:annotationXML>
            <emma:emma xmlns:emma="http://www.w3.org/2003/04/emma" version="1.0">
              <emma:interpretation id="{F9C24C13-CB31-489D-8DC8-12C1AFE54035}" emma:medium="tactile" emma:mode="ink">
                <msink:context xmlns:msink="http://schemas.microsoft.com/ink/2010/main" type="inkWord" rotatedBoundingBox="21455,225 22856,221 22858,841 21457,845"/>
              </emma:interpretation>
              <emma:one-of disjunction-type="recognition" id="oneOf4">
                <emma:interpretation id="interp4" emma:lang="" emma:confidence="0">
                  <emma:literal>bits.</emma:literal>
                </emma:interpretation>
                <emma:interpretation id="interp5" emma:lang="" emma:confidence="0">
                  <emma:literal>bits</emma:literal>
                </emma:interpretation>
                <emma:interpretation id="interp6" emma:lang="" emma:confidence="0">
                  <emma:literal>bi7s.</emma:literal>
                </emma:interpretation>
                <emma:interpretation id="interp7" emma:lang="" emma:confidence="0">
                  <emma:literal>bits,</emma:literal>
                </emma:interpretation>
                <emma:interpretation id="interp8" emma:lang="" emma:confidence="0">
                  <emma:literal>b,7s.</emma:literal>
                </emma:interpretation>
              </emma:one-of>
            </emma:emma>
          </inkml:annotationXML>
          <inkml:trace contextRef="#ctx0" brushRef="#br0" timeOffset="6257.1546">6079-108 580 0,'0'0'96'0,"0"0"75"16,0 0 2 0,22 132-49-1,-14-81-34-15,5-4-4 0,-10 1-17 16,-3-7-30-16,0-5-2 15,0-13-2-15,0-6-9 16,0-8 4-16,-3-7 7 16,-10-2 28-16,13 0 17 15,-8-7 0-15,8-9-57 0,0 0-6 16,0 1-12-16,16 1-7 16,14 2-26-16,10 5 14 15,1 5 0-15,-3 2 12 16,2 0 1-16,-13 6 12 15,-5 7-5-15,-6-1-1 16,-16 0-6-16,0 2-1 0,-8-2-12 16,-22 1 6-16,-10-3 5 15,-4-4-18-15,-2-4-23 16,6-2-40-16,10-4-97 16,14-10-374-16,8-2-331 0</inkml:trace>
          <inkml:trace contextRef="#ctx0" brushRef="#br0" timeOffset="6780.4756">6412-227 1337 0,'0'0'334'0,"0"0"-210"15,0 0-48-15,0 0-76 0,0 0-84 16,0 0-56-16,135-2-37 16,-97 17-54-16,3 2 53 15,-9 3 61-15,-2 0 61 16,-6 1 35-16,-2 0 21 15,-3 0 55-15,-6 1 44 16,-2 4 42-16,-3 5 27 0,6 3-34 16,-6 5-38-16,0 3-12 15,-5 3-8-15,2-4-16 16,3-4-44-16,-8-1-10 16,8-8-6-16,-8-4 0 15,0-4-67-15,0-9-86 16,0-3-212-1,0-8-190-15</inkml:trace>
          <inkml:trace contextRef="#ctx0" brushRef="#br0" timeOffset="6495.3879">6520 191 725 0,'0'0'113'0,"0"0"79"15,0 0 61-15,0 0-75 0,0 0-82 16,0 100-49-16,0-77-27 15,0 0-20-15,3-7-11 16,5-6-126-16,0-6-157 16,0-4-246-16</inkml:trace>
          <inkml:trace contextRef="#ctx0" brushRef="#br0" timeOffset="6958.7908">6720 143 1081 0,'0'0'207'0,"0"0"-106"16,119-2-50-16,-62-4-29 15,5 3-22-15,3-1-15 16,-10 0-76-16,15 1-116 16,-21-1-107-16,-12 0-213 0</inkml:trace>
          <inkml:trace contextRef="#ctx0" brushRef="#br0" timeOffset="7159.3018">7267 106 385 0,'0'0'241'0,"0"0"-17"16,0 0-9-16,0 0-17 15,0 0-54-15,0 0-37 16,0 0-14-16,-92 29-13 16,92-17-1-16,0 2-13 15,0 3-6-15,0 1-12 0,13 1-7 16,-4 2-24-16,-9-4-9 16,0 4-7-16,0 1-1 15,-9-1-11-15,-15-1-1 0,-6-2-16 16,-10 0-61-16,2-6-109 15,14-7-428-15</inkml:trace>
          <inkml:trace contextRef="#ctx0" brushRef="#br0" timeOffset="7312.9701">7481 379 560 0,'0'0'581'0,"0"0"-245"16,0 0-142-1,0 0-6-15,0 0-188 16,0 0-17-16,0 0-221 16,-46-5-905-16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51:35.0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7ABD3F-444B-44F5-B2FB-E92DDDB4F425}" emma:medium="tactile" emma:mode="ink">
          <msink:context xmlns:msink="http://schemas.microsoft.com/ink/2010/main" type="inkDrawing" rotatedBoundingBox="21804,4996 25940,4756 25944,4815 21807,5054" shapeName="Other"/>
        </emma:interpretation>
      </emma:emma>
    </inkml:annotationXML>
    <inkml:trace contextRef="#ctx0" brushRef="#br0">0 252 358 0,'0'0'189'16,"0"0"-24"-16,0 0-48 15,0 0-28-15,0 0-12 16,0 0-32-16,46-8-8 16,-32 6 0-1,-4 1-10-15,7 1 21 16,-4 0 4-16,6 0-9 16,3 0-9-16,2 0 6 0,6 0 1 15,-3 0 7-15,5 0-16 16,6 0 1-16,3 0-8 15,-3-2-9-15,2 0-7 16,6 0-1-16,-5 0-2 16,0 2 4-16,-1 0-10 15,-2 0 1-15,3 0-1 0,-3 0 0 16,-3 0 0-16,3 0 0 16,2 0 2-16,1 0 5 15,-3 0-7-15,8-2 12 16,-3 1-5-16,3-3 16 15,-5 0-17-15,5 0-6 16,0 1 9 0,-3-1-8-16,3 0 0 15,3 1 12-15,-1 1-4 16,4-2 4-16,-9 2 0 16,3 1-4-16,0-2-8 15,-5 2 11-15,-1-1-3 16,1-1-8-16,-1 3 8 15,-2 0-9-15,-5 0 1 0,5 0 1 16,-3 0 8-16,8-1-3 16,-2-1-7-16,-1-2 1 15,1 3 0-15,-1-3 0 16,9 0 0-16,-3-1 7 16,3 1-2-16,-3-1-6 0,3-1 0 15,-3 0 0-15,0 2 1 16,2-1 9-16,-7 0-8 0,13-1-2 15,-5 0 9-15,5 1-1 32,-3 0 3-32,1-1-3 0,-1 0-2 15,-5 3 2-15,11-1-7 16,-8 1-1-16,5 0 1 16,-6 2-1-16,4 1 8 15,-9-2-8-15,6 0 0 16,-3 1 2-16,0-3 5 15,-6 1 2-15,9 0-2 16,-8 1-7-16,10 1 0 16,-10-2 0-16,2 2 1 15,0-1 1-15,-2 2 4 0,2-3-6 16,3 2 9-16,3-2-9 16,-3 0 11-16,3 0-10 15,-1-1-1-15,-4 2 3 16,-1 1-3-16,-2-2 1 0,-4 3 9 15,-7 0 0-15,-11 0 14 32,-3 0-9-32,-7 0-2 15,-1 0 9-15,-8 0 16 0,0 0 13 16,0-1-2-16,0-1-48 16,-17-9-1-16,-7 2-154 15,-8-3-612-15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51:36.31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44C3F95-AFDF-4C80-A010-671586106678}" emma:medium="tactile" emma:mode="ink">
          <msink:context xmlns:msink="http://schemas.microsoft.com/ink/2010/main" type="writingRegion" rotatedBoundingBox="21838,4819 22565,4819 22565,6392 21838,6392"/>
        </emma:interpretation>
      </emma:emma>
    </inkml:annotationXML>
    <inkml:traceGroup>
      <inkml:annotationXML>
        <emma:emma xmlns:emma="http://www.w3.org/2003/04/emma" version="1.0">
          <emma:interpretation id="{F9E946EB-74CC-4427-AF1E-8DB69BDBAAE0}" emma:medium="tactile" emma:mode="ink">
            <msink:context xmlns:msink="http://schemas.microsoft.com/ink/2010/main" type="paragraph" rotatedBoundingBox="21838,4819 22565,4819 22565,6392 21838,6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FEC91-05EE-40EE-965F-5706FBF8AC97}" emma:medium="tactile" emma:mode="ink">
              <msink:context xmlns:msink="http://schemas.microsoft.com/ink/2010/main" type="line" rotatedBoundingBox="21838,4819 22565,4819 22565,6392 21838,6392"/>
            </emma:interpretation>
          </emma:emma>
        </inkml:annotationXML>
        <inkml:traceGroup>
          <inkml:annotationXML>
            <emma:emma xmlns:emma="http://www.w3.org/2003/04/emma" version="1.0">
              <emma:interpretation id="{4716CB44-FB2E-4F3C-9FC8-FB0E374BB05B}" emma:medium="tactile" emma:mode="ink">
                <msink:context xmlns:msink="http://schemas.microsoft.com/ink/2010/main" type="inkWord" rotatedBoundingBox="21838,4819 22327,4819 22327,5146 21838,51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2 247 567 0,'0'0'173'0,"0"0"10"0,0 0 33 16,0 0-41-16,0 0-53 15,0 0-28-15,0 0-24 16,8-2-12-16,0-3-10 16,6-4-8-16,2-3-1 31,3 2-1-31,5-7-1 0,6-2-14 16,11-1-10-16,-3-2 1 15,-6-1-7-15,0 1 3 16,-7 2 12-1,-1 1-10-15,-10 5-2 0,-3 1 25 16,-6 4 0-16,-2 1 11 16,-3 7 4-16,5-1-22 15,-5 2-10-15,0 0-18 0,0 0-1 0,0 0 0 16,0 0-17-16,0 0 6 16,0 11 11-16,0 3 0 15,3 8-1-15,2 3 2 16,3 1 0-16,0 1 6 15,9-1 1-15,-4 0-1 16,3 0-6 0,-5-2 0-16,5-2 1 15,-2-1-1-15,-6-5 0 16,0-1 0-16,-5-6 1 16,2-1-1-16,-5-5 0 15,0-3 0-15,0 2-8 16,0-2 7-16,-13 1 0 15,-12 2 1-15,-2-3 1 0,-19 0 1 16,9 0-1-16,-12 0 5 16,0-3-6-16,3-3 1 15,3 0 0-15,5-1 14 0,5 1 15 16,9 0 9-16,0 1-3 16,10 1-15-16,-2 0-10 15,16 3 3 1,-5-1-7-16,5 2-6 15,0 0-1-15,0 0-18 16,0 0-53-16,0 0-68 16,0 0-135-16,5 6-253 15,3-1-86-15</inkml:trace>
        </inkml:traceGroup>
        <inkml:traceGroup>
          <inkml:annotationXML>
            <emma:emma xmlns:emma="http://www.w3.org/2003/04/emma" version="1.0">
              <emma:interpretation id="{C85346E6-0C15-42FA-8382-78B9DAED5C3F}" emma:medium="tactile" emma:mode="ink">
                <msink:context xmlns:msink="http://schemas.microsoft.com/ink/2010/main" type="inkWord" rotatedBoundingBox="22111,6118 22565,6118 22565,6392 22111,6392">
                  <msink:destinationLink direction="with" ref="{01120842-96A6-43BD-BC20-EB130343B03B}"/>
                </msink:context>
              </emma:interpretation>
              <emma:one-of disjunction-type="recognition" id="oneOf1"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30809.5384">278 1370 142 0,'0'0'216'15,"0"0"0"-15,0 0-76 16,0 0-20-16,0 0-16 16,0 0 19-16,0 0 12 15,-8-33 11 1,8 31-21-16,0 1-16 15,0-2-28-15,0 3-12 16,0 0-12-16,0 0-6 16,0 0-10-16,0 0-16 15,0 0-6-15,19 0-10 16,5 0 4-16,9 0-3 0,-4 4 3 16,17 4-5-16,-5-2-7 15,-9 1 12-15,14-2-7 0,-10-1 0 16,2 0 1-16,-9-4-5 15,-4 0 5-15,-6 0-6 16,-3 0 9-16,-8 0-7 16,5-3-2-16,-13 2 7 15,0-1-8 1,0 2 0-16,0 0 0 16,0 0-1-16,0 0 0 15,0 0 1-15,0 0 1 16,0 0 0-16,0 0 6 15,0 0-7-15,0 0 7 16,0 0-1-16,0 0 2 16,0 0-7-16,0 0 0 0,0 0 1 15,0 0-2-15,0 0 0 16,0 0-1-16,0 0-1 16,0 0-6-16,-5 0 8 15,-3 6 1-15,5 1 0 16,-2 4 7-16,-3 0-8 15,5 4 1 1,-5-1-1-16,0 3 1 16,0 0-1-16,0 0 2 0,-1-3-2 15,-4 1 0-15,10-4-1 16,-5-1 1-16,-5-1-4 16,4 0 4-16,-4-1 6 15,5 0-6-15,-3-1 10 16,-3-4-8-16,6-2 7 0,-3-1 4 15,-2 0 0-15,2-4 15 16,-11-15-3-16,9-6-3 16,-11-6 2-16,-3-4-18 15,-3-4-6-15,-3 2 0 16,9 6 1-16,0 5-1 16,7 9 0-16,4 7-16 0,10 10-71 15,3 0-142-15,0 1-488 0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52:05.7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120842-96A6-43BD-BC20-EB130343B03B}" emma:medium="tactile" emma:mode="ink">
          <msink:context xmlns:msink="http://schemas.microsoft.com/ink/2010/main" type="inkDrawing" rotatedBoundingBox="22142,6159 26800,7656 26767,7756 22110,6259" semanticType="callout" shapeName="Other">
            <msink:sourceLink direction="with" ref="{C85346E6-0C15-42FA-8382-78B9DAED5C3F}"/>
            <msink:sourceLink direction="with" ref="{A9FAAFB1-D117-4B9F-A341-570F192A731E}"/>
          </msink:context>
        </emma:interpretation>
      </emma:emma>
    </inkml:annotationXML>
    <inkml:trace contextRef="#ctx0" brushRef="#br0">0 0 51 0,'0'0'228'0,"0"0"-107"0,0 0 13 15,0 0-14-15,111 29-37 16,-81-23-28-16,5 4-19 16,-6 1-11-16,9 0 5 15,-2 0 9-15,-4 2-1 16,6 3 2-16,8-2 1 16,-6 2-4-16,6 0-11 15,-2 3 3 1,2-1-3-16,0-1-7 15,-3 0-4-15,3 0-1 16,0-3 2-16,3 3-4 16,0 0 2-16,-3-3 1 15,2 4-8-15,-2-2 3 16,-2 0 0-16,7 1 0 16,-2 0 0-16,5-1-8 0,-6 3-1 15,-4-1 5-15,10 1-5 16,-8 0 6-16,8 0-6 0,-5 1-1 15,8-3 1-15,-3 2 0 16,2-1 9-16,7 3-1 16,-6-1 7-16,-3 0 3 15,-3-1 1-15,3-1 12 16,-5-1-4-16,5 0-14 0,3 0-6 16,-3-1-1-16,0 0 0 15,-2 3-5-15,2-3 8 16,-6 3-10-16,4 0 1 15,-9 1 0-15,3-2 11 16,3 1-11 0,-1-1 0-16,4-1 6 15,-1-1-5-15,3 1-1 16,1-2 5-16,1 0-5 16,-1-1 1-16,1 2-1 15,1 0 12-15,-3 0-6 16,-5 1-5-16,5-2-1 15,-5 0 5-15,-3-2-6 0,3 0 0 16,-3-1 1-16,-3 1 6 0,-3 0 2 16,-2-2 10-1,0 0-9-15,-3 2-8 0,1-1-1 16,-1-2 0-16,3 2 8 16,-6 1-9-16,9-3 1 15,-3 2 1 1,-3-1 11-16,3 0 6 15,2 0 4-15,6 0-7 16,0 0-1-16,-2 3-14 16,-7-4 0-16,18 3 5 15,-7-2-5-15,1 2 2 16,0-2-2-16,-3 0-1 16,2 0 2-16,-2-1-2 0,3-1 2 15,-3-2-1-15,-11 1 0 16,3-1-1-16,-8-2 0 15,-11 0 0-15,-3-2 1 16,-2 1-1-16,-12-3 7 16,4-1-5-16,-6 0-4 15,0 0 1 1,0 0-53-16,0-7-176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9:12.4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662CD7-3B01-4515-907C-82D09336A234}" emma:medium="tactile" emma:mode="ink">
          <msink:context xmlns:msink="http://schemas.microsoft.com/ink/2010/main" type="inkDrawing" rotatedBoundingBox="3628,11632 3736,8381 3890,8386 3783,11637" semanticType="callout" shapeName="Other">
            <msink:sourceLink direction="with" ref="{32E88541-C7F9-4DA6-B4F6-4F4E21339968}"/>
            <msink:sourceLink direction="with" ref="{C37CAC2E-005D-4A0A-B7A5-B11EFB4452E8}"/>
          </msink:context>
        </emma:interpretation>
      </emma:emma>
    </inkml:annotationXML>
    <inkml:trace contextRef="#ctx0" brushRef="#br0">173 0 375 0,'0'0'304'0,"0"0"-193"15,0 0-50-15,0 0 17 16,0 0 12-16,-30 97-30 15,27-61-29-15,-5 5-17 16,8 5-7-16,0 4-7 16,0 3-52-16,0 8-52 15,0 4-14-15,0 5 50 16,3 6 23-16,-3 5 32 16,0 4 12-16,0 2 1 15,-8 0 1-15,-3-4 57 16,-3-6 21-16,-2-4-1 0,16-11-18 15,0-6-42-15,0-10-18 16,16-8-19-16,9-4-29 16,-1-2-48-16,0 3 21 15,-10 3 4-15,2 7 13 16,-16 8 31-16,0 5 17 16,0 4 10-16,-8 5 53 15,-16 1 3-15,2-1-18 16,6-5-9-16,5-8-16 15,6-6-13-15,5-8 0 16,0-6-12-16,0-1 1 16,0 1-5-16,0 4 1 15,0 7 15-15,0 6-1 0,-9 7 1 16,-7 4 0-16,0 5-1 16,8 3 2-16,-6-1-2 15,6-2 0-15,0-3-4 16,5-4 3-16,-2-3-17 15,-3 1-59-15,5-3-7 16,-5 22-43-16,0-15 44 16,3-8-154-16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9:02.5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C8A002-17A2-4005-9246-C126005833A6}" emma:medium="tactile" emma:mode="ink">
          <msink:context xmlns:msink="http://schemas.microsoft.com/ink/2010/main" type="writingRegion" rotatedBoundingBox="367,8517 8513,7657 9480,16808 1334,17668"/>
        </emma:interpretation>
      </emma:emma>
    </inkml:annotationXML>
    <inkml:traceGroup>
      <inkml:annotationXML>
        <emma:emma xmlns:emma="http://www.w3.org/2003/04/emma" version="1.0">
          <emma:interpretation id="{DC81AFB4-D98F-4802-8920-580450F6B400}" emma:medium="tactile" emma:mode="ink">
            <msink:context xmlns:msink="http://schemas.microsoft.com/ink/2010/main" type="paragraph" rotatedBoundingBox="2447,8377 8118,7563 8245,8449 2574,92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6FDCD1-B2D1-40A5-9C76-20C88E93A65F}" emma:medium="tactile" emma:mode="ink">
              <msink:context xmlns:msink="http://schemas.microsoft.com/ink/2010/main" type="inkBullet" rotatedBoundingBox="2447,8377 2725,8337 2810,8929 2532,8969"/>
            </emma:interpretation>
          </emma:emma>
        </inkml:annotationXML>
        <inkml:trace contextRef="#ctx0" brushRef="#br0">-1421-755 403 0,'0'0'511'0,"0"0"-431"16,0 0-54-16,0 0 29 16,-16 108 49-16,13-53 22 0,-2 0-13 15,2-7-55-15,-2-11 9 16,-4-15-21-16,9-10-24 16,0-12 29-16,0 0 60 15,0-8 31-15,-8-22-55 16,-8-12-87-16,8-12-41 15,-8-7 6-15,8-1-5 16,2 5-37-16,6 14 50 16,0 15 14-16,16 15 12 15,14 13-8-15,16 11 9 16,-2 24 22-16,2 13 34 16,0 8-43-16,-11 5-9 0,-14 0-4 15,9 0 0 1,-19-2-20-16,-3-5-47 0,-8 1-73 15,0-16-270-15,-19-17-295 0</inkml:trace>
        <inkml:trace contextRef="#ctx0" brushRef="#br0" timeOffset="126.6621">-1416-374 827 0,'0'0'159'0,"0"0"-127"15,0 0-32-15,136-15-91 16,-96 8-313-16</inkml:trace>
      </inkml:traceGroup>
      <inkml:traceGroup>
        <inkml:annotationXML>
          <emma:emma xmlns:emma="http://www.w3.org/2003/04/emma" version="1.0">
            <emma:interpretation id="{518210F0-F235-4FE1-89A6-5079B93F9FC0}" emma:medium="tactile" emma:mode="ink">
              <msink:context xmlns:msink="http://schemas.microsoft.com/ink/2010/main" type="line" rotatedBoundingBox="2931,8360 8125,7614 8245,8449 3051,9195"/>
            </emma:interpretation>
          </emma:emma>
        </inkml:annotationXML>
        <inkml:traceGroup>
          <inkml:annotationXML>
            <emma:emma xmlns:emma="http://www.w3.org/2003/04/emma" version="1.0">
              <emma:interpretation id="{1C9F239E-7304-4014-A9A3-98681C36CDFE}" emma:medium="tactile" emma:mode="ink">
                <msink:context xmlns:msink="http://schemas.microsoft.com/ink/2010/main" type="inkWord" rotatedBoundingBox="2974,8657 3318,8608 3374,8997 3030,9046">
                  <msink:destinationLink direction="with" ref="{FA225E83-1623-4525-950B-125DC483D2A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52.4229">-985-345 709 0,'0'0'226'16,"0"0"72"-16,0 0-130 15,0 0-30-15,21-103-79 16,-18 81-33-16,-3 9-10 16,0 10 4-16,0 3-20 15,0 1-93-15,0 23 4 16,0 10 88-16,0 4 1 16,0 6 9-16,0-3-9 15,8-3-35-15,0-5-117 16,9-10-72-16,-4-11-138 0</inkml:trace>
          <inkml:trace contextRef="#ctx0" brushRef="#br0" timeOffset="729.1377">-698-543 620 0,'0'0'158'0,"0"0"85"0,0 0-68 15,0 0 19-15,0 0-101 16,0 0-93-16,0 0-17 16,-49-10 17-16,41 28 6 15,0 1-6-15,8-3-16 16,0-5-1-16,0-7-63 15,0-4-13-15,16 0 93 16,6-1 7-16,-12-9 5 16,-2 4 1-16,1 4 13 15,-9 2-19-15,5 9-6 16,-2 16 9-16,2 8 39 16,-2 7-18-16,2 2-31 15,3 0 0-15,3 12-132 16,3-11-198-16,-6-15-526 0</inkml:trace>
          <inkml:trace contextRef="#ctx0" brushRef="#br0" timeOffset="1930.8005">-685-502 87 0,'0'0'197'0,"0"0"-38"0,0 0-59 15,0 0-15-15,0 0-9 16,0 0 17-16,0 0 31 16,3-37-16-16,-3 33 15 15,0 1 23-15,0-1-1 16,0 1-34-16,0-1-31 16,-3 0-16-16,-10 0-11 15,2 3-36-15,-11 1-17 16,-2 0 0-16,8 0 0 15,-1 9-9-15,4 5 9 0,5 3 0 16,8 0-13 0,0-4-19-16,5-2-25 0,22-2 4 15,19-7-105-15,-5-2-167 16,-3 0-695-16</inkml:trace>
        </inkml:traceGroup>
        <inkml:traceGroup>
          <inkml:annotationXML>
            <emma:emma xmlns:emma="http://www.w3.org/2003/04/emma" version="1.0">
              <emma:interpretation id="{32E88541-C7F9-4DA6-B4F6-4F4E21339968}" emma:medium="tactile" emma:mode="ink">
                <msink:context xmlns:msink="http://schemas.microsoft.com/ink/2010/main" type="inkWord" rotatedBoundingBox="4065,8197 8125,7614 8245,8449 4185,9032">
                  <msink:destinationLink direction="with" ref="{89662CD7-3B01-4515-907C-82D09336A234}"/>
                  <msink:destinationLink direction="with" ref="{FA225E83-1623-4525-950B-125DC483D2A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801.4832">192-692 832 0,'0'0'332'16,"0"0"-87"-16,0 0-130 15,0 0-66-15,0 0-47 16,0 0-2-16,0 0 0 16,-3 82 7-16,3-38 8 15,0 4 2-15,0-4 3 16,0-5 1-16,0-8 5 15,0-7-8-15,0-11 8 16,0-5-13-16,0-8 2 16,0 0 39-16,-8-6 47 0,3-16-41 15,-6-9-60-15,3-7-24 16,2-2-2-16,6-3-1 16,0 7 4-16,6 4 23 15,13 6 2-15,2 12-2 16,4 8-2-16,7 6-7 15,1 1 9-15,-4 21 1 16,4 7-1-16,-3 1 21 16,-11 6-21-16,-3-3-7 15,-3-1-25-15,-5-2-6 16,-8-3-25-16,0-8-51 16,0-6-184-16,0-10-315 0</inkml:trace>
          <inkml:trace contextRef="#ctx0" brushRef="#br0" timeOffset="-1650.9987">197-457 1024 0,'0'0'303'0,"0"0"-104"16,0 0-141-16,0 0-58 15,106-41-109-15,-68 26-285 16,2 2-387-16</inkml:trace>
          <inkml:trace contextRef="#ctx0" brushRef="#br0" timeOffset="-1420.1735">541-571 795 0,'0'0'263'15,"0"0"74"-15,0 0-123 16,0 0-99-16,0 0-32 15,0 0-17-15,0 0-66 16,0-46 0-16,5 54-45 16,-5 16 21-16,3 5 24 15,-3 5 0-15,0-1 3 16,5-1-3-16,-5-8-41 16,17-11-61-16,-9-8-215 15,8-5-252-15</inkml:trace>
          <inkml:trace contextRef="#ctx0" brushRef="#br0" timeOffset="-1051.2574">636-666 819 0,'0'0'227'15,"0"0"-95"-15,0 0-102 16,0 0-29-16,0 0-1 15,0 0 10-15,0 0 24 16,62 94-1-16,-46-70 18 16,8 2-28-16,-10 0-7 15,-3 0-10-15,-11-2-4 16,0-2-1-16,0-3 0 16,-19-3 12-16,-3-7-13 0,-2-7 0 15,0-2 6-15,15-2 39 16,4-18-14-16,5-11-31 15,5-8 19-15,20-7 24 16,7-4 18-16,-2 3 17 16,-6 7-11-16,-5 10 0 15,-13 8-38-15,-6 7-29 16,0 8-19-16,-46 7-86 16,-3 0-188-16,8 0-209 0</inkml:trace>
          <inkml:trace contextRef="#ctx0" brushRef="#br0" timeOffset="25656.6395">1063-879 469 0,'0'0'179'0,"0"0"-3"16,0 0-39-16,0 0 17 15,0 0-21-15,0 0-22 16,0 0-9-16,0 0-3 16,0 0-18-16,0 0-5 15,0 0 12-15,0 0-1 16,0-10 6-16,8-4-65 16,6-3-13-16,-3-1-14 0,5-3 0 15,6 2-1-15,-3-3 0 16,2 6 0-16,4-2-10 15,4 3-10-15,-4 2 5 16,7 2 9-16,1-2 6 16,4 2 0-16,4-4-1 15,0 0 2-15,5 1-1 16,2-3 1-16,6 3 1 16,-10-2-2-16,10 3 0 15,-8 3 0-15,-5-2 8 16,-1 3-7-16,6 0 5 15,-13 0-6-15,13 1-1 16,-14 5 0-16,1-1 0 16,-9 3 0-16,6 1 0 15,-3 0 1-15,-3 0 1 0,-2 0 0 16,2 3 7-16,6 4-8 16,-3 0 1-16,-3 1 5 15,-2 0-6-15,2 2 0 16,6 2 0-16,-11-2-7 15,3 6 7-15,-6 0-2 16,0 3 1-16,8 0 1 16,-10 4-8-16,5 1 8 15,-3 1-1-15,-2 2 1 16,-4-2 1-16,4-2-1 16,-14-4 0-16,8-5 0 15,0-2 0-15,-8-7 1 0,0-4 0 16,0 2 0-16,0-3 1 15,0 0-1-15,0 0 0 16,0 0 9-16,0 0-1 16,0 0 5-16,0 0 5 15,0-4 9-15,0-7-15 16,0-6-13-16,8-3 0 16,-8-1-6-16,8-3 5 15,-8 2-15-15,9 0 4 16,-1 0 6-16,-3 1-10 15,6 3 7-15,-6 1 7 16,6 3-14-16,3 2 9 16,-3 2-1-16,2-2-1 0,-5 5 2 15,17-3 6 1,-4 1 1-16,6 0-1 0,6 0 1 16,5 1-1-16,0 1 1 15,2 4 1-15,1 1 0 16,-3 2-1-16,-3 0-7 15,-5 5 1-15,-6 12-15 16,0 2 10-16,-8 6-16 16,1 1 17-16,-4 3 3 15,3 3 6-15,-7 1 0 16,-1 0-7-16,8-1 8 16,-8-3 1-16,6 0-1 15,-6-7 0-15,-6-6-1 0,4-5 1 16,-3-3-1-1,-3-5-6-15,0-3 6 0,0 0 0 16,0 0 1-16,0 0 10 16,0 0 9-16,5-10 9 15,-2-8-24-15,5-5-4 16,0-6-10-16,5 1-3 16,-4-1 5-16,7 2-3 15,0 3 5-15,0 2 5 16,0 3-6-16,6 3 7 15,2 4 0-15,9 3-10 16,-1 5 8-16,14 4 1 16,-5 0 1-16,13 6-1 15,-5 13-12-15,-9 4 6 16,-2 2-2-16,-11 5 8 0,-5 0-17 16,-6-2 11-16,1-5-11 15,-9-7 17-15,-3-5-11 16,-5-7-1-16,0-4 13 15,0 0 0-15,3-17 1 16,-3-7-1-16,5-4-12 16,3-1 10-16,9-1 2 15,1 6 6-15,4 0-5 16,19 6 18-16,-1 6 17 16,6 7 17-16,11 5 23 15,-8 0-31-15,2 18-18 16,-10 10 3-16,-9 8-15 15,-7 8-14-15,-9 2 1 0,-11 6-2 16,-5-3-17-16,0 14-43 16,0-13-114-16,0-13-316 0</inkml:trace>
          <inkml:trace contextRef="#ctx0" brushRef="#br0" timeOffset="28021.3301">1153-1069 159 0,'0'0'196'0,"0"0"-59"15,0 0-81-15,0 0-41 16,0 0-15-16,0 0-23 16,0 0-247-16</inkml:trace>
          <inkml:trace contextRef="#ctx0" brushRef="#br0" timeOffset="22914.6715">1331-608 127 0,'0'0'302'0,"0"0"-83"15,0 0-56-15,0 0 60 16,0 0-8-16,0 0-21 16,-5 0-34-16,5 0-4 15,0-3 4-15,0-4-48 16,0-3-63-16,0-1-17 15,0 0-5-15,0 0-18 0,0 0 1 16,0 1-10-16,0 4 8 16,0 2-7-16,0 2-1 15,0 2 0-15,0 0-1 16,0 0-19-16,0 0-20 16,0 3-20-16,5 14-5 15,-2 10 54-15,2 3 10 16,3 5-5-16,-8-1 6 15,3-2 0-15,-3-5 0 16,0-5 0-16,0-7-1 16,0-6-60-16,0-9-108 15,0 0-118-15,0 0-322 0</inkml:trace>
          <inkml:trace contextRef="#ctx0" brushRef="#br0" timeOffset="23293.7005">1556-700 456 0,'0'0'299'0,"0"0"-81"0,0 0-85 15,0 0-71-15,0 0-14 16,0 0-28-16,0 0-7 16,-38 28 12-16,35-13-2 15,3 2-7-15,0-3-11 16,0 1-4-16,3 0 0 16,10-1 15-16,4 5 26 15,-9-2-5-15,8 3-9 16,-3-2-11-16,-4-1-15 15,-1-2 11-15,-8-2-6 16,0-4 3-16,0-4-10 16,0-2-13-16,-14-3-32 15,-2-8-110-15,0-8-446 0</inkml:trace>
          <inkml:trace contextRef="#ctx0" brushRef="#br0" timeOffset="23457.2853">1539-727 916 0,'0'0'361'16,"0"0"-98"-16,0 0-179 16,0 0-84-16,0 0-86 15,120-43-306-15</inkml:trace>
        </inkml:traceGroup>
      </inkml:traceGroup>
    </inkml:traceGroup>
    <inkml:traceGroup>
      <inkml:annotationXML>
        <emma:emma xmlns:emma="http://www.w3.org/2003/04/emma" version="1.0">
          <emma:interpretation id="{55FA7D11-60DA-435C-AD31-E5AFCB8334FE}" emma:medium="tactile" emma:mode="ink">
            <msink:context xmlns:msink="http://schemas.microsoft.com/ink/2010/main" type="paragraph" rotatedBoundingBox="2738,11484 2811,9484 3265,9500 3191,11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7A5AD1-18D4-4E1D-B076-A8DE6C3676D0}" emma:medium="tactile" emma:mode="ink">
              <msink:context xmlns:msink="http://schemas.microsoft.com/ink/2010/main" type="inkBullet" rotatedBoundingBox="2738,11484 2758,10935 3212,10952 3191,11501"/>
            </emma:interpretation>
          </emma:emma>
        </inkml:annotationXML>
        <inkml:trace contextRef="#ctx0" brushRef="#br0" timeOffset="8866.5868">-1010 1886 160 0,'41'-35'365'0,"-41"32"-166"15,0-3-9-15,0-1 16 16,0-3-10-16,0 1-31 15,0 2-24-15,0 1-12 0,-8 1-26 16,8 3-29 0,0 2-11-16,-8 0-2 0,-8 0-49 15,-1 0-11-15,-4 11-1 16,-12 8-1-16,-7 8-11 16,7 6 2-16,1 8 9 15,2 5-6-15,5 8-6 16,17 1 12-16,8 0-10 15,0 0 4-15,33-11-15 16,5-8 22-16,2-13 6 16,14-16 10-16,-2-7 26 15,7-26 41-15,1-23-7 16,-6-18 22-16,-13-9-38 0,-17-4-17 16,-19 5-11-1,-10 8-32-15,-38 12-20 0,-20 16-83 16,-39 26-119-16,20 11-107 15,15 2-367-15</inkml:trace>
        <inkml:trace contextRef="#ctx0" brushRef="#br0" timeOffset="8425.6379">-1010 1886 84 0,'0'0'0'16,"0"0"-62"-16</inkml:trace>
      </inkml:traceGroup>
      <inkml:traceGroup>
        <inkml:annotationXML>
          <emma:emma xmlns:emma="http://www.w3.org/2003/04/emma" version="1.0">
            <emma:interpretation id="{9AE4538A-26CE-45C8-B7F6-68536AE2E9D1}" emma:medium="tactile" emma:mode="ink">
              <msink:context xmlns:msink="http://schemas.microsoft.com/ink/2010/main" type="line" rotatedBoundingBox="2858,9849 2872,9486 3214,9498 3201,9861"/>
            </emma:interpretation>
          </emma:emma>
        </inkml:annotationXML>
        <inkml:traceGroup>
          <inkml:annotationXML>
            <emma:emma xmlns:emma="http://www.w3.org/2003/04/emma" version="1.0">
              <emma:interpretation id="{1844EFDD-5B23-496E-849D-BB454BA8F048}" emma:medium="tactile" emma:mode="ink">
                <msink:context xmlns:msink="http://schemas.microsoft.com/ink/2010/main" type="inkWord" rotatedBoundingBox="2858,9849 2872,9486 3214,9498 3201,9861"/>
              </emma:interpretation>
            </emma:emma>
          </inkml:annotationXML>
          <inkml:trace contextRef="#ctx0" brushRef="#br0" timeOffset="3498.3426">-912 405 522 0,'0'0'510'0,"0"0"-170"16,0 0-105-16,0 0-51 15,0 0-71-15,0 0-90 16,0 0-16-16,-81-43 5 16,56 43-3-16,-4 6-9 15,4 14-7-15,6 8 7 16,-2 7 0-16,12 6-7 15,9 3-3-15,0-2 4 16,9-4 0-16,12-9 6 16,6-13 15-16,14-13 81 15,5-3 13-15,8-26-4 16,-5-13-31-16,-3-8 3 0,-14-1 9 16,-13 0-25-16,-19 5-25 15,-3 0-36-15,-34 8-65 16,-20 9-141-16,-30 20-128 15,14 6-250-15,11 0-301 0</inkml:trace>
        </inkml:traceGroup>
      </inkml:traceGroup>
    </inkml:traceGroup>
    <inkml:traceGroup>
      <inkml:annotationXML>
        <emma:emma xmlns:emma="http://www.w3.org/2003/04/emma" version="1.0">
          <emma:interpretation id="{1FE6414D-89C4-449D-B71A-48812D084C42}" emma:medium="tactile" emma:mode="ink">
            <msink:context xmlns:msink="http://schemas.microsoft.com/ink/2010/main" type="paragraph" rotatedBoundingBox="3570,10861 9276,11033 9180,14206 3474,140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8E7FE7-3651-4B69-ABD2-71B482160265}" emma:medium="tactile" emma:mode="ink">
              <msink:context xmlns:msink="http://schemas.microsoft.com/ink/2010/main" type="line" rotatedBoundingBox="3200,11480 7725,10555 8032,12057 3506,12982"/>
            </emma:interpretation>
          </emma:emma>
        </inkml:annotationXML>
        <inkml:traceGroup>
          <inkml:annotationXML>
            <emma:emma xmlns:emma="http://www.w3.org/2003/04/emma" version="1.0">
              <emma:interpretation id="{72166CC9-4D31-40D2-81CB-19BFA0726DDE}" emma:medium="tactile" emma:mode="ink">
                <msink:context xmlns:msink="http://schemas.microsoft.com/ink/2010/main" type="inkWord" rotatedBoundingBox="3367,12300 3588,12256 3727,12937 3507,129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070.2015">-398 3067 25 0,'0'0'121'0,"-16"124"19"0,16-55-38 16,-8 2 27-16,-1 2-44 16,-4-4 9-16,2 0-5 15,3-5-25-15,0-7-43 16,2 3-21-16,4-18-72 16,2-14-90-16</inkml:trace>
        </inkml:traceGroup>
        <inkml:traceGroup>
          <inkml:annotationXML>
            <emma:emma xmlns:emma="http://www.w3.org/2003/04/emma" version="1.0">
              <emma:interpretation id="{C37CAC2E-005D-4A0A-B7A5-B11EFB4452E8}" emma:medium="tactile" emma:mode="ink">
                <msink:context xmlns:msink="http://schemas.microsoft.com/ink/2010/main" type="inkWord" rotatedBoundingBox="4266,11262 4436,11227 4508,11580 4338,11614">
                  <msink:destinationLink direction="with" ref="{89662CD7-3B01-4515-907C-82D09336A234}"/>
                </msink:context>
              </emma:interpretation>
            </emma:emma>
          </inkml:annotationXML>
          <inkml:trace contextRef="#ctx0" brushRef="#br0" timeOffset="12148.6933">333 2328 788 0,'0'0'335'0,"0"0"-22"15,0 0-71-15,0 0-6 16,0 0-32-16,0 0-49 16,0 0-65-16,37-111-48 15,-20 57-20-15,-1 9 5 16,-8 7-11-16,0 14-7 16,-8 13-9-16,0 11-7 0,0 0-45 15,3 17-80 1,2 18 33-16,-2 13 77 0,2 5 21 15,4 1-7-15,-1-8-43 16,16-1-100-16,-2-15-90 16,2-12-459-16</inkml:trace>
        </inkml:traceGroup>
        <inkml:traceGroup>
          <inkml:annotationXML>
            <emma:emma xmlns:emma="http://www.w3.org/2003/04/emma" version="1.0">
              <emma:interpretation id="{8D6B9F9A-0985-43E6-A902-1D238B3F466E}" emma:medium="tactile" emma:mode="ink">
                <msink:context xmlns:msink="http://schemas.microsoft.com/ink/2010/main" type="inkWord" rotatedBoundingBox="5472,11182 5599,11583 5440,11633 5314,11232"/>
              </emma:interpretation>
            </emma:emma>
          </inkml:annotationXML>
          <inkml:trace contextRef="#ctx0" brushRef="#br0" timeOffset="12486.7637">1388 2233 1096 0,'0'0'333'0,"0"0"-25"15,0 0-75-15,0 0-69 16,0 0-96-16,49-125-35 15,-36 83-21-15,-2 8-11 16,-3 12 18-16,-2 12-19 16,-6 7-11-16,0 3-20 15,2 19-37-15,6 20 36 16,6 8 32-16,-3 7 12 16,2 1-3-16,-5-3-9 15,0-9-3-15,9-6-44 16,4-10-120-16,-4-10-95 15,2-9-372-15</inkml:trace>
        </inkml:traceGroup>
        <inkml:traceGroup>
          <inkml:annotationXML>
            <emma:emma xmlns:emma="http://www.w3.org/2003/04/emma" version="1.0">
              <emma:interpretation id="{241D01CD-7634-458B-A0FD-10344294384B}" emma:medium="tactile" emma:mode="ink">
                <msink:context xmlns:msink="http://schemas.microsoft.com/ink/2010/main" type="inkWord" rotatedBoundingBox="5968,11299 7800,10925 7923,11523 6091,11898"/>
              </emma:interpretation>
            </emma:emma>
          </inkml:annotationXML>
          <inkml:trace contextRef="#ctx0" brushRef="#br0" timeOffset="12773.401">2008 2233 751 0,'0'0'354'0,"0"0"-19"16,0 0-101-16,0 0 10 0,0 0-52 16,0 0-46-16,0 0-17 15,8-3-25-15,-8-8-47 16,0-7-57-16,0-3-38 15,0 1-37-15,0 1-41 16,0 2-141-16,0 7-309 16,0 3-566-16</inkml:trace>
          <inkml:trace contextRef="#ctx0" brushRef="#br0" timeOffset="13432.6128">2368 2289 789 0,'0'0'584'15,"0"0"-348"-15,0 0-114 16,0 0-2-16,0 0-51 16,0 0-50-16,0 0-19 15,29-7-54-15,12-10-94 16,-9 4-223-16,-2 0-312 0</inkml:trace>
          <inkml:trace contextRef="#ctx0" brushRef="#br0" timeOffset="13566.1701">2709 2291 652 0,'0'0'201'16,"0"0"-25"-16,0 0-79 15,0 0 42-15,0 0-139 16,0 0-155-16,140-50-170 16,-91 24-271-16</inkml:trace>
          <inkml:trace contextRef="#ctx0" brushRef="#br0" timeOffset="13690.348">3231 2232 221 0,'0'0'701'0,"0"0"-395"0,0 0-95 15,0 0-91-15,0 0-85 16,0 0-35-16,0 0-377 0</inkml:trace>
          <inkml:trace contextRef="#ctx0" brushRef="#br0" timeOffset="14138.2952">3445 2084 500 0,'0'0'152'0,"0"0"51"15,0 0-18-15,0 0-37 16,0 0-44-16,73-111 8 0,-60 76 14 15,-5-1-2-15,-5 4-28 16,-3 2-1-16,0 10-45 16,0 5-6-16,0 6 19 15,0 5-12-15,0 4-51 16,5 0-7-16,3 9-36 16,11 14 21-16,3 8 13 15,11 8 8-15,-9 5-6 16,-2 4-6-16,-3 4-10 15,-14 2-20-15,3-5 1 16,-8-1 8-16,0-5 11 16,-16-10-1-16,-6-5 4 0,3-8 15 15,-2-3 5-15,-4-4 0 16,17-4 0-16,0-4 12 16,8-1 10-16,0-4 41 15,24 0 45-15,14 0-27 16,11-4-37-16,5-7-44 15,-3 2-37-15,12 7-93 16,-23 2-100-16,-10 0-593 0</inkml:trace>
        </inkml:traceGroup>
      </inkml:traceGroup>
      <inkml:traceGroup>
        <inkml:annotationXML>
          <emma:emma xmlns:emma="http://www.w3.org/2003/04/emma" version="1.0">
            <emma:interpretation id="{97C552AE-22A3-4E3D-A78C-DFCD2451CF52}" emma:medium="tactile" emma:mode="ink">
              <msink:context xmlns:msink="http://schemas.microsoft.com/ink/2010/main" type="line" rotatedBoundingBox="4216,13318 9202,13469 9180,14206 4194,14055">
                <msink:destinationLink direction="with" ref="{898BB811-064D-41C8-B5E7-776ACB1BDC1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0C65036-17A8-4214-953D-6FE206F955F6}" emma:medium="tactile" emma:mode="ink">
                <msink:context xmlns:msink="http://schemas.microsoft.com/ink/2010/main" type="inkWord" rotatedBoundingBox="4216,13318 9202,13469 9180,14206 4194,140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445.789">1239 4422 910 0,'0'0'250'0,"0"0"8"15,0 0-92-15,0 0-44 16,0 0-15-16,-65-48-60 15,49 48-25-15,-17 0-11 16,1 24-11-16,-14 13-8 16,14 12-1-16,7 11 8 0,12 9-10 15,13-4 3 1,0-2 0-16,24-13-3 0,14-19 11 16,11-20 19-16,13-11 62 15,3-28-8-15,0-22-16 16,-3-7 17-16,-16-7-3 15,-22 4 14-15,-16 5 0 16,-8 7-41-16,-29 6-44 16,-15 8-67-16,-18 12-45 15,13 7-32-15,-5 9-23 16,30 6-7-16,24 2-82 16,32 11-226-16,14-3-75 0</inkml:trace>
          <inkml:trace contextRef="#ctx0" brushRef="#br0" timeOffset="40724.467">1816 4385 512 0,'0'0'79'16,"0"0"48"-16,0 0-17 15,0 0 81-15,0 110-18 16,0-51-47-16,0 5-18 16,8 0-42-16,19-5-25 15,11-17-6-15,10-14 32 16,9-19 22-16,5-9 9 15,1-13-13-15,-7-16-33 16,-10-8 21-16,-21-5-2 0,-9-1 7 16,-16 0-22-1,-22-1-56-15,-26 1-13 0,-23 6-62 16,-10 8-27-16,11 13-35 16,13 10 8-16,19 6 11 15,38 7-134-15,8 8-253 16,22-2-48-16</inkml:trace>
          <inkml:trace contextRef="#ctx0" brushRef="#br0" timeOffset="41296.4613">2657 4405 416 0,'0'0'61'0,"0"0"-51"16,0 0 43-16,0 0 109 0,0 0-8 15,0 0 31 1,-111 127-36-16,81-81-1 15,6 7-28-15,16 1-57 0,8 1-27 16,0-10-2-16,24-10 17 16,22-15 26-16,11-15-20 15,13-5 3-15,-5-10-13 16,8-18 5-16,-10-5 28 16,-17-4 13-16,-14 3-12 15,-16 0-11-15,-16 2-20 16,0 0-20-16,-29 3-30 15,-15 5-22-15,-7 7-24 16,0 10 6-16,5 7 12 16,21 0-46-16,9 11-36 15,16 5-34-15,16-1 0 16,33-7-22-16,21-8-83 16,11 0 64-16,14-16 165 0,-8-5 20 15,2 1 42-15,-13 2-2 16,-19 4 18-16,-17 9-16 15,-15 5-20-15,-17 0-11 16,-8 15-9-16,-3 14 95 16,-13 12 31-16,-6 10-6 15,6 4-47-15,8 4-21 16,8-6-19-16,16-7 1 16,30-15 4-16,11-12 4 15,13-19 3-15,3 0 1 0,-2-25-4 16,-6-11 46-1,-17-6-27-15,-15-2-6 0,-28-2-26 16,-5 3-31-16,-54-1-21 16,-19 13-87-16,-46 19-102 15,16 9-128-15,33 3-462 0</inkml:trace>
          <inkml:trace contextRef="#ctx0" brushRef="#br0" timeOffset="42122.2938">4183 4249 1066 0,'0'0'214'15,"0"0"46"-15,0 0-173 16,0 0-52-16,0 0-19 16,0 0 5-16,17 127 69 15,7-55-23-15,-8 6 8 16,0-2-25-16,1-9-1 16,-4-9-10-16,-5-17-4 15,0-13-10-15,-8-15-16 16,8-9 13-16,-8-4 40 15,0-8 43-15,9-19 2 16,7-8-82-16,0-2-25 0,6 3 0 16,2 9 34-16,9 11-24 15,13 10-10-15,2 4 1 16,1 11-1-16,8 17 2 16,-11 5-2-16,-8 6-1 15,-14 1 1-15,0-2-29 16,-5-1-56-16,-5-13-122 15,2-10-180-15,6-14-741 0</inkml:trace>
          <inkml:trace contextRef="#ctx0" brushRef="#br0" timeOffset="42257.4761">5185 4835 1326 0,'0'0'275'0,"0"0"-109"0,0 0-132 15,0 0-34-15,0 0-158 16,0 0-572-16</inkml:trace>
          <inkml:trace contextRef="#ctx0" brushRef="#br0" timeOffset="54668.6903">468 4482 793 0,'0'0'240'0,"0"0"6"15,0 0-96-15,0 0-38 16,-106 0-20-16,68 20-41 16,-2 12-22-16,10 8-10 15,6 8 4-15,8 8 5 0,16 1-16 16,0-4 1 0,29-9 13-16,6-15 23 0,3-20 40 15,16-9 31-15,-5-25-2 16,0-20-23-16,-11-12-9 15,-14-8-36-15,-21 0-4 16,-3 6-46-16,-35 9-10 16,-28 15-82-16,-10 35-132 15,3 0-144-15,16 26-440 0</inkml:trace>
        </inkml:traceGroup>
      </inkml:traceGroup>
    </inkml:traceGroup>
    <inkml:traceGroup>
      <inkml:annotationXML>
        <emma:emma xmlns:emma="http://www.w3.org/2003/04/emma" version="1.0">
          <emma:interpretation id="{988EBDD9-0FB9-4AB7-9EF9-85A412C59CD6}" emma:medium="tactile" emma:mode="ink">
            <msink:context xmlns:msink="http://schemas.microsoft.com/ink/2010/main" type="paragraph" rotatedBoundingBox="4187,14837 7958,14968 7933,15677 4162,155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9E14223-ED5C-49BD-86FD-63C835DEF03B}" emma:medium="tactile" emma:mode="ink">
              <msink:context xmlns:msink="http://schemas.microsoft.com/ink/2010/main" type="inkBullet" rotatedBoundingBox="4184,14916 4466,14926 4444,15556 4162,15546"/>
            </emma:interpretation>
            <emma:one-of disjunction-type="recognition" id="oneOf4">
              <emma:interpretation id="interp4" emma:lang="" emma:confidence="0">
                <emma:literal>7</emma:literal>
              </emma:interpretation>
              <emma:interpretation id="interp5" emma:lang="" emma:confidence="0">
                <emma:literal>M³</emma:literal>
              </emma:interpretation>
              <emma:interpretation id="interp6" emma:lang="" emma:confidence="0">
                <emma:literal>M²</emma:literal>
              </emma:interpretation>
              <emma:interpretation id="interp7" emma:lang="" emma:confidence="0">
                <emma:literal>m³</emma:literal>
              </emma:interpretation>
              <emma:interpretation id="interp8" emma:lang="" emma:confidence="0">
                <emma:literal>m²</emma:literal>
              </emma:interpretation>
            </emma:one-of>
          </emma:emma>
        </inkml:annotationXML>
        <inkml:trace contextRef="#ctx0" brushRef="#br0" timeOffset="82479.1838">222 6196 1061 0,'0'0'326'16,"0"0"-73"-16,0 0-93 15,0 0-129-15,148-55-31 16,-96 29-158-16,-6 4-524 0</inkml:trace>
        <inkml:trace contextRef="#ctx0" brushRef="#br0" timeOffset="82306.0037">243 5786 472 0,'0'0'288'0,"0"0"35"16,0 0-33-16,0 0-53 15,0 0-13-15,0 0-43 16,0 0-55-16,-29-2-42 16,20-1-25-16,9-2-13 15,-8 4-21-15,8-1-3 16,0 2-11-16,0 0 6 15,0-1-9-15,0 1-8 0,0-4-1 16,8-2-24-16,17-3-6 16,7 2 7-16,1-1 18 15,-4 4-21-15,9 4-2 16,-11 0 12-16,-5 15 17 16,-3 11-12-16,-5 7 5 15,-6 11 6-15,0 7 0 16,-8 6 1-16,0 6 1 15,0-1 0-15,-16 1 5 16,7-2-6-16,-4-9-5 16,5-7 4-16,0-11-51 15,0-12-79-15,5-19-81 16,-3-3-74-16,4-1-263 0</inkml:trace>
      </inkml:traceGroup>
      <inkml:traceGroup>
        <inkml:annotationXML>
          <emma:emma xmlns:emma="http://www.w3.org/2003/04/emma" version="1.0">
            <emma:interpretation id="{9B7E767D-9822-4D3E-8C59-C6F8CB815D58}" emma:medium="tactile" emma:mode="ink">
              <msink:context xmlns:msink="http://schemas.microsoft.com/ink/2010/main" type="line" rotatedBoundingBox="5089,14869 7958,14968 7933,15664 5065,15565">
                <msink:destinationLink direction="with" ref="{898BB811-064D-41C8-B5E7-776ACB1BDC1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B115F4B-201B-47A9-88F2-56AFD691047E}" emma:medium="tactile" emma:mode="ink">
                <msink:context xmlns:msink="http://schemas.microsoft.com/ink/2010/main" type="inkWord" rotatedBoundingBox="5089,14869 5461,14882 5441,15446 5070,1543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7125.3876">1182 6067 925 0,'0'0'220'0,"0"0"-32"16,0 0-92-16,0 0-96 15,136-26-132-15,-112 13-628 0</inkml:trace>
          <inkml:trace contextRef="#ctx0" brushRef="#br0" timeOffset="56980.729">1134 5749 808 0,'0'0'302'0,"0"0"-97"16,0 0-129-16,0 0-76 15,0 0 118-15,32 116-5 16,-16-60-28-16,-8 5-34 15,9 0 16-15,-4-2-27 16,-5-7-18-16,-5-12-9 16,2-10-3-16,-5-14-3 15,0-8 1-15,0-6 6 16,0-2 30-16,0-4 57 16,-16-16-23-16,-14-10-48 15,-2-5-29-15,10-6 8 16,-2-3 5-16,13 1-14 0,6-1 13 15,5 2 5 1,0-1 3-16,24 3-2 0,14 1-6 16,3 2-6-16,13 5-7 15,-6 9 0-15,1 4-1 16,-8 6-4-16,-12 8-14 16,1 2-30-16,-19 3-63 15,3 0-51-15,-14 3-100 16,-22 8-229-16,-11-4-327 0</inkml:trace>
        </inkml:traceGroup>
        <inkml:traceGroup>
          <inkml:annotationXML>
            <emma:emma xmlns:emma="http://www.w3.org/2003/04/emma" version="1.0">
              <emma:interpretation id="{FE9E6608-7A96-48EC-B0BD-E56EFF991C81}" emma:medium="tactile" emma:mode="ink">
                <msink:context xmlns:msink="http://schemas.microsoft.com/ink/2010/main" type="inkWord" rotatedBoundingBox="6010,15059 6337,15070 6318,15608 5991,15597"/>
              </emma:interpretation>
            </emma:emma>
          </inkml:annotationXML>
          <inkml:trace contextRef="#ctx0" brushRef="#br0" timeOffset="55914.7292">2040 5871 652 0,'0'0'205'0,"0"0"148"15,0 0-109-15,0 0-108 16,0 0-83-16,0 0-45 16,0 0 0-16,-16 77 40 15,16-21 9-15,16 8 13 16,-2 6-9-16,-4 1-25 16,4-6-14-16,-3-13-14 0,-6-13 10 15,3-12-17-15,-5-14 1 16,-3-8 8-16,0-3-9 15,0-2 18-15,0 0 45 16,0-9 22-16,-16-14-36 16,-3-8-38-16,-3-8-12 15,6-5-6-15,8-4 6 16,0 0 16-16,8-2-4 16,8 4 7-16,22 5-10 15,-3 3 13-15,13 6-21 16,-2 7 2-16,11 2-3 15,-11 8 0-15,8 6-29 16,-22 4-35-16,0 5-45 0,-13 0-78 16,-11 0-101-1,-2 9-193-15,-23 2-84 0</inkml:trace>
          <inkml:trace contextRef="#ctx0" brushRef="#br0" timeOffset="56082.4416">2064 6215 371 0,'0'0'319'0,"0"0"-76"15,0 0-23-15,0 0 32 16,0 0-111-16,141 12-96 0,-84-15-45 16,-11-6-158-1,-14 1-492-15</inkml:trace>
        </inkml:traceGroup>
        <inkml:traceGroup>
          <inkml:annotationXML>
            <emma:emma xmlns:emma="http://www.w3.org/2003/04/emma" version="1.0">
              <emma:interpretation id="{AF782387-C4D7-495A-8FA2-A639E01AEAFB}" emma:medium="tactile" emma:mode="ink">
                <msink:context xmlns:msink="http://schemas.microsoft.com/ink/2010/main" type="inkWord" rotatedBoundingBox="6959,14996 7956,15031 7935,15608 6939,1557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3136.8253">3666 5971 757 0,'0'0'313'0,"0"0"19"0,0 0-104 16,0 0-34 0,0 0-90-16,0 0-48 0,-21-24-32 15,21 24-24-15,0 1-14 16,0 22-13-16,0 16 27 15,-3 14 0-15,3 8 0 16,0 5 9-16,0-3-2 16,0-10-7-16,0-7 0 15,3-18 0-15,2-8 1 16,-5-14 9-16,0-3-9 16,0-3 37-16,0 0 35 15,0-12 14-15,-13-11-26 16,-4-11-51-16,1-8-8 15,0-4-2-15,8-4-6 16,8 2 6-16,0 0 0 0,0 4 1 16,24 3 5-1,1 4 3-15,7 5-8 0,1 5-1 16,4 2-2-16,9 7 1 16,-2 4 1-16,2 2-9 15,-8 4-24-15,-6 3-15 16,-16 4-53-16,1 1-52 15,-17 0-62-15,-9 5-136 16,-15 6-41-16,-6-1-376 0</inkml:trace>
          <inkml:trace contextRef="#ctx0" brushRef="#br0" timeOffset="53266.2495">3699 6161 396 0,'0'0'295'0,"0"0"-28"16,0 0-69-16,0 0 11 15,0 0-96-15,119 21-113 16,-87-23-48-16,-7-8-340 0</inkml:trace>
          <inkml:trace contextRef="#ctx0" brushRef="#br0" timeOffset="53961.7909">2993 5883 709 0,'0'0'232'0,"0"0"-92"16,0 0-59-16,0 0 84 15,0 0-27-15,29 125-39 0,-18-74-16 16,5 5-1-16,-2-4-31 15,-3-4-12-15,-3-10-5 16,0-8-9-16,-8-12-9 16,5-9-7-16,-5-6 2 15,0-3 13-15,0 0 48 16,-21-21 4-16,-4-7-67 16,7-6-9-16,-12-6 0 15,14-2 18-15,2 0 2 16,11-2-2-16,3 1 1 15,0 4 8-15,17 2-12 16,7 7 1-16,8 8-16 16,6 4-1-16,-5 6 0 0,7 7 0 15,-10 5-6 1,-6 0-23-16,-15 0-43 0,7 5-28 16,-16 11-30-16,0 0 26 15,-25 4-29-15,-12 3-108 16,-4 3-36-16,3-1 128 15,6 1 105-15,7-6 45 16,1-3 26-16,16-5 113 16,0-7 11-16,8-4-35 15,8-1-34-15,22 0 3 16,5 0-18-16,11-3-21 16,11-4-45-16,13-2-29 0,-13 1-285 15,-19 3-491-15</inkml:trace>
        </inkml:traceGroup>
      </inkml:traceGroup>
    </inkml:traceGroup>
    <inkml:traceGroup>
      <inkml:annotationXML>
        <emma:emma xmlns:emma="http://www.w3.org/2003/04/emma" version="1.0">
          <emma:interpretation id="{2D1F9325-6407-4701-A239-D25C33DE457E}" emma:medium="tactile" emma:mode="ink">
            <msink:context xmlns:msink="http://schemas.microsoft.com/ink/2010/main" type="paragraph" rotatedBoundingBox="1185,16259 5407,15813 5556,17222 1334,17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CA452B-DB12-49A2-B7D4-F2A6E749FBDC}" emma:medium="tactile" emma:mode="ink">
              <msink:context xmlns:msink="http://schemas.microsoft.com/ink/2010/main" type="line" rotatedBoundingBox="1185,16259 5407,15813 5556,17222 1334,17668"/>
            </emma:interpretation>
          </emma:emma>
        </inkml:annotationXML>
        <inkml:traceGroup>
          <inkml:annotationXML>
            <emma:emma xmlns:emma="http://www.w3.org/2003/04/emma" version="1.0">
              <emma:interpretation id="{0DF63F54-A214-4A64-82B8-39960C0C04F2}" emma:medium="tactile" emma:mode="ink">
                <msink:context xmlns:msink="http://schemas.microsoft.com/ink/2010/main" type="inkWord" rotatedBoundingBox="1275,17106 1678,17063 1737,17626 1334,1766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3799.9868">-2349 8082 191 0,'0'0'395'16,"0"0"-202"-16,0 0-113 16,0 0 8-16,0 0 68 15,0 0-4-15,0 0 0 16,5-77-8-16,-13 67-44 15,0 7-16-15,0 3-20 0,-6 0-58 16,4 3-6 0,1 18-27-16,-4 4 7 0,10 5 1 15,-2 0 18-15,5-4-2 16,0-10 2-16,13-4-23 16,4-12 8-16,-1 0 16 15,-5 0 11-15,5-7-1 16,-3 2 0-16,-4 5-10 15,-1 0 0-15,0 9-8 16,13 17 8-16,-10 8 9 16,-3 5-9-16,0 6-38 15,-2 14-36-15,-6-11-234 16,0-13-273-16</inkml:trace>
          <inkml:trace contextRef="#ctx0" brushRef="#br0" timeOffset="73318.7579">-2693 8086 75 0,'0'0'954'15,"0"0"-611"-15,0 0-61 16,0 0-91-16,0 0-31 16,0 0-65-16,62-124-35 15,-53 97-27-15,-7 8-2 16,4 10-21-16,-6 9-10 15,0 0-29-15,0 18-51 16,0 17 15-16,0 15 46 0,0 5 18 16,0 5 1-16,0-5-11 15,2-7-4-15,4-9-53 16,-3-19-87-16,2-12-325 16,-2-8-292-16</inkml:trace>
        </inkml:traceGroup>
        <inkml:traceGroup>
          <inkml:annotationXML>
            <emma:emma xmlns:emma="http://www.w3.org/2003/04/emma" version="1.0">
              <emma:interpretation id="{DDE484EA-842C-4F37-9414-1852E6CA65E4}" emma:medium="tactile" emma:mode="ink">
                <msink:context xmlns:msink="http://schemas.microsoft.com/ink/2010/main" type="inkWord" rotatedBoundingBox="2251,16462 2558,16429 2673,17514 2366,1754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2192.3317">-1651 8064 613 0,'0'0'336'0,"0"0"16"15,0 0-116-15,0 0-5 16,0 0-53-16,0 0-67 16,0 0-24-16,16-61-26 15,-10 50-24-15,-6 2-17 16,0 5-5-16,0 4-15 0,0 0-1 15,0 0-61-15,0 18-27 16,2 8 58-16,4 5 23 16,-6 5 7-16,0 1-16 15,0-4-14-15,0-7-43 16,0-7-76-16,0-11-109 16,0-8-373-16</inkml:trace>
          <inkml:trace contextRef="#ctx0" brushRef="#br0" timeOffset="72695.9866">-1494 7910 492 0,'0'0'162'0,"0"0"-28"16,0 0-11-16,0 0 23 16,0 0-71-16,0 0-17 15,0 0 16-15,0 31-5 16,0-12-15-16,0 1-12 16,0 1-4-16,8 1-2 15,-8 0-10-15,16 2-3 0,-8-2-4 16,9 3 0-16,-1-2-6 15,0 2-7-15,0-3 0 16,6 1 1-16,-6-2-7 16,-8-1 1-16,1-1-1 15,4-5-1-15,-13-1-9 16,0-1 0-16,0-1-16 16,-22-4 2-16,-2-1 8 15,8-5 6-15,-6-1 10 16,11-1 19-16,6-20 31 15,5-10 1-15,0-10 1 16,13-5-36-16,6-3-14 16,3 4 25-16,-6 2 10 15,-8 6 1-15,-8 6-18 16,0 5-20-16,-37 5-55 0,-7 9-94 16,-2 5-444-16</inkml:trace>
          <inkml:trace contextRef="#ctx0" brushRef="#br0" timeOffset="80062.8851">-1589 7528 316 0,'0'0'576'0,"0"0"-291"16,0 0-4-16,0 0-40 15,0 0 0-15,0 0-64 16,0 0-96-16,17-76-51 16,-12 41-1-16,-2-1 14 15,-3 0-15-15,0 5-18 16,0 5-10-16,0 7 0 16,0 9 0-16,0 6 8 15,0 4-8-15,0 0-36 16,0 5-14-16,8 21-2 15,5 9 45-15,4 9-2 16,-7 3 9-16,4 2 0 0,-6-8-1 16,-8-4-6-16,8-5-24 15,-8-6-53-15,0-10-115 16,0-5-287-16,0-9-627 0</inkml:trace>
        </inkml:traceGroup>
        <inkml:traceGroup>
          <inkml:annotationXML>
            <emma:emma xmlns:emma="http://www.w3.org/2003/04/emma" version="1.0">
              <emma:interpretation id="{90A91B71-D4FC-47E9-9216-FA185C834E2E}" emma:medium="tactile" emma:mode="ink">
                <msink:context xmlns:msink="http://schemas.microsoft.com/ink/2010/main" type="inkWord" rotatedBoundingBox="3002,16067 5407,15813 5554,17209 3149,1746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9109.6761">1120 7792 25 0,'0'0'832'15,"0"0"-483"-15,0 0-114 0,0 0-124 16,0 0-55-16,0 0-36 16,0 0-20-16,5 28 0 15,6-4 13-15,-3 3 6 16,1 7-11-16,-4-2 8 16,3-2-4-16,-8-8-12 15,8-3-11-15,-8-14-102 16,8-2-277-16,-8-3-291 0</inkml:trace>
          <inkml:trace contextRef="#ctx0" brushRef="#br0" timeOffset="58723.2989">825 7905 742 0,'0'0'219'16,"0"0"-76"-16,0 0-64 15,0 0-79-15,144-104-74 16,-112 82-238-16</inkml:trace>
          <inkml:trace contextRef="#ctx0" brushRef="#br0" timeOffset="59421.3576">1383 7717 829 0,'0'0'310'16,"0"0"-67"-16,0 0-80 16,0 0-79-16,0 0-67 15,0 0-17-15,0 0-8 16,-28 64 1-16,28-42 1 16,0 1 0-16,9-3 5 15,7 0 1-15,3-2 1 16,2 3 13-16,-4-1-5 15,-4-1 6-15,-2-1-14 0,-6 3 5 16,-5-5-6 0,0 3 0-16,-8-7-18 0,-30-6-83 15,14-4-257-15,-6-2-534 0</inkml:trace>
          <inkml:trace contextRef="#ctx0" brushRef="#br0" timeOffset="59608.8578">1404 7711 785 0,'0'0'329'16,"0"0"-23"-16,0 0-161 0,0 0-42 15,0 0-103-15,0 0-10 16,114-39-220-16,-101 29-676 0</inkml:trace>
          <inkml:trace contextRef="#ctx0" brushRef="#br0" timeOffset="58572.2009">825 7629 682 0,'0'0'225'16,"0"0"-131"-16,0 0-63 16,0 0 32-16,0 0-9 15,0 109-22-15,0-64 20 16,0 1 9-16,0-1 10 15,0-6-2-15,0-11-3 16,0-5-20-16,0-12-20 0,0-11-1 16,0 0 4-1,-8-21 19-15,0-15-48 0,0-8-43 16,2-8 16-16,6-2 8 16,0 6 19-16,0 5 0 15,14 11 12-15,2 7 10 16,8 12-22-16,1 9-1 15,-4 4-25-15,4 7-21 16,-1 15 40-16,1 10 7 16,-4 7 17-16,-10 5 2 15,-3-1-19-15,-2-2-10 16,-6-4-34-16,0-8-140 16,0-8-165-16,-9-12-345 0</inkml:trace>
          <inkml:trace contextRef="#ctx0" brushRef="#br0" timeOffset="61336.6689">-98 7642 147 0,'0'0'313'0,"0"0"-105"16,0 0 6-16,0 0 40 16,0 0 10-16,0 0-77 15,0 0-29-15,-16-71-11 16,11 71-54-16,5 0-66 16,0 0-27-16,0 9-36 15,0 17-11-15,5 13 38 16,3 12 8-16,0 8 1 0,0 2 0 15,1-6-4 1,-7-7 4-16,-2-10 6 0,0-12-6 16,6-14-1-16,-6-8 1 15,0-4 7-15,0-4 16 16,-6-20-23-16,-2-9-16 16,-3-8-22-16,6-8 18 15,5-1 20-15,0 0 0 16,0 8 0-16,16 8 9 15,0 13-2-15,6 11-7 16,2 10-20-16,9 0-5 16,-3 13 21-16,-3 14 4 15,2 7 0-15,-12 4 0 0,-1 2 0 16,-11 3-26 0,-5-4-39-16,0 0-56 0,-8-9-157 15,-13-14-208-15</inkml:trace>
          <inkml:trace contextRef="#ctx0" brushRef="#br0" timeOffset="61501.2283">-3 7858 725 0,'0'0'509'0,"0"0"-354"0,0 0-93 16,0 0-62-1,0 0-74-15,122-116-179 0,-98 94-62 16</inkml:trace>
          <inkml:trace contextRef="#ctx0" brushRef="#br0" timeOffset="61726.6272">184 7759 362 0,'0'0'236'15,"0"0"-12"-15,0 0-78 16,0 0 15-16,0 0-18 15,0 0-87-15,0 0-2 16,8-4 26-16,-8 4-22 16,0 0-16-16,0 0-40 15,0 14 5-15,5 9-7 16,-5 7 9-16,8 3 2 0,-8 2-11 16,9-2 0-16,-1-5-70 15,0-9-117-15,0-10-162 16,0-9-445-16</inkml:trace>
          <inkml:trace contextRef="#ctx0" brushRef="#br0" timeOffset="62011.2796">414 7694 739 0,'0'0'151'0,"0"0"25"0,0 0-69 16,-41 104-29-16,38-66 6 16,3-4-11-16,0-1-20 15,11-9-21-15,6-7 8 16,4-12-17-16,-5-5 12 16,1 0 40-16,-1-5 14 15,-16-4-7-15,0-3-23 16,0 7-46-16,-16 1-13 15,-9 4-83-15,-15 13-94 16,2 13-331-16,13 0-132 0</inkml:trace>
          <inkml:trace contextRef="#ctx0" brushRef="#br0" timeOffset="70976.5219">-780 8110 715 0,'0'0'344'0,"0"0"-15"0,0 0-110 16,0 0-22-16,0 0-42 15,0 0-26-15,0-6-11 16,-5-8-42-16,5-5-38 16,-3-5-4-16,-2-2-10 15,5 0-8-15,-3 2-1 16,3 6-8-16,0 5-7 15,0 5 0-15,0 6-7 16,0 2-18-16,0 0-20 16,0 8-27-16,0 16-1 15,3 9 53-15,10 8 11 16,-10 1 9-16,3-3-7 0,2-4-21 16,-8-10-35-16,0-11-62 15,8-14-101-15,0 0-355 16,0-16-262-16</inkml:trace>
          <inkml:trace contextRef="#ctx0" brushRef="#br0" timeOffset="71277.5484">-598 7922 535 0,'0'0'242'0,"0"0"-35"16,0 0-28-16,0 0-22 16,0 0-57-16,0 0-26 15,0 0 17-15,65 19-15 16,-57 2-32-16,8 3-15 16,-8 3-3-16,6 4-2 15,-6 0-8-15,-8 0-3 16,2-3-4-16,-2-2 1 15,6-4-10-15,-6-5-12 16,0-4-76-16,0-6-114 16,0-4-175-16,0-3-145 0</inkml:trace>
          <inkml:trace contextRef="#ctx0" brushRef="#br0" timeOffset="71419.2174">-563 8196 816 0,'0'0'308'0,"0"0"-75"16,0 0-158-16,0 0-75 15,119-57-165-15,-97 38-608 0</inkml:trace>
          <inkml:trace contextRef="#ctx0" brushRef="#br0" timeOffset="78116.897">-928 7404 561 0,'0'0'205'16,"0"0"47"-16,0 0 17 16,0 0 7-16,0 0-36 15,0 0-48-15,0 0-109 16,29-63-19-16,-21 33-7 15,1 3-1-15,-1 2-27 16,-8 4-19-16,0 10-9 16,0 5 6-16,0 6-7 15,0 0-24-15,8 4-31 16,0 18-3-16,0 10 51 16,0 7 6-16,0 3-1 15,0-2-8-15,-2-2-5 0,-3-7-51 16,2-2-106-16,-5-10-160 15,3-9-650-15</inkml:trace>
          <inkml:trace contextRef="#ctx0" brushRef="#br0" timeOffset="79250.1966">-16 7368 500 0,'0'0'263'0,"0"0"1"0,0 0-5 16,0 0-25-16,0 0-100 15,0 0-55-15,0 0-8 16,32-67-15-16,-24 41-11 15,0-4-16-15,0 3-5 16,-2 2-8-16,-6 3-15 16,2 9 30-16,-2 4 8 15,0 5-7-15,0 4-17 16,0 0-15-16,6 6-11 16,2 17-14-16,0 7 25 15,8 8 0-15,-8 2 9 0,9-3-9 16,-9-4-9-1,0-4-77-15,-3-11-125 0,-5-9-602 0</inkml:trace>
          <inkml:trace contextRef="#ctx0" brushRef="#br0" timeOffset="57979.1436">1158 6652 468 0,'0'0'235'15,"0"0"-66"-15,0 0-12 16,0 0-3-16,0 0-72 16,0 0-54-16,0 0 57 15,0 76-1-15,0-32-18 16,0 7-20-16,0 2-34 16,0 2-2-16,0 1-10 15,0-6-6-15,0 5-66 16,-5-15-129-16,2-10-155 0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8:59.3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C90350-0E15-43EE-9314-1B1A40CF8D8A}" emma:medium="tactile" emma:mode="ink">
          <msink:context xmlns:msink="http://schemas.microsoft.com/ink/2010/main" type="writingRegion" rotatedBoundingBox="3944,8941 7983,8590 8089,9809 4050,10160"/>
        </emma:interpretation>
      </emma:emma>
    </inkml:annotationXML>
    <inkml:traceGroup>
      <inkml:annotationXML>
        <emma:emma xmlns:emma="http://www.w3.org/2003/04/emma" version="1.0">
          <emma:interpretation id="{E501E67A-669B-4490-92FA-8254F97F8488}" emma:medium="tactile" emma:mode="ink">
            <msink:context xmlns:msink="http://schemas.microsoft.com/ink/2010/main" type="paragraph" rotatedBoundingBox="3944,8941 7983,8590 8089,9809 4050,10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E4F59-7E2B-433F-B667-CE72C27258C8}" emma:medium="tactile" emma:mode="ink">
              <msink:context xmlns:msink="http://schemas.microsoft.com/ink/2010/main" type="line" rotatedBoundingBox="3944,8941 7983,8590 8089,9809 4050,10160"/>
            </emma:interpretation>
          </emma:emma>
        </inkml:annotationXML>
        <inkml:traceGroup>
          <inkml:annotationXML>
            <emma:emma xmlns:emma="http://www.w3.org/2003/04/emma" version="1.0">
              <emma:interpretation id="{D85F0620-ED10-4C71-A373-0316CE6EB4AE}" emma:medium="tactile" emma:mode="ink">
                <msink:context xmlns:msink="http://schemas.microsoft.com/ink/2010/main" type="inkWord" rotatedBoundingBox="3944,8941 7983,8590 8089,9809 4050,101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3415-220 1075 0,'0'0'241'15,"0"0"-39"-15,0 0-142 16,0 0-27-16,143-35-33 16,-97 24-10-16,8-2-135 15,-18 5-351-15,-7 1-319 0</inkml:trace>
          <inkml:trace contextRef="#ctx0" brushRef="#br0" timeOffset="-159.5972">3469-454 185 0,'0'0'183'0,"0"0"13"15,0 0-4-15,0 0 39 16,0 0-12-16,0 0-35 16,0 0-64-16,0 0-69 15,8-59-51-15,-8 81-49 16,0 13 49-16,-8 16 10 16,0 8-9-16,2 6 21 15,-2-4-7-15,0-6-7 0,5-14-6 16,-2-15 10-1,5-16-4-15,0-7 23 0,0-3 59 16,0-17 39-16,0-18-113 16,0-18-16-16,-3-7-60 15,-2-9-3-15,5 3 8 16,0 5-34-16,0 12 23 16,5 14 65-16,12 17 1 15,-1 14 12-15,16 4-2 16,1 13 30-16,-1 18 38 15,6 7-17-15,-5 6-29 16,-4 1-11-16,-12-3-21 16,2-1 0-16,-14-4-17 15,3-4-40-15,-8-7-71 16,0-9-176-16,-16-13-346 0</inkml:trace>
          <inkml:trace contextRef="#ctx0" brushRef="#br0" timeOffset="293.7152">3896-332 561 0,'0'0'165'0,"0"0"17"16,0 0-6-16,-24 100 1 15,24-75-47-15,0-8-51 16,19-8 27-16,11-9 61 16,-6 0 4-16,14-21-51 15,-14-6-30-15,-7-3-25 0,-17-2-27 16,-6 8-38-16,-29 6-46 15,-52 18-157-15,12 0-188 16,7 8-758-16</inkml:trace>
          <inkml:trace contextRef="#ctx0" brushRef="#br0" timeOffset="-4332.4596">898 64 456 0,'0'0'166'0,"0"0"-25"16,0 0-44-16,-73 129 13 15,57-69 24-15,16 5-11 16,0-4-31-16,16-10-7 15,25-12 36-15,5-17-32 16,8-18-24-16,3-4 40 16,-1-22 3-16,1-13-6 0,-11-6-7 15,-16-1-16 1,-14-3-12-16,-13 2-27 0,-3 2-15 16,-27 3-25-16,-19 5-19 15,-11 9-48-15,-5 11-38 16,13 11-10-16,11 2-64 15,30 19-88-15,8 7-270 16,30-3-14-16</inkml:trace>
          <inkml:trace contextRef="#ctx0" brushRef="#br0" timeOffset="-4010.3579">1688 126 88 0,'0'0'339'0,"0"0"-127"0,0 0-72 16,0 0-23-16,0 0-13 16,0 0-27-16,-119-6-12 15,81 39-22-15,17 11-12 16,-4 12 11-16,15 10 0 16,10 3 6-16,0-4-5 15,16-10 7-15,16-16 15 16,17-17 3-16,0-16-12 15,5-6 34-15,-5-16 27 16,-9-14 7-16,-10-8-4 16,0-4-24-16,-22-2-47 15,-8-1-8-15,-14 7-41 16,-18 2-38-16,-1 12-113 16,-5 15-125-16,6 9-215 15,16 0-406-15</inkml:trace>
          <inkml:trace contextRef="#ctx0" brushRef="#br0" timeOffset="7942.7508">1293 139 476 0,'0'0'221'0,"0"0"-35"15,0 0-34-15,0 0-43 16,-135-2-35-16,94 21 20 16,-5 7-28-16,14 9-37 15,8 7-8-15,7 10-20 16,12 3 8-16,5 0 20 16,13-8-16-16,28-12 43 15,8-17 32-15,8-16 21 16,5-2 24-16,0-26-41 15,-5-13-28-15,-17-5-28 16,-10-2-36-16,-30 0 0 16,-13-2-100-16,-23 11-68 0,-10 11-327 15</inkml:trace>
          <inkml:trace contextRef="#ctx0" brushRef="#br0" timeOffset="9090.9049">1764 283 576 0,'0'0'182'0,"0"0"59"15,0 0-148-15,0 0 4 16,0 0 23-16,-127-24-27 0,94 26-26 16,1 16-30-16,-1 8-28 15,9 7 3-15,8 8-11 16,8 4-1-16,8 0 8 16,8 0 7-16,16-6-14 15,25-8 55-15,0-13 5 16,13-12 52-16,0-6 5 15,3-13-15-15,-3-18-1 16,-13-6-15-16,-11-4-32 16,-27 1-18-16,-11-1-37 0,-19 2-6 15,-81 1-100 1,2 9-135-16,-5 9-239 0</inkml:trace>
          <inkml:trace contextRef="#ctx0" brushRef="#br0" timeOffset="8537.3195">1761 217 401 0,'0'0'166'0,"0"0"-63"0,0 0-34 16,0 0-27-16,-111 51-15 15,90-26-11-15,10 6 20 16,3 4 0-16,2 7-11 15,6 6 15-15,6 2 38 16,13-4 8-16,2-5-8 16,17-9-9-16,-2-16 30 15,4-10-3-15,-2-6 55 16,16-17 14-16,-13-17-23 16,-17-8-31-16,6-6-45 15,-22-2-25-15,-8-1-41 16,-22 7-25-16,-26 2-73 0,-55 7-84 15,16 11-174-15,9 13-389 16</inkml:trace>
          <inkml:trace contextRef="#ctx0" brushRef="#br0" timeOffset="9646.9324">1142 134 454 0,'0'0'183'0,"0"0"-15"15,0 0-2-15,0 0-30 16,0 0-70-16,0 0-42 16,0 0-7-16,-103 1 39 0,73 21-19 15,-2 8-7-15,-1 7-8 16,17 5-2-16,8 4 3 15,8 2 3-15,8-5 2 16,16-8 65-16,30-11-36 16,3-11 77-16,5-13-4 15,-5 0-13-15,8-19-32 16,-27-9-10-16,-5-2-4 16,-12-5-24-16,-21 0-47 15,-21 0-10-15,-42-1-88 16,-56 12-133-16,8 8-146 15,14 7-542-15</inkml:trace>
          <inkml:trace contextRef="#ctx0" brushRef="#br0" timeOffset="-4693.4562">251 118 140 0,'0'0'231'15,"0"0"-71"-15,0 0-26 16,0 0-7-16,0 0 16 16,0 0 9-16,0 0-38 15,-5-69-34-15,5 57-19 16,0-1-42-16,0 3-19 0,0 3 19 15,0 2 23-15,0 3 28 16,0 2-16-16,0 0 4 16,-3 0-3-16,-2 0 30 15,-3 0-34-15,-8 0-29 16,-1 0-22-16,-7 3-11 16,-6 12 1-16,-2 7 8 15,-1 8 1-15,1 2-13 16,10 6 4-16,6 2 10 15,13 7-19-15,3 0 18 16,3 3-8-16,27-6-7 16,10-7 14-16,17-10 1 15,5-16 1-15,11-11 9 16,-2-9 32-16,-6-25 32 16,-11-4 9-16,-16-6 12 0,-19 1-3 15,-19 3-40-15,-3 2-34 16,-35 4-17-16,-24 4-56 15,-11 5-68-15,-6 11-60 16,6 8-33-16,19 6-331 16,30 0 47-16</inkml:trace>
          <inkml:trace contextRef="#ctx0" brushRef="#br0" timeOffset="7394.7222">468 148 362 0,'0'0'368'16,"0"0"-88"-16,0 0-85 0,0 0-51 16,0 0-41-16,-144-48-31 15,107 48-31-15,-4 0-3 16,-8 7 4-16,9 12-8 16,-6 4-26-16,13 8 2 15,9 5-10-15,8 2-1 16,8 9-8-16,8-1 8 15,0-3-11-15,27-4-2 16,10-13 14-16,18-13 42 16,1-13 81-16,9-9-22 15,-2-20-21-15,-7-11-7 16,-10-5-15-16,-21-1 5 16,-17 1-1-16,-8 5-62 0,-16 5-14 15,-30 8-96 1,-36 21-105-16,18 6-163 0,1 0-540 0</inkml:trace>
          <inkml:trace contextRef="#ctx0" brushRef="#br0" timeOffset="-3613.1381">2181 572 844 0,'0'0'606'0,"0"0"-354"15,0 0-138-15,0 0-110 16,0 0-4-16,0 0-109 15,0 0-92-15,81-43-146 16,-40 41 2-16,-4 2 108 16,-4 0 165-16,-1 0 55 0,-7 9 17 15,-12-1 98-15,-5-3 59 16,-5-2 51-16,-3 0 61 16,6-3-78-16,2 0-108 15,8 0-71-15,16 0 8 16,14-4-20-16,11-10-75 15,14 0-33-15,-6 3-42 16,-9 6-4-16,-2 5 111 16,-16 0 34-16,-11 0 9 15,-5 9 21-15,-14-4 89 16,-5 1 29-16,2-4 51 16,-5-2-46-16,8 0-117 0,9 0-27 15,53-22-100-15,-13-4-153 16,16 0-104-16</inkml:trace>
          <inkml:trace contextRef="#ctx0" brushRef="#br0" timeOffset="-3334.8803">3531 310 694 0,'0'0'358'0,"0"0"-13"15,0 0-180-15,-141-9-56 16,109 22-77-16,2 17-32 15,14 9-24-15,8 8-13 16,8 8-1-16,8 2 2 16,22-5-22-16,16-10-2 15,2-17 28-15,9-18 32 0,5-7 42 16,-13-26 78-16,8-19 8 16,-19-10 81-16,-22-2-73 15,-16-3-14-15,0 3-59 16,-46 7-63-16,-19 11-25 15,-38 26-54-15,6 11-237 16,18 2-503-16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9:31.4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225E83-1623-4525-950B-125DC483D2A2}" emma:medium="tactile" emma:mode="ink">
          <msink:context xmlns:msink="http://schemas.microsoft.com/ink/2010/main" type="inkDrawing" rotatedBoundingBox="1271,7195 5081,7699 4976,8495 1165,7992" semanticType="callout" shapeName="Other">
            <msink:sourceLink direction="with" ref="{32E88541-C7F9-4DA6-B4F6-4F4E21339968}"/>
            <msink:sourceLink direction="with" ref="{1C9F239E-7304-4014-A9A3-98681C36CDFE}"/>
          </msink:context>
        </emma:interpretation>
      </emma:emma>
    </inkml:annotationXML>
    <inkml:trace contextRef="#ctx0" brushRef="#br0">3835 881 595 0,'0'0'235'0,"0"0"31"16,0 0-36-16,0 0-18 0,0 0-50 16,0 0-28-16,0 0-21 15,0 0-44-15,0 0-8 16,0 0-20-16,0 0-10 16,0-4-4-16,0-9-14 15,0 0-13-15,-6-2-1 16,-2-1 1-16,0-1 6 15,-3-1 3-15,-2-3-1 16,-12-1-7-16,9-4-1 16,-8-3 7-16,-14-2-7 15,-3-4-14-15,-5-3 14 16,-11-1 0-16,0 1 0 16,-8 1-1-16,-10 1-14 0,-6-2 14 15,-1 4 1 1,-12-2-3-16,-17-6 3 0,-25-6 0 15,-21-6-1-15,-10 0-7 16,7 10 8-16,-5 8 0 16,16 10 0-16,-11 12 1 15,-7 7 6-15,2 7-7 16,-6 6 7-16,-10 25-7 16,8 11 0-16,-3 12 0 15,11 7 0-15,13 3-1 16,9 1-9-16,37-10-10 15,20-8-25-15,-1 10-53 0,30-14-113 16,3-7-353-16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0:28.8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8BB811-064D-41C8-B5E7-776ACB1BDC1C}" emma:medium="tactile" emma:mode="ink">
          <msink:context xmlns:msink="http://schemas.microsoft.com/ink/2010/main" type="inkDrawing" rotatedBoundingBox="3492,15868 3598,13170 4024,13187 3918,15885" semanticType="verticalRange" shapeName="Other">
            <msink:sourceLink direction="with" ref="{97C552AE-22A3-4E3D-A78C-DFCD2451CF52}"/>
            <msink:sourceLink direction="with" ref="{9B7E767D-9822-4D3E-8C59-C6F8CB815D58}"/>
          </msink:context>
        </emma:interpretation>
      </emma:emma>
    </inkml:annotationXML>
    <inkml:trace contextRef="#ctx0" brushRef="#br0">481-1 563 0,'0'0'227'16,"0"0"76"-16,0 0-33 15,0 0-36-15,0 0-71 16,0 0-45-16,0 0-36 16,6-9-42-16,-28 18-28 15,-10 19-5-15,-14 14 19 16,-14 16 12-16,-8 10 8 16,3 6-14-16,11-3-1 15,14-4-19-15,7-10-11 16,25-12 7-16,0-10-8 15,8-7-9-15,16-4-6 0,14 1 0 16,-3 5 9-16,3 7 0 16,-6 10 5-16,-16 12-15 15,-8 25 2-15,-16 31 14 16,-25 20 9-16,-5-9 3 16,6-27-10-16,15-36-2 15,17-22 0-15,0-5 0 16,8 2-6-16,0-6-13 15,0-7-28-15,16-3 3 16,1 2 0-16,7 7 28 16,6 8 13-16,-11 9-15 15,-3 5-4-15,-2 8 12 16,-12 3 4-16,4-4 6 0,-4 1 0 16,4-5 0-16,-4-1 2 15,12-3-1-15,-6-2-1 16,8 1 0-16,9 4-28 15,-12-2 2-15,-2 0-4 16,-5 2-15-16,-6 10-13 16,0-15-63-16,-9-13-266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3:18.5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0920F8B-D679-4487-B0CA-F747AC465887}" emma:medium="tactile" emma:mode="ink">
          <msink:context xmlns:msink="http://schemas.microsoft.com/ink/2010/main" type="inkDrawing" rotatedBoundingBox="17341,8272 20022,8181 20024,8229 17343,8319" shapeName="Other"/>
        </emma:interpretation>
      </emma:emma>
    </inkml:annotationXML>
    <inkml:trace contextRef="#ctx0" brushRef="#br0">4724-29 690 0,'0'0'106'16,"0"0"-41"-16,0 0-31 16,0 0 62-16,0 0 74 15,0 0-73-15,46 4-4 0,19-4 35 16,51-3-19 0,52-7-42-16,40-6 1 0,36-2-5 15,5 2-4-15,-6 1-11 16,-2 5 2-16,-14 7-12 15,-26 3 0-15,-25 0-12 16,-41 0-4-16,-40 0-22 16,-33 0-6-16,-13 5-111 15,13-1-98-15,-8 0-326 16,-14-4-454-16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0:43.3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76CBB4-B7A0-4A24-8F30-55BD3ED0FA16}" emma:medium="tactile" emma:mode="ink">
          <msink:context xmlns:msink="http://schemas.microsoft.com/ink/2010/main" type="writingRegion" rotatedBoundingBox="16198,9300 16555,9300 16555,9627 16198,9627"/>
        </emma:interpretation>
      </emma:emma>
    </inkml:annotationXML>
    <inkml:traceGroup>
      <inkml:annotationXML>
        <emma:emma xmlns:emma="http://www.w3.org/2003/04/emma" version="1.0">
          <emma:interpretation id="{D8A6EC44-47F3-440B-B7F1-D7BB34E64E61}" emma:medium="tactile" emma:mode="ink">
            <msink:context xmlns:msink="http://schemas.microsoft.com/ink/2010/main" type="paragraph" rotatedBoundingBox="16198,9300 16555,9300 16555,9627 16198,9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2E83E6-4D8F-4BD4-9B9F-FC11054B645D}" emma:medium="tactile" emma:mode="ink">
              <msink:context xmlns:msink="http://schemas.microsoft.com/ink/2010/main" type="line" rotatedBoundingBox="16198,9300 16555,9300 16555,9627 16198,9627"/>
            </emma:interpretation>
          </emma:emma>
        </inkml:annotationXML>
        <inkml:traceGroup>
          <inkml:annotationXML>
            <emma:emma xmlns:emma="http://www.w3.org/2003/04/emma" version="1.0">
              <emma:interpretation id="{3F3F1AFD-E3BE-476B-A093-A025453178C2}" emma:medium="tactile" emma:mode="ink">
                <msink:context xmlns:msink="http://schemas.microsoft.com/ink/2010/main" type="inkWord" rotatedBoundingBox="16198,9300 16555,9300 16555,9627 16198,9627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º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281 82 588 0,'0'0'196'15,"0"0"95"-15,0 0-95 16,0 0-23-16,0 0-64 15,0-16-16-15,0 10-8 16,0 1-8-16,0 2 12 16,0-2 10-16,0 1-25 15,0-1 1-15,0 1-32 16,0-3-21-16,-8 2-6 16,0-3-10-16,-5 2-5 0,2 1-1 15,-6 3 0-15,-4 2-7 16,-1 0-6-16,-2 0 5 15,-1 11 7-15,7 2-14 16,-4 2 3-16,6 1 2 16,2 1 4-16,3 2 5 15,-2 1-14-15,10 2 6 16,-2 0 3-16,2 1-11 16,-2-3 15-16,5 0-9 15,0 1 0-15,0-2 4 16,16 1-8-16,0-4 15 15,0-3 0-15,6-3 1 16,0-4 5-16,2-2-4 0,3-4 4 16,3 0 7-1,8-2 3-15,-11-14 8 16,5-6-1-16,-10-1 7 0,2-2-3 16,-10-5-1-16,-12 3 4 15,-2-3 13-15,-2 0-18 16,-28 2-25-16,-8 6 0 15,-11 5-34-15,1 10 10 16,-7 7 12-16,7 0 0 16,10 19 5-16,11 7-40 15,5-2-49-15,22 3-89 16,0-6-133-16,8-8-617 0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1:59.45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-1 147 51 0,'0'0'508'0,"0"0"-407"16,0 0 57-16,0 0-15 15,0 0-43-15,0 0 2 16,0 0-12-16,0-29-2 16,2 26-3-16,-2-2-14 15,0 1-13-15,0 1-7 16,6-1-3-16,-6 0 3 15,0 2-12-15,0 0-4 16,2 2-10-16,4-2-16 0,2-1-2 16,8-1 2-16,8 0 10 15,6-1-3-15,5-1-4 16,3 1-3-16,16 1 16 16,-5 1-8-16,0 0-5 15,0 2-3-15,-3-1-1 0,8 0 0 16,-6 0-1-16,7 0 5 15,-7 1-11-15,1-2 0 16,5 2 17-16,-13-3-12 0,7 2 10 16,-2-1-9-16,-13 3 2 15,7 0 10-15,-2-3-10 16,-13 3-1-16,7 0-6 16,-8-1-1-16,1-1 5 15,-4 0 3-15,-4-2 4 16,7 3-2-1,-16-2-5-15,0 0-5 16,6 0 9-16,-6 0-3 16,-5 2 4-16,2-1 0 15,-5 0-10-15,0 2 0 16,0 0 0-16,0 0 0 16,0 0-1-16,0 0-1 15,0 0-8-15,0 0 2 0,0 0-6 16,0 0 0-16,-8 5-2 15,-14 4 0-15,6 4 6 16,-8 3 3-16,-6 0-1 16,-3 1 6-16,1-1-17 15,-9 1-1-15,4-2-3 16,-4 0 3-16,0-1 3 0,1-1-2 0,-6-2 4 16,5 1 2-16,1-2 11 15,-6-2-2-15,5 0 3 16,0-2-1-16,-13 1 1 15,14-6-6-15,-14 1 6 16,5-2-8-16,0 0-2 16,-2 0-2-1,7 0-5-15,-2 0 7 16,14 0 4-16,2 0 5 16,6 0 0-16,-1 0 0 15,1 0 0-15,16 0-8 16,-6 3 9-16,12-3 0 15,-4 0-6-15,6 0 4 16,0 0-4-16,0 0-13 0,0 0-19 16,0 3-7-16,8 2 16 15,14 3 19-15,-6 2 10 0,14-1 6 16,3 2-6 0,-1 2 1-16,1-3-1 0,13 3 12 15,-6-2-11-15,6 0 0 16,-5-2 7-1,-1 0-7-15,1-3 5 16,0 1-5-16,5-1 0 16,-6 0 0-16,6-1 6 15,-5-1-7 1,5-2 1-16,-3 0 0 0,-5-1 0 16,2-1 5-16,1 0 5 0,-3 0 4 15,0 0-2-15,-6 0-3 16,-7-3 9-16,7-3-1 15,-16 1-8-15,-2 1-1 16,-6 2 1-16,-5 0-9 16,-3 2 9-16,0 0-9 15,0 0-1-15,-3 0-46 16,-13 0-80 0,-6 0-484-16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2:01.0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217 94 588 0,'0'0'121'0,"0"0"34"31,0 0-2-31,0 0-1 16,0 0-21-16,0 0-25 15,0 0-17-15,0-66-17 0,-8 58-13 16,0 0-11-16,-9 3-15 16,12 1-17-16,-11 3-9 15,-1-1-6-15,1 2-1 16,-8 0 1-16,8 3-1 16,-1 10 0-16,-4 4-6 15,5 4 6-15,5 2-1 0,-3 3-5 16,6 4 6-16,8-1-7 15,0 1-1-15,0-4 7 16,0-4-11-16,16-4 11 16,1-2-9-16,7-10 10 0,6 0 1 15,2-6 0-15,1 0 7 32,4-6 13-32,-4-11 9 0,-3-8 13 15,-6 0 15-15,-5-3-11 16,-5-1 19-16,-6 2-10 15,-8 1-13-15,0 6 2 16,-22 1-23-16,-10 6-22 16,-9 6-24-16,-5 7-41 15,-3 0-40-15,9 33-21 0,10 1-97 16,14-1-366-16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2:01.9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378 50 72 0,'0'0'684'16,"0"0"-502"-16,0 0 94 15,0 0-70-15,0 0-58 16,0 0-62-16,0 0-33 15,-78-49-8-15,53 48-7 16,1 1-12 0,-8 0-24-16,-6 7 3 15,5 11-5-15,1 5 0 16,2 4 0-16,6 5 0 16,-1 1 0-16,9 2 0 15,8 4 1-15,0 2 0 0,8-1-1 16,0-1 0-16,0-7-1 15,19-2-5-15,2-5 0 16,12-9 4-16,-1-7 2 16,9-6 13-16,5-3-4 15,0-9 6-15,-6-20 20 0,6-6 3 16,-10-5 12-16,-4-3 3 16,-10 3-4-1,-6 1 4-15,-16 6-4 0,0 5 23 0,-24 8-11 16,-17 5-51-16,-13 5-10 15,0 10-38-15,2 0-26 16,6 17-29-16,14 18-80 16,10-1-89-16,20-7-448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5:02.1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17-1 476 0,'0'0'239'0,"0"0"-38"15,0 0 12-15,0 0 36 16,0 0-94-16,0 0-73 15,0 0-50-15,-8 0-28 0,2 0-4 16,3 0-291-16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5:19.3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8AC39A-1CDB-4FEA-BC12-FB9A12244C31}" emma:medium="tactile" emma:mode="ink">
          <msink:context xmlns:msink="http://schemas.microsoft.com/ink/2010/main" type="inkDrawing" rotatedBoundingBox="21094,2789 24436,2832 24432,3100 21090,3057" semanticType="callout" shapeName="Other">
            <msink:sourceLink direction="with" ref="{A32A5695-23CD-43CB-9A1B-9F2C2E5D5441}"/>
          </msink:context>
        </emma:interpretation>
      </emma:emma>
    </inkml:annotationXML>
    <inkml:trace contextRef="#ctx0" brushRef="#br0">-1 246 697 0,'0'0'214'0,"0"0"60"16,0 0-58-16,0 0-35 16,0 0-59-16,0 0-30 15,0 0-12-15,0-2-15 16,8-6-37-16,5 2-18 15,4-6-10-15,7 3 0 16,0-3 0-16,6 3 0 16,3 1 1-16,13-2 0 15,-6-1 7-15,1 2-8 16,13 0 1-16,-11-1-1 16,9 1 0-16,-9 4-1 15,3-3-5-15,0 1 5 0,-3 1-1 16,9-1 1-1,-9-1-6-15,6 3 7 0,2-3 0 16,0 1-1 0,1-2 1-16,-3 2 0 0,-1-2 7 15,6 2-7-15,-5 1 0 16,-3-1-14-16,-3 4 13 16,-2 1-5-16,5 1-6 15,0 1 12-15,-5 0 0 16,13 0-2-16,-3 0 2 15,0 0 0-15,1 0-1 16,-1 0 0-16,1 0-5 16,-6 0 6-16,8 0 1 15,-11 0-1-15,3 0 7 16,0 0-7-16,-3 0 0 0,9 0 0 16,-12 1 0-16,1 1 0 15,5 0 0-15,-5 2-1 16,-1-3-9-16,6 2 10 15,-5-2 8-15,-9 1-7 16,9 0-1-16,-1-1 0 16,-2 2 1-16,3-2-1 15,-9 2 1-15,6 0 0 16,-8-1 0-16,-3-1 4 16,3 3-4-16,2 0-1 15,-2 0-5-15,5 1 5 16,-5 2 1-16,3 1-1 0,-4 1 0 15,-2 1 0-15,3-1 0 16,-5 0 0-16,4 1 0 16,-4-1 0-16,2 2 0 15,2-2 0-15,-4 2 0 16,13 0 0-16,-14 2 1 16,9-2 0-16,-1 2 11 15,0 1 13-15,1-1-9 16,-3 3-9-16,-14-6-1 15,8 2-4-15,-10-3-2 16,-6-4-7-16,-5-1 6 16,-3-4-4-16,0 2-30 15,-19-2-53-15,-16 0-86 0,2 0-483 16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5:44.6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63FE28-FC4A-41A5-B58B-7ABA3EA5F82F}" emma:medium="tactile" emma:mode="ink">
          <msink:context xmlns:msink="http://schemas.microsoft.com/ink/2010/main" type="inkDrawing" rotatedBoundingBox="26813,2210 29768,2203 29769,2272 26814,2279" shapeName="Other"/>
        </emma:interpretation>
      </emma:emma>
    </inkml:annotationXML>
    <inkml:trace contextRef="#ctx0" brushRef="#br0">0 70 565 0,'0'0'143'0,"0"0"-65"15,0 0 8-15,0 0-6 16,0 0-51-16,54-15-6 16,-35 8-14-16,-5-1-8 15,5 1 8-15,-14 1 15 16,11 2 28-16,-10 1 8 15,2 1 19-15,3 0-23 16,2-1-27-16,6 0-17 16,11 2 8-16,2-1 13 15,6 0-11-15,-3 0-12 16,9 2-4-16,-4 0 4 0,1-2-9 16,-1 1 15-16,1 1-9 15,0 0 22-15,5 0-18 16,-6 0-11-16,6 0 7 15,3 0-6-15,0 0-1 16,5 0 1-16,2 0 0 16,7 0 5-16,2 0 10 15,-3 0-6-15,3 0-9 16,-3 1 1-16,0-1-1 16,-8 0 14-16,-5 2 2 15,0-2-7-15,-9 2 2 16,6-2-11-16,-5 0 4 15,0 2-4-15,5-2 7 16,0 0 2-16,2 2-9 16,-4-1 0-16,7 2 7 0,-2-3-8 15,-3 5 0-15,3-5 0 16,-1 0 1-16,6 0 0 16,-5 0-1-16,0 0 1 15,-1 0 1-15,-2 0-2 16,0 0 2-16,-5 0-2 15,0 0 1-15,5 0-1 16,2 0 0-16,1 0 1 16,0 0 6-16,5-2-1 15,0 2-5-15,-5 0 0 16,-1-3 21-16,-7 3-14 0,-8-4 16 16,-4 2-16-1,-12 0 11-15,-4 2 18 0,-5-2-5 16,0 2 24-16,-5-2-26 15,-3 2-5-15,0 0-15 16,0 0-10-16,-16 0-60 16,-9 0-105-16,-7 0-455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5:50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E2BA62-B7AC-4CDC-A787-0DF06D3400B8}" emma:medium="tactile" emma:mode="ink">
          <msink:context xmlns:msink="http://schemas.microsoft.com/ink/2010/main" type="inkDrawing" rotatedBoundingBox="6758,6215 7982,13939 3331,14676 2106,6952" hotPoints="6761,6587 7149,14045 3436,14238 3048,6780" semanticType="9" shapeName="Rectangle">
            <msink:sourceLink direction="with" ref="{14C813F4-8D21-40B5-A3F8-36944EC9EFEE}"/>
            <msink:sourceLink direction="with" ref="{1A436A62-1637-457D-ABC3-0CB1CA91AAB9}"/>
            <msink:sourceLink direction="with" ref="{22AEE485-A295-486B-9EF0-D0E8D1545648}"/>
            <msink:sourceLink direction="with" ref="{EC9ACDEB-A1FE-4F95-99A7-7B7FE7728F1E}"/>
            <msink:destinationLink direction="with" ref="{AF68E350-7B90-4C87-967F-399E058D49E3}"/>
            <msink:destinationLink direction="with" ref="{4E75B0BC-A463-4A47-BE2D-91DE92B05992}"/>
          </msink:context>
        </emma:interpretation>
      </emma:emma>
    </inkml:annotationXML>
    <inkml:trace contextRef="#ctx0" brushRef="#br0">0 304 396 0,'0'0'275'0,"0"0"-83"0,0 0-51 16,0 0 4-16,0 0-48 15,0 0-42-15,0 0-12 16,11 2-17-16,2-2-14 15,4 0 7-15,20 0 26 16,-1 0-2-16,10 0-21 16,10-2-6-16,-1-2-4 15,10 2-12-15,-3-2 12 16,0 0 0-16,-5-1-4 16,13-2-8-16,-5-3 1 15,0 2 15-15,14-6-16 16,-1 3 1-16,11 0 7 15,3 5-7-15,-2 2 1 16,4 4 5-16,-4 0-7 0,-6 0-18 16,-3-3 16-16,5 2 1 15,1-5 1-15,-6 0-2 16,6 1 0-16,-9 0 0 16,-5 2 2-16,-11 3 0 15,-5 0 0-15,0 0 1 16,-11 0 0-16,8 4-1 15,-5-2-1-15,-8 0 1 16,5-2-1-16,2 0 0 16,1 0 2-16,5-2 1 15,-5-5 1-15,13-2-3 16,-5 3 3-16,5-1-3 16,-5-1 0-16,-3 3 8 0,3-3-8 15,-3 1-5-15,-5 0 4 16,8-4 1-16,-3 3 1 15,-6 1 6-15,-2-1-7 16,-5 3 0-16,0-1 8 16,-4 1 0-16,-4-1 2 15,-1 1 13-15,9-3-1 16,-3 3-21-16,-6-3 7 16,6 3 8-16,-3-5 19 15,-5 3-5-15,-5-1 4 16,-1 3-6-16,-8-1-11 15,-2 3-9-15,-6 1-7 16,-8 2 9-16,0 0-8 16,0 0 24-16,0 0-5 15,0 0-20-15,0 0-1 0,0 0-19 16,0 0 4-16,0 0 2 16,0 0 3-16,0 8 7 15,0 2 2-15,0 5 1 16,0 4 1-16,-6 3 0 15,-2 4 9-15,0 0-4 16,0 3-5-16,0 1 8 16,5 1-8-16,-10 3 0 15,5 4-1-15,8 3 6 16,-9 1 0-16,1 6 1 16,8 3-7-16,0 0 22 15,0 6-13-15,0 0-8 0,0 2 15 16,0 4-8-16,0 2-8 15,0 3 1-15,0 1-1 16,0 1 1-16,0 1 9 16,8-4-1-16,-8 3-8 15,9-5-1-15,-9 4 9 16,8 1-9-16,0 0-8 16,0 2 7-16,0 4-10 15,0 3 11-15,0 4 10 16,0 2-10-16,0-3-1 15,6-5 0-15,-6-6 1 16,0-5-12-16,0-5 12 16,0-4 1-16,9-2 11 0,-9 1-12 15,0-4 0-15,5-1-1 16,-4-3 1-16,-7 0-1 16,4 2 0-16,-4 1 1 15,-2 3-11-15,0 2 10 16,6 3 1-16,-6 4-1 15,0 4-6-15,0 1 6 16,0 2 2-16,3 0 2 16,2 5-3-16,-5-2 0 15,3 1 0-15,2-1 0 16,-2-4 1-16,2 0 0 16,-2-3-1-16,2-2 0 15,-2 0 0-15,2-2 8 0,4-3-7 16,-9 1 0-1,8-2 0-15,0 0-1 0,0-3 0 16,0 3 0-16,0-4 1 16,-2 2-1-16,2 2 1 15,0 1-1-15,-6 2-7 16,4 3 7-16,2 3 0 16,-5-1 0-16,2 4 1 15,-2-5-1-15,2-2 0 16,-2 0 0-16,5-4 0 15,-3-2 3-15,-5 0 3 16,9 1-6-16,-1-1 0 16,-8 3 0-16,0 0 0 15,8 1 1-15,-8 0-1 0,0 0 1 16,0 2-1-16,0-2-1 16,0 3-10-16,0 1 10 15,0 3-8-15,0 2 9 16,0 1-1-16,0 1 1 15,0 1 0-15,0-2 0 16,0 1-1-16,0-5-8 16,0-3 8-16,0-1-9 15,0-2 10-15,8-2 0 16,-8 0 0-16,0 0 0 16,8-3 0-16,-3-2 0 15,-5-6 1-15,0 1-1 16,0-6-1-16,3-10 0 0,-3-11-37 15,0-13-160-15,-8-9-506 16</inkml:trace>
    <inkml:trace contextRef="#ctx0" brushRef="#br0" timeOffset="-2409.8328">32 405 168 0,'0'0'109'16,"0"0"-18"-16,0 0 27 15,0 0 21-15,0 0-27 16,0 0-48-16,0 0-47 16,0-10-4-16,0 10-13 15,0 0-9-15,0 0 9 16,0 0 11-16,0 0 11 15,0 0 44-15,0 0 59 0,0 0-4 16,0 0-15-16,0 0-47 16,0 0-31-16,0 0-28 15,0 0-18-15,0 13-2 16,0 3 20-16,0 6 13 16,0 4-13-16,0 2 1 15,9 1 13-15,-9 1-13 16,8-1 5-16,0-3 2 15,0-2 8-15,-8-2-16 16,13-3 19-16,-10 1-5 16,3 1 5-16,-4-2 2 15,4 4-11-15,-4-1 19 16,4 1-9-16,-3 0 6 16,2 3-20-16,-2 0 2 15,2 2-7-15,-2 0 4 0,2 2 1 16,-2-1-6-16,2 1 7 15,-2-2-7-15,2 2 9 16,-2 0-8-16,3 3 9 16,-6 0-9-16,8 0 1 15,0 2-1-15,-8 3 6 16,8-3-6-16,0 2-1 16,-8-4 1-16,8 1 1 15,-2-4-2-15,-4 0 18 16,-2 0-17-16,0-1 16 15,6 3-10-15,-6 1 5 16,0 0-2-16,2 2-9 16,4 4-1-16,-4 2 9 0,7 1-7 15,-4 3 6-15,-2 2-1 16,2 1-6-16,-5 0 7 16,3-3-7-16,2-3 7 15,-2-5 0-15,2-2-7 16,-2-2 10-16,2 3-11 15,-2-1-2-15,3 1 2 16,-6 6 13-16,0 2-13 16,8 1 1-16,-8 6-1 15,0-1 10-15,8-1-1 16,-8-1-9-16,8 1 1 16,-8-5 6-16,8-1-7 15,-8-3 0-15,8 0-1 0,-2 3 1 16,-6 0-1-16,0 3 1 15,0 4 5-15,0 3-5 16,0 2 0-16,0 4 0 16,0-3-1-16,0 4 0 15,0-3 0-15,0 0 1 16,-6-2 2-16,-2 2-1 16,0 1-1-16,8 1 8 15,-8 2 5-15,0 0-13 16,0 0 8-16,2-1 3 15,3 0 11-15,-2-3-12 16,5-3-9-16,0-2-1 0,0-3 1 16,0 0 6-16,0-3-2 15,0 1-5-15,0 1 0 16,0 0-1-16,0 1 2 16,0 1 6-16,0-4-6 15,0 0 5-15,0 0-6 16,0-2 1-16,0 1-1 15,-3-1 0-15,3 6 0 16,0 0 0-16,-5 6 1 16,5 1 5-16,-3 5-1 15,-2 1-4-15,2-2-1 16,-2 2 10-16,5-4-9 16,0-1-1-16,0-5 0 0,0 0 6 15,0-1-6 1,0-2 1-16,0 0 1 0,0-2 4 15,0-2-5-15,0-1 0 16,0-5-1-16,0-5 0 16,0-1-6-16,0-5 5 15,0 0 1-15,0-3 0 16,0-4 0-16,0-5 0 16,0-9-33-16,0-14-52 15,0-16-183-15,0-15-396 0</inkml:trace>
    <inkml:trace contextRef="#ctx0" brushRef="#br0" timeOffset="1833.2808">135 5722 449 0,'0'0'188'0,"0"0"-24"15,0 0-58-15,0 0 1 0,0 0 4 16,0 0 1-16,0 0-8 16,0 0-40-16,0 0-45 15,0 0-19-15,0 0-29 16,0 7 3-16,0 12 23 16,3 8 3-16,2 5 1 15,4 6 6-15,-1 9 18 16,0 5 13-16,8 5 5 15,-2 4-28-15,-4 6 4 16,4 4 0-16,-3 2 15 16,2 4-3-16,-5-2-15 15,0-1 22-15,-5-3-9 16,3-3-6-16,-6-5-4 0,8-1-4 16,-8 2-14-1,0-1-1-15,0 3 12 0,0 4-3 16,-8 0-8-16,2 4 5 15,3-2-6-15,-5 0-4 16,0-2 4-16,0-5 1 16,0-8 0-16,3-7 1 15,-4-6-2-15,7-5 1 16,-4-5-1-16,6-6 0 16,0-3 0-16,0-4 2 15,0-5 4-15,0-3-6 16,0-2 0-16,0-6 0 0,0-1-1 15,0-2 1 1,0 0 1-16,0-2 18 0,0 0-1 16,8 2-11-16,6 1 11 15,2 1 1-15,3 0-3 16,11 0 6-16,8-3-6 16,5-1 9-16,11 0-5 15,3 0-5-15,5 0-14 16,11 0 1-16,-2 0 5 15,-1-7-7-15,9-4 8 16,-1 0-7-16,3-2-1 16,0-3 9-16,11 3 29 15,14-6-22-15,21-1-9 16,17 1-5-16,4 1-2 16,-12 5 1-16,-15 3-1 0,-26 3 1 15,-16 2 5-15,-14-2-6 16,-3 3 0-16,8 0 16 15,11-2-15-15,11 1-1 16,-10-1 6-16,4 2-5 16,-7 1 4-16,-6 1-5 15,-8-2-1-15,-11 2 1 16,8 1 0-16,-13 1 0 16,-1 0-5-16,-2 0 4 15,-5 0 0-15,0 0 0 16,-4 0-6-16,-4-2-2 15,8 2 9-15,-1-2 11 16,-2-2-10-16,-6 2 0 0,6-3 4 16,-11 1-5-1,3 2 0-15,-5-2 10 0,-4 3-9 16,-5 1-1-16,1 0 0 16,-6 0 1-16,2 0-1 15,-5 0 0-15,8 0 0 16,1 0 0-16,4 5-9 15,-4 3 3-15,-1 0 2 16,0-2 4-16,0-2-1 16,0 0 1-16,-7-2-1 15,7-1-12-15,0-1 13 16,-2 0 0-16,-4 0 4 16,4 0-1-16,-6 0 2 15,3 0-5-15,2-3 0 16,-4 1 0-16,7-2-1 0,0 2 1 15,-2-1 0-15,2 1-10 16,-8 2-16-16,3 0 8 16,2 0 2-16,-5 0-4 15,0 0 5-15,-8 0-13 16,9 0-10-16,-9-4-22 16,8-13-28-16,-8 3-78 15,0-4-392-15</inkml:trace>
    <inkml:trace contextRef="#ctx0" brushRef="#br1" timeOffset="193558.4112">287 1874 428 0,'0'0'160'0,"0"0"-42"15,0 0-7-15,0 0-1 16,0 0 1-16,0 0-14 15,0 0-7-15,0 0-2 16,0 0-17-16,0 0-21 16,0 0-7-16,0 0-5 15,0 0 1-15,0 0-5 16,0 0 5-16,0 0 3 16,0 0-7-16,0 0 3 15,0 0-11-15,0 0-10 16,0 0 7-16,0 0 11 15,0 0-9-15,0 0 0 0,-8 0-15 16,0 0 2-16,2 0 0 16,-2 0-4-16,0 0-9 15,-3 0 2-15,-2 0-1 16,2 0 0-16,-5 0-1 16,-6 0 0-16,6 0-5 15,-1 0 5-15,-4 6 1 16,-4 1 5-16,1 0-6 15,0 1 1-15,-1 1 0 16,1-3-1-16,2 1 0 16,-2-4 1-16,0 3-1 15,7-2 7-15,1-1-6 16,0 1 0-16,-6 0 5 0,3 0 1 16,-2 0 8-16,4-3-6 15,1 2 2-15,0 2-3 16,0-3 3-16,2 0-4 15,3-2 1-15,-2 1-1 16,-3-1 8-16,7 0 1 16,9 0 3-16,-8 0 2 15,0 0 1-15,8 0-6 16,-8 0 2-16,8 0-11 16,-5 0 0-16,2 0-6 15,-2 0-1-15,2 0 1 16,-3 0 5-16,6 0-5 15,0 0 0-15,0 0 8 0,0 0 7 16,0 0-4-16,0 0 6 16,0 0 0-16,0 0-2 15,0 0-7-15,0 0-8 16,0 0-1-16,0 0 5 16,0 0-5-16,0 0-1 15,0 0 1-15,0 0-6 16,6 0 0-16,2 0-4 15,8 0 9-15,0-1 1 16,14-3 0-16,-3-2 0 16,6 0 0-16,5-3 1 15,16-4 0-15,-5 0 8 16,-1 0-8-16,1 0 5 16,-11 2-6-16,-6 2 6 0,-2 2-5 15,-14 1 5-15,-8 2-4 16,-5 2 11-16,-3 2-4 15,0 0-2-15,0 0 2 16,0 0-8-16,0 0-1 16,0 0 0-16,0 0-12 15,0 0-41-15,0 0-92 16,0 0-151-16,-3 4-667 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5:57.8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AD6402-7E62-4FB1-9CEC-D000E80C4C8B}" emma:medium="tactile" emma:mode="ink">
          <msink:context xmlns:msink="http://schemas.microsoft.com/ink/2010/main" type="inkDrawing" rotatedBoundingBox="537,4751 2574,4341 2890,5912 853,6321" hotPoints="577,4953 2123,4838 2786,5352 883,5759" semanticType="enclosure" shapeName="Quadrilateral">
            <msink:destinationLink direction="with" ref="{6B15BEB3-34AD-4605-9C04-D5071265AF71}"/>
            <msink:destinationLink direction="with" ref="{4E75B0BC-A463-4A47-BE2D-91DE92B05992}"/>
          </msink:context>
        </emma:interpretation>
      </emma:emma>
    </inkml:annotationXML>
    <inkml:trace contextRef="#ctx0" brushRef="#br0">628 0 804 0,'0'0'168'15,"-65"102"66"-15,11 4-34 16,-19 49-12-16,8 30-51 15,3 11-45-15,8-6-31 16,5-23-24-16,11-16-2 16,3-17-16-16,-3-32-10 15,17-20-2-15,2-24-7 16,2-17-10-16,4 1-109 16,2-11-148-16,-3-13-461 0</inkml:trace>
    <inkml:trace contextRef="#ctx0" brushRef="#br0" timeOffset="-310.1836">-357 1073 453 0,'0'0'355'16,"0"0"-222"-16,0 0 14 16,0 0 24-16,0 0-13 15,0 0-54-15,0 0-56 16,38-2-23-16,3-2 60 16,45-3 37-16,42-3-8 15,39-4-27-15,17-3-4 16,-19-1-49-16,-37 1-13 15,-47 4-21-15,-14 2-43 16,-2-9-51-16,-8 4-109 0,-8-5-372 16</inkml:trace>
    <inkml:trace contextRef="#ctx0" brushRef="#br0" timeOffset="-738.5259">-500 441 588 0,'0'0'134'16,"0"0"-111"-16,0 0 33 0,0 0 66 16,0 0 37-16,0 0 9 15,0 0-31-15,81-4-31 16,-59 1-43-16,24-3-11 16,-3 1-1-16,11 1-19 15,25 2-7-15,18 2 0 16,30 0-2-16,38 0 4 15,17 0-10-15,10 0 20 16,-3-13 55-16,-21-2-35 16,-8-3-19-16,-36 5-3 15,-35 2-16-15,-24 5-11 16,-27 3-8-16,3 1-15 16,-17 0-66-16,-16 2-50 15,-8 0-132-15,-16 0-496 0</inkml:trace>
    <inkml:trace contextRef="#ctx0" brushRef="#br1" timeOffset="137069.4939">772 999 474 0,'0'0'172'0,"0"0"-45"15,0 0-64-15,0 0-11 16,0 0 2-16,5 0 21 15,6 0 35-15,2 0-12 16,12 0-23-16,-1 0 5 16,6 0 14-16,5 0 7 15,11 0-24-15,11-11-17 16,13-3 10-16,9-5-21 16,7-2 11-16,9-1 11 15,-6-1-18-15,-7 4 1 0,-15 3-18 16,-15 3-24-16,-23 2-6 15,-12 9-5-15,-4 2-1 16,-13 0-55-16,-13 2-141 16,-4 11-446-16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03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8F74E5-35F2-41D1-972E-6FE3FC1E8D78}" emma:medium="tactile" emma:mode="ink">
          <msink:context xmlns:msink="http://schemas.microsoft.com/ink/2010/main" type="writingRegion" rotatedBoundingBox="3784,4921 5371,4829 5448,6152 3861,6244"/>
        </emma:interpretation>
      </emma:emma>
    </inkml:annotationXML>
    <inkml:traceGroup>
      <inkml:annotationXML>
        <emma:emma xmlns:emma="http://www.w3.org/2003/04/emma" version="1.0">
          <emma:interpretation id="{84C2EBBD-9D6D-44F6-8F37-9723E01677ED}" emma:medium="tactile" emma:mode="ink">
            <msink:context xmlns:msink="http://schemas.microsoft.com/ink/2010/main" type="paragraph" rotatedBoundingBox="3784,4921 5371,4829 5401,5351 3815,5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01EBA-F977-49E4-8A16-B11521083F5C}" emma:medium="tactile" emma:mode="ink">
              <msink:context xmlns:msink="http://schemas.microsoft.com/ink/2010/main" type="line" rotatedBoundingBox="3784,4921 5371,4829 5401,5351 3815,5443"/>
            </emma:interpretation>
          </emma:emma>
        </inkml:annotationXML>
        <inkml:traceGroup>
          <inkml:annotationXML>
            <emma:emma xmlns:emma="http://www.w3.org/2003/04/emma" version="1.0">
              <emma:interpretation id="{A8558480-B369-41DE-818D-4D4C546C725F}" emma:medium="tactile" emma:mode="ink">
                <msink:context xmlns:msink="http://schemas.microsoft.com/ink/2010/main" type="inkWord" rotatedBoundingBox="3784,4921 5371,4829 5401,5351 3815,54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770 43 624 0,'0'0'353'0,"0"0"-87"15,0 0-89-15,0 0 6 16,135-85-81-16,-97 77-50 15,-11 8-31-15,3 0-21 16,-14 5-3-16,-16 18-26 16,0 6-41-16,0 10 65 15,0 7 5-15,-24 2 11 16,2-1 3-16,6-5-4 16,5-7 1-16,11-9 9 15,0-9-14-15,8-6-6 16,17-8-10-16,7-3 4 15,14 0-4-15,11-14-69 0,-11-9-160 16,-5 0-149-16</inkml:trace>
          <inkml:trace contextRef="#ctx0" brushRef="#br0" timeOffset="961.4277">499 109 637 0,'0'0'234'15,"0"0"28"-15,0 0-9 16,0 0-54-16,0 0-53 16,0 0-33-16,0 0-34 0,0-14-38 15,-5 14-41 1,-3 3-3-16,-3 16-10 0,-3 4-55 16,4 9-49-16,4 6-207 15,6-8-186-15,0-9-126 0</inkml:trace>
          <inkml:trace contextRef="#ctx0" brushRef="#br0" timeOffset="359.7453">1208-109 608 0,'0'0'412'15,"0"0"-116"-15,0 0-171 16,0 0-84-16,0 0 23 0,0 0 35 16,30 94-9-1,-14-57 12-15,-2-2-17 0,2-9-35 16,-5-7-25-16,11-10-9 15,-3-9 43-15,2 0-2 16,9-17-14-16,-6-8-21 16,-5-1-12-16,-3 3-9 15,-2 10 0-15,-11 8-1 16,2 5 0-16,-5 11-62 16,16 19 26-16,-8 10 35 15,9 9-1-15,-1-1-8 16,0-2-49-16,9 0-105 0,-4-11-328 15,-13-15-488-15</inkml:trace>
          <inkml:trace contextRef="#ctx0" brushRef="#br0" timeOffset="-714.6285">-1 259 666 0,'0'0'254'15,"0"0"37"-15,0 0-84 16,0 0-24-16,0 0-42 16,0 0-8-16,0 0-17 15,0-10-13-15,0-6-44 16,0-7-33-16,8-6-16 15,0-4-4-15,0-4-6 16,0 2 0-16,0 3-9 16,0 10 8-16,-8 9 1 15,9 6 0-15,-9 5-3 16,0 2-25-16,5 0-28 16,6 20-17-16,10 12 35 0,-2 10 36 15,3 12 2-15,2 8-20 16,-7 0 20-16,-4-3 7 15,-10-8-6-15,2-10 9 16,-2-13-10-16,-3-11-11 16,5-12-129-16,-2-5-35 15,3-17-18-15,-4-5-335 0</inkml:trace>
          <inkml:trace contextRef="#ctx0" brushRef="#br0" timeOffset="-365.1205">397 166 350 0,'0'0'153'15,"0"0"-6"-15,0 0-34 16,78 100 0-16,-46-78 4 16,1-7 19-16,5-9-12 15,-6-6 41-15,-7-6 21 16,-1-16-44-16,-8-6-3 16,-10-2-35-16,-6-5-24 15,-17 0-34-15,-20 1-22 0,-18 4-24 16,-1 4-45-16,-1 12-90 15,11 8-42-15,21 6-113 16,17 16-238-16,8 4-124 0</inkml:trace>
          <inkml:trace contextRef="#ctx0" brushRef="#br0" timeOffset="2056.6083">507 83 377 0,'0'0'226'16,"0"0"-53"-16,0 0-50 15,0 0-7-15,0 0 27 16,0 0-16-16,0 0-19 15,-16-4-20-15,16 4-31 16,-8 0-18-16,8 0-13 16,-8 0-20-16,0 0-6 15,0 0 0-15,0 12-20 16,-6 21-121-16,6-5-108 16,8 0-63-16</inkml:trace>
        </inkml:traceGroup>
      </inkml:traceGroup>
    </inkml:traceGroup>
    <inkml:traceGroup>
      <inkml:annotationXML>
        <emma:emma xmlns:emma="http://www.w3.org/2003/04/emma" version="1.0">
          <emma:interpretation id="{90689A8C-0E5A-4A9F-8E10-E8187EFE5693}" emma:medium="tactile" emma:mode="ink">
            <msink:context xmlns:msink="http://schemas.microsoft.com/ink/2010/main" type="paragraph" rotatedBoundingBox="4193,5722 5102,5826 5053,6262 4143,61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D8909A-F85B-4EB1-8CEA-8E4F847649D5}" emma:medium="tactile" emma:mode="ink">
              <msink:context xmlns:msink="http://schemas.microsoft.com/ink/2010/main" type="line" rotatedBoundingBox="4193,5722 5102,5826 5053,6262 4143,6159"/>
            </emma:interpretation>
          </emma:emma>
        </inkml:annotationXML>
        <inkml:traceGroup>
          <inkml:annotationXML>
            <emma:emma xmlns:emma="http://www.w3.org/2003/04/emma" version="1.0">
              <emma:interpretation id="{6EFFFCEC-6437-4542-A579-8088C5C0FBC9}" emma:medium="tactile" emma:mode="ink">
                <msink:context xmlns:msink="http://schemas.microsoft.com/ink/2010/main" type="inkWord" rotatedBoundingBox="4193,5722 5102,5826 5053,6262 4143,6159"/>
              </emma:interpretation>
              <emma:one-of disjunction-type="recognition" id="oneOf1"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km</emma:literal>
                </emma:interpretation>
                <emma:interpretation id="interp4" emma:lang="" emma:confidence="0">
                  <emma:literal>ke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-3235.5917">367 968 731 0,'0'0'193'16,"0"0"30"-16,0 0-33 15,0 0 16-15,0 0-24 16,0 0 15-16,0 0-15 15,13-34-86-15,-5 7-62 16,9-5-17-16,-1 0-8 16,-8 4-8-16,-3 4 0 15,-5 11 0-15,0 6-2 16,0 7 1-16,0 0-34 16,3 18-39-16,3 19 37 0,-4 12 26 15,6 15 9 1,-2 2 0-16,-4-1 1 0,4-8-2 15,-3-12-3-15,2-14-7 16,-2-21-124-16,5-6-154 16,0-4-593-16</inkml:trace>
          <inkml:trace contextRef="#ctx0" brushRef="#br0" timeOffset="-2260.5906">770 807 1015 0,'0'0'308'16,"0"0"-100"-16,0 0-147 0,0 0-38 15,0 0-23-15,0 0 2 16,0 0 44-16,32 106-13 15,-15-61 11-15,-9 6-24 16,0-5 18-16,0-4-4 16,0-8-24-16,-2-9-1 15,-6-9-2-15,0-9 1 16,8-4 5-16,-8-3 3 16,0 0 38-16,0 0 22 15,0-3-14-15,0-12-37 16,0-3-5-16,0-5-19 15,0-1 12-15,8 0-5 16,8 0-7-16,0 0 11 0,6 4-3 16,5 2 7-1,3-1-15-15,10 4 0 0,6 3 6 16,-5-1-6-16,5 5 4 16,-5 3-5-16,-9 1-19 15,-8 4-28-15,1 0-39 16,-12 0-66-16,-13 9-42 15,0 3-174-15,-8-2-154 0</inkml:trace>
          <inkml:trace contextRef="#ctx0" brushRef="#br0" timeOffset="-2048.8017">946 1094 687 0,'0'0'146'0,"0"0"153"16,0 0-17-16,0 0-40 16,0 0-70-16,0 0-6 15,132 78-55-15,-99-71-64 16,5 0-32-16,-6 1-15 16,-5 1-84-16,-5 0-137 15,-6-4-423-15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46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0ABCCD-E6FD-413C-AFCC-5F2FCF2857AB}" emma:medium="tactile" emma:mode="ink">
          <msink:context xmlns:msink="http://schemas.microsoft.com/ink/2010/main" type="writingRegion" rotatedBoundingBox="18066,13978 28459,12672 28743,14933 18350,16240"/>
        </emma:interpretation>
      </emma:emma>
    </inkml:annotationXML>
    <inkml:traceGroup>
      <inkml:annotationXML>
        <emma:emma xmlns:emma="http://www.w3.org/2003/04/emma" version="1.0">
          <emma:interpretation id="{E27F36DD-C43E-4D74-9ACB-55080A04EC60}" emma:medium="tactile" emma:mode="ink">
            <msink:context xmlns:msink="http://schemas.microsoft.com/ink/2010/main" type="paragraph" rotatedBoundingBox="18154,13800 22605,13964 22577,14722 18126,14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65078-376C-4BB1-906D-D1B6BDE4DF7F}" emma:medium="tactile" emma:mode="ink">
              <msink:context xmlns:msink="http://schemas.microsoft.com/ink/2010/main" type="line" rotatedBoundingBox="18154,13800 22605,13964 22577,14722 18126,14558">
                <msink:destinationLink direction="with" ref="{6AEA837E-6609-4E9D-B866-E032FA187E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683F9B6-BF70-4EDB-B8C2-32E849263533}" emma:medium="tactile" emma:mode="ink">
                <msink:context xmlns:msink="http://schemas.microsoft.com/ink/2010/main" type="inkWord" rotatedBoundingBox="18154,13800 22605,13964 22577,14722 18126,14558">
                  <msink:destinationLink direction="with" ref="{13DDBA6B-197D-4C24-8656-AD829EF19852}"/>
                  <msink:destinationLink direction="with" ref="{9932FCA9-510F-45FF-991F-26D12A7D8A9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13895 4115 123 0,'0'0'687'16,"0"0"-402"-16,0 0 35 15,0 0-77-15,0 0-68 16,0 0-37-16,0 0-55 15,52-88-30-15,-22 73-12 16,2 5 8-16,-2 4-26 16,-5 6-15-16,-6 0-8 0,-6 6-7 15,-5 16-5-15,1 11 5 16,-9 7-5-16,-17 7 12 16,-4 7-1-16,-7-1-4 15,-1 0 5-15,10-6 1 16,5-6-1-16,6-6 1 15,8-9-1-15,0-6 0 16,22-6-2-16,5-6-30 16,5-8-21-16,6 0-59 15,33-22-102-15,-22-6-283 16,-9-1-225-16</inkml:trace>
          <inkml:trace contextRef="#ctx0" brushRef="#br0" timeOffset="397.4518">14438 4045 1051 0,'0'0'263'15,"0"0"-91"-15,0 0-113 16,0 0 84-16,0 0-57 16,63 105-33-16,-39-57-20 15,-5 3-2-15,6 0-13 16,-12-3-5-16,12-8-4 15,-12-6-8-15,-2-13 6 16,-6-6-6-16,-2-7 5 0,-3-7-5 16,0-1 55-1,0 0 29-15,0-14-19 0,-3-9-42 16,-5-2-23-16,3-2 6 16,5 0 2-16,0 5 29 15,0 1 17-15,22 0-8 16,5-2-17-16,11 5-12 15,16-5-17-15,-2 1 2 16,2 4 3-16,0 4-12 16,-8 4-12-16,-13 3-17 15,-6 3-30-15,-11 3-34 16,-10 1-49-16,-6 0-77 16,-25 0-121-16,-5 0-192 0</inkml:trace>
          <inkml:trace contextRef="#ctx0" brushRef="#br0" timeOffset="549.041">14623 4445 654 0,'0'0'299'0,"0"0"112"16,0 0-167-16,117 28-88 16,-74-27-84-16,-5-1-72 15,16 0-15-15,-21 2-211 16,-9-2-639-16</inkml:trace>
          <inkml:trace contextRef="#ctx0" brushRef="#br0" timeOffset="-1344.4088">12742 4005 765 0,'0'0'156'0,"0"0"87"15,0 0-10-15,0 0-73 16,0 0-71-16,0 0-24 15,0 0-28-15,0-2-5 16,16 1-6-16,9-2-1 16,7 2 7-16,14-3 15 15,9 3-12-15,-4-3 6 16,9 2-4-16,-8-1-2 16,-6-1-7-16,-14 1-18 15,-7 1 0-15,-12 2-4 0,-10 0-6 16,-3 0 6-16,0 0 18 15,-3 0-24-15,-27 0 0 16,-2 0 7-16,-22 0-7 16,2 5-6-16,-10 2-3 15,5 0 9-15,2 2-1 16,6 0 1-16,11-1-2 16,14-3 2-16,2 0 0 15,14-4 0-15,5 1 0 16,-2-1 0-16,5 5-6 15,0 3-7-15,0 9 0 16,0 8 13-16,8 7 7 16,0 2 5-16,0 4-5 15,6-1 3-15,-3-3-4 16,11-1 6-16,-1-8 0 0,6-2 0 16,3-6-5-16,3-1 2 15,-3-6-8-15,-6 0 6 16,-5-2-7-16,-11 0 0 15,-2 0-1-15,-6 6-4 16,-8 3 5-16,-22 7 8 16,-11 2 4-16,-8-3-12 15,-5-1 0-15,13-10-19 16,9-3-35-16,10-8-78 16,22-2-57-16,30-9-103 15,2-4-556-15</inkml:trace>
          <inkml:trace contextRef="#ctx0" brushRef="#br0" timeOffset="-1014.2904">13475 4348 1039 0,'0'0'267'16,"0"0"3"-16,0 0-14 15,0 0-121-15,0 0-79 16,62-134-15-16,-51 89 18 16,-3 2 4-16,6 9-22 15,-14 12-7-15,3 9 30 0,-3 9-21 16,0 4-43-16,8 7-21 16,0 22-3-16,5 17 21 15,4 15 3-15,-4 4 7 16,-2 6 0-16,-5-6 4 15,2-9-10-15,-8-10-1 16,2-12-36-16,4-14-56 16,5-18-92-16,-3-2-128 15,5-9-298-15</inkml:trace>
          <inkml:trace contextRef="#ctx0" brushRef="#br0" timeOffset="1451.6262">15467 4153 599 0,'0'0'530'0,"0"0"-214"15,0 0-53-15,0 0-79 16,0 0-23-16,0 0-63 16,0 0-70-16,73 16 6 15,-13 18 28-15,5 6-5 16,8 4-30-16,-10-2-15 0,-1-1-12 16,-13-10 0-1,-8-5-20-15,-11-8-42 0,-14-10-44 16,-5-5-34-16,-11-9-49 15,0-14-5-15,0-10-576 0</inkml:trace>
          <inkml:trace contextRef="#ctx0" brushRef="#br0" timeOffset="1608.1971">15841 4211 781 0,'0'0'159'16,"0"0"185"-16,-95 102-120 15,47-52-39-15,-1-3-73 16,0-4-71-16,3-10-41 0,21-19-55 16,4-9-155-16,18-5-468 15</inkml:trace>
          <inkml:trace contextRef="#ctx0" brushRef="#br0" timeOffset="2193.77">16406 4207 778 0,'0'0'234'0,"0"0"100"15,0 0-101-15,0 0-25 0,0 0-10 16,0 0-62-16,0 0-41 16,103-94-35-16,-87 57-18 15,-8 5-16-15,-8 2-2 16,0 10-12-16,0 10 4 15,0 6-16-15,0 4-13 16,0 5-15-16,0 24 7 16,0 16 16-16,0 9 5 15,0 8 2-15,0 5-1 16,6-5 5-16,-3-7-6 0,2-7 0 16,-2-10 0-1,-3-12-16-15,5-10-43 0,-2-10-62 16,5-6-34-16,6-10-69 15,2-7-498-15</inkml:trace>
          <inkml:trace contextRef="#ctx0" brushRef="#br0" timeOffset="2951.9329">17117 4033 700 0,'0'0'253'0,"0"0"16"16,0 0-85-16,0 0-18 16,0 0-80-16,0 0-44 15,0 0-19-15,-57 9-2 16,33 11 2-16,-1 6-4 0,-5 7 3 16,11 5 12-16,-2 8 2 15,4 4-8-15,6 3 6 16,6-2-6-16,5-1-11 15,0-9-17-15,22-5 0 16,2-11 25-16,11-9-2 16,3-6-7-16,0-10 5 15,-5 0-2-15,-9-2 31 16,-15-11 20-16,4-1 8 16,-13 1-25-16,-13 0-48 15,-20 5-5-15,-8 8-42 16,-13 0-49-16,5 19-60 0,-13 28-79 15,21-5-172-15,8-5-514 16</inkml:trace>
        </inkml:traceGroup>
      </inkml:traceGroup>
    </inkml:traceGroup>
    <inkml:traceGroup>
      <inkml:annotationXML>
        <emma:emma xmlns:emma="http://www.w3.org/2003/04/emma" version="1.0">
          <emma:interpretation id="{4CC80394-0EC2-4AF8-BC5F-C62252BE9235}" emma:medium="tactile" emma:mode="ink">
            <msink:context xmlns:msink="http://schemas.microsoft.com/ink/2010/main" type="paragraph" rotatedBoundingBox="18239,14643 28544,13347 28743,14933 18439,16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A33A53-A35E-4473-A104-D76B5AE8FE8C}" emma:medium="tactile" emma:mode="ink">
              <msink:context xmlns:msink="http://schemas.microsoft.com/ink/2010/main" type="line" rotatedBoundingBox="18239,14643 28544,13347 28743,14933 18439,16229"/>
            </emma:interpretation>
          </emma:emma>
        </inkml:annotationXML>
        <inkml:traceGroup>
          <inkml:annotationXML>
            <emma:emma xmlns:emma="http://www.w3.org/2003/04/emma" version="1.0">
              <emma:interpretation id="{77CAD5C2-D0FD-46E3-B2E9-869E04E15B1E}" emma:medium="tactile" emma:mode="ink">
                <msink:context xmlns:msink="http://schemas.microsoft.com/ink/2010/main" type="inkWord" rotatedBoundingBox="18304,15155 20486,14881 20578,15615 18396,158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059.8298">14016 5188 945 0,'0'0'328'0,"0"0"-75"16,0 0-92-16,0 0-19 15,0 0-105-15,0 0-15 16,97-10-9-16,-67 14-7 15,-11 15-5-15,-11 10-1 16,-2 7 35-16,-6 11-8 16,-6 6-14-16,-13 7 3 15,-2 1-4-15,-4-3-5 16,17-7 0-16,3-7-5 16,5-9-2-16,0-9-10 15,13-9-37-15,17-11-24 0,13-7-46 16,3-17-170-16,-8-8-440 0</inkml:trace>
          <inkml:trace contextRef="#ctx0" brushRef="#br0" timeOffset="33446.7887">14462 5166 867 0,'0'0'232'0,"0"0"-30"15,0 0 25-15,0 0-47 16,46 140-99-16,-29-85-38 0,7 4 3 16,-5 2-26-1,-6-5-12-15,4-7-7 0,-4-10 0 16,-5-11 6-16,-5-11-6 16,-3-9-1-16,0-8 10 15,0 0 49-15,0-18-2 16,0-11-32-16,0-9-18 15,14-1 18-15,5-6 12 16,10 3-8-16,4 1 13 16,16 4-22-16,-1 5-18 15,6 6 7-15,-8 8-9 16,-5 5-8-16,8 8-16 16,-17 1-39-16,-2 4-33 15,-6 0-56-15,-24 0-72 0,0 5-352 16,0 1-58-16</inkml:trace>
          <inkml:trace contextRef="#ctx0" brushRef="#br0" timeOffset="33600.8842">14695 5545 863 0,'0'0'305'15,"0"0"-7"-15,0 0-61 16,0 0-19-16,0 0-119 15,141 51-53-15,-87-40-46 16,-5 2-38-16,5 5-170 16,-11-3-182-16,-13-5-591 0</inkml:trace>
          <inkml:trace contextRef="#ctx0" brushRef="#br0" timeOffset="32459.4189">13233 5184 747 0,'0'0'218'0,"0"0"87"16,0 0-53-16,0 0-49 16,0 0-57-16,0 0-7 15,0 0-14-15,0 0-28 16,0 0-24-16,0 0-17 15,0 0-7-15,-8 0-19 16,-6 0-7-16,-13 0-6 16,-11 0-16-16,-8 0 0 15,5 0 0-15,0 0-1 16,3 0 0-16,6 0 0 0,-1 7-1 16,9 6-5-16,16 6-6 15,0 3-9-15,8 7-6 16,0 3 5-16,16 5 13 15,22 0 2-15,5 0-1 16,11 0 7-16,1 0 0 16,-6-2 1-16,-1 0 0 15,-15 0-1-15,-11-2-8 16,-14 4 9-16,-8-2 9 16,-14 2 6-16,-13 0 3 15,-14-7-8-15,-5-7-10 16,0-10-20-16,-3-9-41 15,11-4-97-15,19-30-134 0,11-6-299 16,8-1-631-16</inkml:trace>
          <inkml:trace contextRef="#ctx0" brushRef="#br0" timeOffset="32737.6741">13591 5439 945 0,'0'0'373'16,"0"0"-85"-16,0 0-77 16,0 0-13-16,24-122-84 15,-15 85-28-15,-1 2-27 0,0 10-23 16,-3 7-4-16,-5 13-6 16,0 5-26-16,3 11-34 15,-3 23 15-15,8 15 19 16,-2 10 0-16,-6 4 12 15,8 0-3-15,-6-6-9 16,7-7-11-16,4-13-77 16,6-23-116-16,-3-10-183 15,-2-4-656-15</inkml:trace>
        </inkml:traceGroup>
        <inkml:traceGroup>
          <inkml:annotationXML>
            <emma:emma xmlns:emma="http://www.w3.org/2003/04/emma" version="1.0">
              <emma:interpretation id="{F4FB2E7B-7B65-4A99-BAC0-F0C1737FD854}" emma:medium="tactile" emma:mode="ink">
                <msink:context xmlns:msink="http://schemas.microsoft.com/ink/2010/main" type="inkWord" rotatedBoundingBox="21210,15158 22153,15039 22216,15539 21272,156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157.6223">16154 5265 514 0,'0'0'313'16,"0"0"22"-16,-98 100-59 15,44-49-48-15,5-2-88 16,3-5-80-16,9-3-60 16,10-14-26-16,5-8-158 0,19-13-470 15</inkml:trace>
          <inkml:trace contextRef="#ctx0" brushRef="#br0" timeOffset="34006.0283">15859 5278 1348 0,'0'0'240'16,"0"0"-81"-16,0 0-15 16,0 0 44-16,0 0-79 15,105 72-25-15,-56-36-20 16,5 2-18-16,-5 0-23 15,-3 2-14-15,-8-5-9 16,-6-4-19-16,-5-7-21 0,-5-8-28 16,-14-6-18-1,6-10-27-15,-12-19-59 0,4-13-107 16,-6-9-436-16</inkml:trace>
          <inkml:trace contextRef="#ctx0" brushRef="#br0" timeOffset="34621.6508">16576 5128 1279 0,'0'0'239'16,"0"0"-54"-16,0 0-103 15,0 0 29-15,-127-13-66 0,110 13-23 16,9 0-22 0,8 12 6-16,0 8-3 0,17 9 22 15,15 8-13-15,9 6-3 16,10 1 0-16,-2 3-9 15,-3-3-8-15,-14-2-2 16,-7-3-8-16,-15-4-4 16,-10-4-25-16,0-5 8 15,-27-7 23-15,-11-10 7 16,-2-5 8-16,-6-4 1 16,5-7 19-16,17-19 16 15,10-13 32-15,14-11 2 16,17-8-34-16,26-6-34 15,-2 2 8-15,-1 8 16 16,-2 11 16-16,-14 14-5 0,-7 8-36 16,-17 9 0-16,-17 2-75 15,-15 4-169-15,2 2-441 0</inkml:trace>
        </inkml:traceGroup>
        <inkml:traceGroup>
          <inkml:annotationXML>
            <emma:emma xmlns:emma="http://www.w3.org/2003/04/emma" version="1.0">
              <emma:interpretation id="{1F4980D4-4359-4F4C-96DD-CFDF59698BFD}" emma:medium="tactile" emma:mode="ink">
                <msink:context xmlns:msink="http://schemas.microsoft.com/ink/2010/main" type="inkWord" rotatedBoundingBox="23311,14636 23661,14592 23710,14983 23360,150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141.2773">17886 4691 791 0,'0'0'327'0,"0"0"32"16,0 0-104-16,0 0 20 15,0 0-69-15,0 0-111 16,119-21-33-16,-65 10-18 16,0-1-29-16,-11 4-15 15,-10 4-84-15,-12 3-76 16,-21 1-119-16,-5 5-477 16,-19 8-137-16</inkml:trace>
          <inkml:trace contextRef="#ctx0" brushRef="#br0" timeOffset="35267.1161">17915 5049 932 0,'0'0'376'0,"0"0"-43"15,0 0-208-15,130 2-77 16,-43-22-48-16,-17 1-49 16,-8-1-257-16</inkml:trace>
        </inkml:traceGroup>
        <inkml:traceGroup>
          <inkml:annotationXML>
            <emma:emma xmlns:emma="http://www.w3.org/2003/04/emma" version="1.0">
              <emma:interpretation id="{2F04CECB-3389-4F3C-B830-D11A6D5B861A}" emma:medium="tactile" emma:mode="ink">
                <msink:context xmlns:msink="http://schemas.microsoft.com/ink/2010/main" type="inkWord" rotatedBoundingBox="24606,14242 25397,14142 25547,15335 24756,154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8752.5266">19471 5328 317 0,'0'0'601'15,"0"0"-271"-15,0 0 14 0,0 0-109 16,0 0-26-16,144-50-66 16,-74 14-35-16,-2-2-16 15,8-2-37-15,-9-1-20 16,-13 2-35-16,-8 8-4 15,-19 5-42-15,-8 5-33 16,-19 11-15-16,0 6-72 16,-5 4-85-16,-25 0-40 15,-27 31-70-15,3 0 7 16,11 1-244-16</inkml:trace>
          <inkml:trace contextRef="#ctx0" brushRef="#br0" timeOffset="38903.1238">19701 5418 582 0,'0'0'317'16,"0"0"91"-16,0 0-84 16,0 0-20-16,138-10-119 15,-84-16-106-15,1-8-79 16,-12 1-1-16,-5-11-152 16,0 7-225-16,-22 9-1068 0</inkml:trace>
          <inkml:trace contextRef="#ctx0" brushRef="#br0" timeOffset="38114.1237">19187 4415 49 0,'0'0'493'16,"0"0"-352"-16,0 0 21 15,0 0 8-15,0 0 11 16,0 0-27-16,0 0-18 16,-8-14-18-16,8 14-23 0,0-2 10 15,0-2 2-15,0-3-15 16,0-4-32-16,0-4-4 16,8-3-6-16,14-5 4 15,10 1-27-15,9 0-26 16,8 7 20-16,7 6-7 15,4 9 1-15,-3 0-3 16,-17 20-3-16,1 12-9 16,-17 4 0-16,-16 10 1 15,-8 0-1-15,-8 8-3 16,-19 2-7-16,-19 2 9 16,-2-6-6-16,-7 3 1 0,7-9 5 15,2-4 1-15,13-7 0 16,25-7-6-1,8-6 6-15,0-5 0 0,41-4 4 16,7-6-4-16,20-5-29 16,30-2-80-16,-4 0-172 15,-21-2-484-15</inkml:trace>
        </inkml:traceGroup>
        <inkml:traceGroup>
          <inkml:annotationXML>
            <emma:emma xmlns:emma="http://www.w3.org/2003/04/emma" version="1.0">
              <emma:interpretation id="{388A253C-A028-4CA9-8FE9-9BADBFECB898}" emma:medium="tactile" emma:mode="ink">
                <msink:context xmlns:msink="http://schemas.microsoft.com/ink/2010/main" type="inkWord" rotatedBoundingBox="27516,13461 27708,14734 26550,14909 26357,136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1904.1082">21325 3631 385 0,'0'0'625'0,"0"0"-547"0,0 0-52 16,0 0-26-16,0 0 68 15,0 0 6-15,0 101-9 16,5-59-14-16,-2-1-2 15,-3-6 6-15,0-7-1 16,0-10 12-16,0-7-17 16,0-5-14-16,0-6 19 15,0 0 44-15,0-6 34 16,0-18-31-16,-8-9-75 16,-3-8-21-16,3 0-5 15,8-2-10-15,0 6 9 16,27 3-17-16,11 7 3 15,11 6 8-15,-3 7 7 0,2 8 0 16,-7 6-1 0,-17 0 0-16,-2 0-7 0,-22 6-6 15,0 7-4-15,0 5-4 16,-16 4 6-16,-17 0 9 16,1 2-6-16,2-5-12 15,6-3-13-15,16-3-21 16,8 0-34-16,8 0 45 15,16 4 48-15,6 0 0 16,-3 1 13-16,-5 2 11 16,-12 0-12-16,-10 5 1 15,-2-3 5-15,-28 3-17 16,-5-8-1-16,-11-4-18 16,-8-13-58-16,5-7-189 15,25-13-472-15</inkml:trace>
          <inkml:trace contextRef="#ctx0" brushRef="#br0" timeOffset="42609.2394">21904 4661 643 0,'0'0'262'16,"0"0"-35"-16,0 0-59 15,0 0-39-15,0 0-68 16,0 0-46-16,-105-17-3 0,80 20-5 16,4 13-1-16,10 2 2 15,3-1 0-15,8 0-7 16,8-3 0-16,19-4 18 16,11-4 10-16,2-5 3 15,9-1 2-15,-3 0 2 16,0 0 3-16,-5 0-1 15,-6 0-17-15,3 0-8 16,-9 0-13-16,-2-5-51 16,11-17-99-16,-8-1-258 15,-6-3-302-15</inkml:trace>
          <inkml:trace contextRef="#ctx0" brushRef="#br0" timeOffset="42055.7402">21904 3835 1151 0,'0'0'310'16,"0"0"-143"-16,0 0-91 15,0 0-76-15,0 0-6 16,0 0-170-16,0 0-503 0</inkml:trace>
          <inkml:trace contextRef="#ctx0" brushRef="#br0" timeOffset="40905.3965">21306 4674 738 0,'0'0'276'0,"0"0"82"15,0 0-104-15,0 0 0 0,0 0-81 16,0 0-64-16,0 0-13 15,0-44 10-15,0 32-12 16,-14 3-39-16,-4 2-33 16,-12 4-22-16,0 3 0 15,-5 0-11-15,2 10-1 16,4 16-11-16,7 6-16 16,11 9-6-16,11 3-9 15,0-2 28-15,27-5 3 16,11-8 4-16,8-12 7 15,3-15 12-15,13-2 1 16,-13-22 8-16,-1-17-9 0,-10-11 0 16,-13-9-5-1,-17-6-14-15,-8-5 7 16,-16-1 12-16,-14-5 1 0,-5 9 7 16,-3 12-7-16,13 14 0 15,12 19 10-15,5 22-11 16,8 9-29-16,5 33-11 15,22 19 40-15,8 12 0 16,1 3 6-16,4-2-5 16,-10-5 12-16,2-7-4 15,-7-9-5-15,-4-7-4 16,-10-12-9-16,-3-11-56 16,-8-11-133-16,0-11-93 15,0-1-310-15</inkml:trace>
        </inkml:traceGroup>
        <inkml:traceGroup>
          <inkml:annotationXML>
            <emma:emma xmlns:emma="http://www.w3.org/2003/04/emma" version="1.0">
              <emma:interpretation id="{919A1181-DBD1-44EE-9324-1D74B231FF2F}" emma:medium="tactile" emma:mode="ink">
                <msink:context xmlns:msink="http://schemas.microsoft.com/ink/2010/main" type="inkWord" rotatedBoundingBox="27549,14526 28391,14420 28439,14801 27597,14907"/>
              </emma:interpretation>
              <emma:one-of disjunction-type="recognition" id="oneOf6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43143.868">22118 4656 844 0,'0'0'360'0,"0"0"-119"16,0 0-173-16,132-69-36 15,-67 46-19-15,8 2-13 16,-2 3-6-16,-6 6-30 15,-3 7-63-15,-21 5-56 16,-9 0 35-16,-16 10 12 16,-2 13 54-16,-14 9 54 15,0 6 49-15,0 7 44 16,0 3-1-16,0 0 36 16,0-6-18-16,0-8 6 15,32-15 2-15,9-9-39 0,5-10 19 16,11 0-20-1,-9-20-11-15,-4-6 3 0,-25-2 4 16,-14-3-18-16,-5-1-44 16,-32-1-12-16,-20 3-61 15,-7 8-65-15,-4 9-56 16,1 13-57-16,22 0-325 16,18 8-210-16</inkml:trace>
        </inkml:traceGroup>
        <inkml:traceGroup>
          <inkml:annotationXML>
            <emma:emma xmlns:emma="http://www.w3.org/2003/04/emma" version="1.0">
              <emma:interpretation id="{D2F5625D-F54B-4C43-9589-EC031402EE9B}" emma:medium="tactile" emma:mode="ink">
                <msink:context xmlns:msink="http://schemas.microsoft.com/ink/2010/main" type="inkWord" rotatedBoundingBox="27693,14284 27796,14271 27870,14863 27767,1487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806.7116">22294 4318 916 0,'0'0'99'0,"0"0"86"0,0 0 11 16,46 144-62-16,-30-85-50 15,0 2-24-15,0 1-25 16,-2 0-22-16,-6-7-13 16,-5-5-29-16,-3-8-38 15,0-10-58-15,-25-16-82 16,-2-6-18-16,-10-10-49 0</inkml:trace>
        </inkml:traceGroup>
        <inkml:traceGroup>
          <inkml:annotationXML>
            <emma:emma xmlns:emma="http://www.w3.org/2003/04/emma" version="1.0">
              <emma:interpretation id="{C9125051-A514-467E-9286-26011022051D}" emma:medium="tactile" emma:mode="ink">
                <msink:context xmlns:msink="http://schemas.microsoft.com/ink/2010/main" type="inkWord" rotatedBoundingBox="28524,14626 28702,14603 28743,14932 28565,14955"/>
              </emma:interpretation>
              <emma:one-of disjunction-type="recognition" id="oneOf8">
                <emma:interpretation id="interp12" emma:lang="" emma:confidence="0">
                  <emma:literal>S.</emma:literal>
                </emma:interpretation>
                <emma:interpretation id="interp13" emma:lang="" emma:confidence="0">
                  <emma:literal>s.</emma:literal>
                </emma:interpretation>
                <emma:interpretation id="interp14" emma:lang="" emma:confidence="0">
                  <emma:literal>J.</emma:literal>
                </emma:interpretation>
                <emma:interpretation id="interp15" emma:lang="" emma:confidence="0">
                  <emma:literal>5.</emma:literal>
                </emma:interpretation>
                <emma:interpretation id="interp16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43396.0931">23235 4646 1084 0,'0'0'288'0,"0"0"-83"15,0 0-97-15,0 0-63 16,0 0-40-16,0 0-5 15,0 0 0-15,-48 106 0 16,72-82 2-16,-5 2 7 16,-5 1-3-16,-12 3-5 15,-2-1-1-15,-2-3-12 16,-44 0-29-16,5-8-77 16,3-12-487-16</inkml:trace>
          <inkml:trace contextRef="#ctx0" brushRef="#br0" timeOffset="43504.215">23284 4958 1020 0,'0'0'125'0,"0"0"-125"16,0 0-211-16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11.7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3F7108-0670-4A3F-895B-9374D7CC334C}" emma:medium="tactile" emma:mode="ink">
          <msink:context xmlns:msink="http://schemas.microsoft.com/ink/2010/main" type="inkDrawing" rotatedBoundingBox="3333,12403 6890,12225 6892,12273 3336,12450" semanticType="underline" shapeName="Other"/>
        </emma:interpretation>
      </emma:emma>
    </inkml:annotationXML>
    <inkml:trace contextRef="#ctx0" brushRef="#br0">0 153 584 0,'0'0'173'0,"0"0"-33"16,0 0 37-16,0 0-36 16,0 0-45-16,0 0-10 15,0 0 1-15,0 0-29 16,0 0-26-16,0 0-18 15,0 0-12-15,0 0 8 16,0 0-9-16,0 0-1 16,0 0 1-16,0 0 7 15,0 0 0-15,8 0 1 16,-8 0 0-16,8 0-2 0,0 0 11 16,0 0 12-16,14 0-1 15,-3 0-8-15,2 3-5 16,4-3 1-16,-1 1-6 15,8-1 9-15,-2 2 11 16,3-2-6-16,-1 0-2 16,6 0 4-16,-3 0-1 15,3 0-11-15,-5 0-14 16,5 0 6-16,-6-2-5 16,0 1-1-16,1 1 5 15,-3 0-6-15,-6 0 1 16,0 0 0-16,1 0-1 15,-1 0 9-15,0 0-8 16,6 0 7-16,-5-3-7 0,12 3 7 16,-1 0-7-16,2-3 15 15,2 1 7-15,6 2-14 16,-5-1 0-16,-1-2-9 16,1 2 9-16,-3-2-8 15,2 3 0-15,-2-1 8 16,-5-1-9-16,-1 2 6 15,1-2-5-15,-9 2 0 16,6-1 5-16,-6-2-6 16,9 2 1-16,-1-1 8 15,6-2-7-15,3 1 10 16,5-1-1-16,-6-2-1 0,6 3-3 16,-3 0-6-16,-5-2 0 15,3 3 0-15,-3-1-1 16,-6 0 1-16,6 2 1 15,-5-1-2-15,-1 0 2 16,1 0-1-16,4-1-1 16,-1 1 7-16,-7-2-7 15,1 3 1-15,-5-2 0 16,2 1-1-16,-6 0 1 16,4 1 0-16,4-1 0 15,-2-1 1-15,-2 2-1 16,5 1 0-16,-1-2 1 15,-2 1 7-15,-2-1-3 0,5 0-5 16,2 0 0-16,6 0-1 16,-6-2 0-16,1 3 0 15,-3-1 0-15,2 0 0 16,-5 2 6-16,3-3-5 16,2 3 0-16,1 0-1 15,-3-3 0-15,-6 0 0 16,14 1 1-16,-11-4 1 15,5 4-1-15,-2-3-1 16,8 4 0-16,-11 1 0 16,3 0-9-16,2 0 9 15,-2 0 0-15,-3 0 8 16,-3 0-7-16,6 0-1 16,0 0 1-16,-6 0 0 15,3 0-1-15,-5 0 0 0,-6 0 0 16,9 0 1-16,-4 0 0 15,-2-3-1-15,-2 3 0 16,4 0-4-16,-5-2 4 16,9 2 1-16,-1 0 1 15,-2-1-1-15,2 1 0 16,-8 0-1-16,1 0 1 16,-9 0-1-16,8 0 0 15,-11 0 11-15,-2 0 5 16,-3-2 4-16,0 2 1 15,0-2-6-15,-8 0-15 16,-16 0-74-16,2 0-277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21.5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CC4C45-C9A7-4432-BFBF-BCAF89A41D85}" emma:medium="tactile" emma:mode="ink">
          <msink:context xmlns:msink="http://schemas.microsoft.com/ink/2010/main" type="inkDrawing" rotatedBoundingBox="14063,2835 14943,2843 14942,2858 14062,2850" shapeName="Other"/>
        </emma:interpretation>
      </emma:emma>
    </inkml:annotationXML>
    <inkml:trace contextRef="#ctx0" brushRef="#br0">20 41 396 0,'0'0'178'16,"0"0"-86"-16,0 0-25 15,0 0 15-15,0 0 3 16,0 0 34-16,-17-7-12 15,12 4-6-15,5 0 0 16,0 2 5-16,0 1 6 16,0 0-7-16,0 0-28 15,0 0-17-15,0 0-13 0,5 0-25 16,23 0-13-16,34 0 4 16,46 0 7-16,35 4 17 15,12 2 5-15,-28-6-2 16,-35 0 1-16,-43 0-19 15,-9 0-12-15,-7 0-10 16,-9 0-54-16,-10 0-120 16,-14 0-380-16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28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D9A45A-5CA8-4615-8DC4-CF0A4D73EFDE}" emma:medium="tactile" emma:mode="ink">
          <msink:context xmlns:msink="http://schemas.microsoft.com/ink/2010/main" type="inkDrawing" rotatedBoundingBox="3313,8270 6634,8008 6639,8071 3318,8333" semanticType="underline" shapeName="Other">
            <msink:sourceLink direction="with" ref="{14C813F4-8D21-40B5-A3F8-36944EC9EFEE}"/>
          </msink:context>
        </emma:interpretation>
      </emma:emma>
    </inkml:annotationXML>
    <inkml:trace contextRef="#ctx0" brushRef="#br0">-6 296 68 0,'0'0'147'0,"0"0"-88"15,0 0-40-15,0 0 24 16,0 0-8-16,0 0-16 16,0 4 25-16,0-4 43 15,0 0-22-15,0 0-33 16,0 0-24-16,0 0-7 16,0 0 1-16,0 0 4 15,-3 0-5-15,3 0 6 0,0 0 33 16,0 0 28-16,0 0 29 15,0 0 15-15,0 0 21 16,0 0-1-16,0 0-13 16,0 0-29-16,0 0-26 15,0 0-38-15,0 0-25 16,0 0-1-16,0 0-1 16,0 0-18-16,3 0 19 15,11 0 6-15,2 0 56 16,8 0-9-16,1 0-18 15,4 0-15-15,-4 0-1 16,7 0 10-16,1 0-17 16,-1-4 0-16,6-1-2 0,-6-3 12 15,6 3-3-15,-5-3-6 16,-1 3-6-16,-7 1 0 16,4 1-6-16,-2 0 0 15,3 0 0-15,3 1-1 16,-1-1 2-16,1-1 5 15,5 3-6-15,-1-3 6 16,-1 0 6-16,1 0-12 16,1 1 7-16,-5 1 0 15,-1 0-8-15,1 0 0 16,5 2 0-16,-6-1 0 16,1-2 1-16,13 2-1 15,-11-2-1-15,3 2 1 0,2-3 1 16,-2 3 0-1,-5-2 0-15,-1 3 0 0,-2-2 0 16,-3 2 9-16,3-2 1 16,2 1-4-16,9-3-1 15,-3 0 13-15,2 1-7 16,6-3-11-16,-5 1 11 16,5 0-11-16,-6 2-1 15,1 2 1-15,5-2 15 16,-11 3-9-16,3 0-7 15,0-1 6-15,-3 1-5 16,6-2-1-16,-3-2 10 0,8 2-9 16,-6-3 12-1,-7 1-12-15,13 0 12 0,-6 1 9 16,-7-1-12-16,7 0 3 16,-7 1-11-16,-3 0-2 15,2-4 8-15,1 4-7 16,-1-1-1-16,6-2 10 15,0 3-8-15,-3-1 15 16,3-2 6-16,-6 3-16 16,-2-1-6-16,-6 1-2 15,1 3 2-15,-9-3-1 16,8 3 1-16,-2 0 6 16,-6 0-6-16,0 0-1 15,1 0 0-15,-1 0 0 16,0 0 0-16,0 0 1 15,1 0-1-15,4 0 1 0,4 0-1 16,-9 0 0-16,8 0-1 16,9-3 1-16,-1-1 0 15,-2-1 1-15,11-3 0 16,-1 3 0-16,-2 1 8 16,3 1-7-16,-4 0-1 15,-9 2 0-15,-7 1 8 16,-5 0-2-16,-7 0-6 15,-1-3 8-15,-8 3-9 16,0-1-6-16,-33-12-50 16,1 0-154-16,-14-1-641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29.6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C813F4-8D21-40B5-A3F8-36944EC9EFEE}" emma:medium="tactile" emma:mode="ink">
          <msink:context xmlns:msink="http://schemas.microsoft.com/ink/2010/main" type="writingRegion" rotatedBoundingBox="4353,6865 6847,7292 6711,8084 4217,7658">
            <msink:destinationLink direction="with" ref="{4CE2BA62-B7AC-4CDC-A787-0DF06D3400B8}"/>
            <msink:destinationLink direction="with" ref="{FFD9A45A-5CA8-4615-8DC4-CF0A4D73EFDE}"/>
            <msink:destinationLink direction="with" ref="{DC96CADE-5E6A-4AA3-A4F2-66B2F1169464}"/>
            <msink:destinationLink direction="with" ref="{C5627FD1-BA8F-493C-A3EA-90994A0AC71A}"/>
          </msink:context>
        </emma:interpretation>
      </emma:emma>
    </inkml:annotationXML>
    <inkml:traceGroup>
      <inkml:annotationXML>
        <emma:emma xmlns:emma="http://www.w3.org/2003/04/emma" version="1.0">
          <emma:interpretation id="{BD9AFED7-121F-4DB7-8A15-711BE87C58B1}" emma:medium="tactile" emma:mode="ink">
            <msink:context xmlns:msink="http://schemas.microsoft.com/ink/2010/main" type="paragraph" rotatedBoundingBox="4353,6865 6847,7292 6711,8084 4217,7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B066C9-8741-44D7-A5EB-D088FD8AB83E}" emma:medium="tactile" emma:mode="ink">
              <msink:context xmlns:msink="http://schemas.microsoft.com/ink/2010/main" type="line" rotatedBoundingBox="4353,6865 6847,7292 6711,8084 4217,7658"/>
            </emma:interpretation>
          </emma:emma>
        </inkml:annotationXML>
        <inkml:traceGroup>
          <inkml:annotationXML>
            <emma:emma xmlns:emma="http://www.w3.org/2003/04/emma" version="1.0">
              <emma:interpretation id="{7FC2EF4A-8A2D-4D18-9603-FB3F689AC520}" emma:medium="tactile" emma:mode="ink">
                <msink:context xmlns:msink="http://schemas.microsoft.com/ink/2010/main" type="inkWord" rotatedBoundingBox="4353,6865 6847,7292 6711,8084 4217,76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15 608 0,'0'0'189'15,"0"0"86"-15,0 0-29 16,0 0-20-16,0 0-63 16,0 0-62-16,0 0-64 15,0-21-37-15,0 34-6 16,0 13 6-16,17 12 33 15,-1 6 2-15,6 5-16 16,-3 5 10-16,-3-4-8 16,5-4 14-16,-4-7-15 15,-9-9 4-15,8-8-14 16,-8-10 8-16,-2-4-9 16,-4-6 1-16,-2-2 5 15,0 0 23-15,0-13 59 0,0-14-60 16,-8-9-34-1,-8-10-3-15,0-4-17 0,-6 0-6 16,11 2 6-16,3 10 8 16,3 6-4-16,5 11 13 15,0 10 0-15,0 8 0 16,5 3-10-16,14 0-15 16,11 20 15-16,8 8 2 15,5 3 8-15,-5 1 0 16,0-6 1-16,-6-8-1 15,-7-7 1-15,-1-11 5 16,0 0 1-16,1-13 4 0,-4-15-1 16,-2-7-4-16,-5 2-5 15,-6 4 7-15,0 9-7 16,-8 10 6-16,0 10-7 16,0 0-10-16,8 26-21 15,0 14 25-15,6 8 6 16,2 8 2-16,0-1-1 15,0-4-1-15,3-7-4 16,3-8-88-16,8-6-98 16,-11-10-140-16,-3-12-397 0</inkml:trace>
          <inkml:trace contextRef="#ctx0" brushRef="#br0" timeOffset="793.0536">739 32 791 0,'0'0'324'16,"0"0"-2"-16,0 0-103 15,0 0-39-15,0 0-67 16,0 0-35-16,0 0-25 16,30-54-14-16,-6 45-19 0,1 3-1 15,-1 4-2-15,0 2-8 16,-2 0-9-16,-6 17 0 16,-8 7-13-16,-5 6 3 15,-3 4 3-15,0 7 5 16,-11 3 1-16,-5-3 0 15,3 0 1-15,-4-4 0 16,17-7 0-16,0-11-1 16,0-6 1-16,8-4 0 15,25-8 11-15,-1-1-11 16,14 0-27-16,3-1-138 16,-11-8-227-16,-14 3-866 0</inkml:trace>
          <inkml:trace contextRef="#ctx0" brushRef="#br0" timeOffset="29167.8479">1326 303 599 0,'0'0'270'16,"0"0"-5"-16,0 0-48 15,0 0-41-15,0 0-26 16,0 0-17-16,0 0-6 15,0 0-20-15,0-3-21 0,0-9-43 16,0 1-7-16,0-2-20 16,9-2-4-16,7 3-12 15,0 0-6-15,8 5 5 16,-2 1-10-16,-3 5-5 16,3 1-13-16,-14 0-21 15,0 11-6-15,-8 11-20 16,0 6 42-16,0 5 6 15,-16 4-19-15,-9 1 19 16,9-1 9-16,0-5 5 16,10-8 8-16,6-7-1 15,0-10-20-15,14-5-12 16,10-2-2-16,17-13-39 16,8-11-234-16,-17-2-407 0</inkml:trace>
          <inkml:trace contextRef="#ctx0" brushRef="#br0" timeOffset="29498.0345">1724 106 512 0,'0'0'332'16,"0"0"-88"-16,0 0-105 16,0 0-23-16,0 0-78 0,0 0-16 15,-73 108-21 1,73-85 10-16,0-4-11 0,0 0 6 16,16 0 6-16,1 0 23 15,7-1 13-15,-8 0-6 16,-2 3-23-16,-3-1-3 15,-6 0-2-15,-5 2-14 16,0-5-11-16,-8-10-88 16,-8-5-242-16,2-2-607 0</inkml:trace>
          <inkml:trace contextRef="#ctx0" brushRef="#br0" timeOffset="29798.0584">1922 63 605 0,'0'0'254'0,"0"0"-32"16,0 0-60-16,0 0-21 15,-65 111-35-15,59-69-36 16,6 4-24-16,0 1-9 15,6-8-23-15,13-8 14 16,11-13 16-16,-6-9 11 16,0-9 27-16,-2 0 9 15,-6 0-6-15,-8-1-28 0,-8-7-29 16,0 3-28-16,-38 5-37 16,-2 0-191-16,2 0-479 0</inkml:trace>
          <inkml:trace contextRef="#ctx0" brushRef="#br0" timeOffset="2362.6335">2295 937 336 0,'0'0'182'0,"0"0"-39"16,0 0-9-16,0 0-4 15,0 0 15-15,0 0 10 16,0 0 20-16,46 0-39 15,-27 0-79-15,-3 0-45 16,1 0-12-16,-4 0-265 16,-13 0-639-16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7:26.1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1CF313-CF13-4D27-9EFC-D0FCFD694A26}" emma:medium="tactile" emma:mode="ink">
          <msink:context xmlns:msink="http://schemas.microsoft.com/ink/2010/main" type="inkDrawing" rotatedBoundingBox="17566,2714 20390,2722 20389,3151 17565,3143" semanticType="callout" shapeName="Other"/>
        </emma:interpretation>
      </emma:emma>
    </inkml:annotationXML>
    <inkml:trace contextRef="#ctx0" brushRef="#br0">0 426 667 0,'0'0'123'16,"0"0"33"-16,0 0-30 15,0 0 20-15,0 0-26 16,0 0-27-16,0 0-10 16,5-15 5-16,-2 10-5 15,2-4-26-15,6-6-23 16,5-2-19-16,-2-2-2 16,16-4-12-16,-3 1 14 0,-3 1-4 15,6 2 1 1,2 1 3-16,6 0-5 0,-3-1 0 15,9 1-2-15,-9 1-1 16,13-1 0-16,4 2 2 16,-3 0 0-16,7 2-8 15,1 1 1-15,-3 1-1 16,3 6 0-16,-11-1-1 16,8 3 1-16,-10 2-1 15,2-4 1-15,0 2 0 16,2-3 11-16,6-2-11 15,3 0 13-15,-3-1-14 16,-5 1 0-16,-8 3-1 0,5 5 1 16,-14 1 0-16,1 0 0 15,5 0 1-15,-3 0 1 16,11 0-2-16,0 0 0 16,-6 1 0-16,1 5 1 15,5 0-1-15,-5-1-1 16,-9 0 1-16,6 1 0 15,2 0 0-15,1 1 0 16,-3 0 0-16,3-1 1 16,-1 1 0-16,-2-3 0 15,3 1-1-15,-9 0 1 16,-8-1-1-16,9 0-1 16,-9 2 1-16,6 0 0 15,-11-1 0-15,16 3 0 0,-11-2 0 16,9 1 0-16,-9 2 0 15,1-4 0-15,4 0 0 16,-4 1 0-16,-9-2 1 16,3 1-1-16,-6-1 0 15,4 2 1-15,4 1-1 16,-2 0-1-16,-2 1 1 16,4 1 5-16,-5 1-5 15,1-1-9-15,-1-2 9 16,0 0 0-16,-2 1 1 15,5-3 0-15,-3 1-1 16,0 1 0-16,6 1 1 16,-1-1 5-16,-4 0-6 0,-1 1 1 15,0-1 5-15,-5 3 2 16,2-4-7-16,-2 2-1 16,-5-4 12-16,2-3-10 15,-8 2 11-15,0-3 2 16,0 0 22-16,0 0 16 15,0 0 0-15,0 0-4 16,0 0-11-16,0-3-38 16,-6-2-34-16,-2 0-144 15,-8 1-417-15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8:00.4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0 702 0,'0'0'628'0,"0"0"-349"16,0 0-139-16,0 0-108 0,0 0-12 15,0 0-20-15,0 0-14 16,0 109-129-16,0-82-430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1:02.8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089885-3B6D-4523-9339-890834C502D4}" emma:medium="tactile" emma:mode="ink">
          <msink:context xmlns:msink="http://schemas.microsoft.com/ink/2010/main" type="writingRegion" rotatedBoundingBox="33622,5202 15570,6556 15112,451 33165,-901"/>
        </emma:interpretation>
      </emma:emma>
    </inkml:annotationXML>
    <inkml:traceGroup>
      <inkml:annotationXML>
        <emma:emma xmlns:emma="http://www.w3.org/2003/04/emma" version="1.0">
          <emma:interpretation id="{BE955383-C0CC-40BF-9E54-EED81D2B256E}" emma:medium="tactile" emma:mode="ink">
            <msink:context xmlns:msink="http://schemas.microsoft.com/ink/2010/main" type="paragraph" rotatedBoundingBox="33622,5202 15912,6530 15783,4812 33494,3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8A794B-3B20-4BBF-86B1-7801CC7FDA8C}" emma:medium="tactile" emma:mode="ink">
              <msink:context xmlns:msink="http://schemas.microsoft.com/ink/2010/main" type="line" rotatedBoundingBox="33622,5202 15912,6530 15783,4812 33494,3484"/>
            </emma:interpretation>
          </emma:emma>
        </inkml:annotationXML>
        <inkml:traceGroup>
          <inkml:annotationXML>
            <emma:emma xmlns:emma="http://www.w3.org/2003/04/emma" version="1.0">
              <emma:interpretation id="{0C49CBA4-F036-4599-970B-A4B93E79CA2C}" emma:medium="tactile" emma:mode="ink">
                <msink:context xmlns:msink="http://schemas.microsoft.com/ink/2010/main" type="inkWord" rotatedBoundingBox="17149,5435 15837,5534 15807,5141 17119,5042"/>
              </emma:interpretation>
            </emma:emma>
          </inkml:annotationXML>
          <inkml:trace contextRef="#ctx0" brushRef="#br0">-11266 2119 515 0,'0'0'406'0,"0"0"-169"15,0 0-102-15,0 0 18 16,-111 134-54-16,108-73 25 15,3-1-35-15,24-10-19 16,17-15-1-16,13-22 53 16,0-13 32-16,-2-15-17 15,-6-24-42-15,-16-13-22 16,-22-5-24-16,-14-3-43 0,-56-1-6 16,-49 11-91-1,-19 26-107-15,11 15-152 0,32 9-517 0</inkml:trace>
          <inkml:trace contextRef="#ctx0" brushRef="#br0" timeOffset="-482.0706">-10400 2144 186 0,'0'0'650'15,"0"0"-536"-15,0 0-46 16,-114 35 4-16,84-9 32 15,6 7-23-15,8 6-36 16,8 0 13-16,8-1-29 0,8-11 31 16,24-10 18-16,14-17 101 15,11 0 4-15,-3-28-45 16,8-13-41-16,-18-4-35 16,-23-1-5-16,-13 4-26 15,-24 6-31-15,-57 10-25 16,-62 26-71-16,2 0-202 15,14 8-440-15</inkml:trace>
        </inkml:traceGroup>
        <inkml:traceGroup>
          <inkml:annotationXML>
            <emma:emma xmlns:emma="http://www.w3.org/2003/04/emma" version="1.0">
              <emma:interpretation id="{4BEFFBB0-6332-4978-834F-590A07DD2557}" emma:medium="tactile" emma:mode="ink">
                <msink:context xmlns:msink="http://schemas.microsoft.com/ink/2010/main" type="inkWord" rotatedBoundingBox="20187,5484 18175,5635 18133,5082 20146,49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-49078.1376">-8990 2053 1013 0,'0'0'110'0,"0"0"36"15,-125 11-37-15,76 13 4 16,12 9-49-16,12 14-13 15,9 8-21-15,16 10-6 0,16 4-4 16,30-10-20 0,35-16 0-16,36-32 94 0,-6-11 50 15,-9-24-17-15,-20-23 3 16,-26 3-6-16,-10-8 9 16,-8-6-4-16,-30 3-30 15,-8 3-53-15,-37 6-46 16,-20 9-31-16,-11 9-52 15,0 15-87-15,9 13-25 16,35 31-67-16,15 10-17 16,9 2-472-16</inkml:trace>
          <inkml:trace contextRef="#ctx0" brushRef="#br1" timeOffset="-48783.1248">-7765 2014 235 0,'0'0'769'16,"0"0"-631"-16,-32 156-76 16,32-77 103-16,22 3-20 15,26-21-58-15,15-11-14 16,18-24 73-16,8-24 15 15,3-9-13-15,-14-32-16 16,-18-14-14-16,-22-7 4 16,-33-2-27-16,-18 1-43 0,-58 2-52 15,-64 16-46-15,-33 37-131 16,25 6-160-16,32 21-330 0</inkml:trace>
        </inkml:traceGroup>
        <inkml:traceGroup>
          <inkml:annotationXML>
            <emma:emma xmlns:emma="http://www.w3.org/2003/04/emma" version="1.0">
              <emma:interpretation id="{DD9EAB3D-BAB1-4FF4-9D88-D9AB25652594}" emma:medium="tactile" emma:mode="ink">
                <msink:context xmlns:msink="http://schemas.microsoft.com/ink/2010/main" type="inkWord" rotatedBoundingBox="21133,6139 21000,6149 20872,4430 21004,4420"/>
              </emma:interpretation>
            </emma:emma>
          </inkml:annotationXML>
          <inkml:trace contextRef="#ctx0" brushRef="#br1" timeOffset="-186186.6101">-6431 1388 449 0,'0'0'114'15,"0"0"-7"-15,0 0-51 16,0 0-2-16,0 0-18 15,0 0-19-15,0 0-10 16,0 94-6-16,0-76-1 16,6 8-59-16,2-4-83 15,0-4-76-15</inkml:trace>
          <inkml:trace contextRef="#ctx0" brushRef="#br1" timeOffset="-185984.7185">-6393 1757 120 0,'0'0'134'0,"0"0"-52"15,0 0-30-15,0 0-19 16,0 0 57-16,0 105-11 16,9-86-31-16,-9-3-25 15,5 4-14-15,3-1-9 16,0 3-18-16,0 2-28 16,-5 4-9-16,5-1 17 15,-2 5-15-15,-6 2-22 16,0 12-52-16,0-8 55 15,0-3-26-15</inkml:trace>
          <inkml:trace contextRef="#ctx0" brushRef="#br1" timeOffset="-183319.2072">-6401 2884 568 0,'0'0'241'0,"0"0"34"15,0 0-29-15,0 0-28 0,0 0-64 16,0 0-14-16,0 0-50 16,0-3-29-16,0 3-31 15,0 0-13-15,0 8-16 16,0 9 0-16,0 3-1 15,0 4-42-15,0 4-88 16,0 1-35-16,8 14-169 16,6-10-58-16,2-5-450 0</inkml:trace>
        </inkml:traceGroup>
        <inkml:traceGroup>
          <inkml:annotationXML>
            <emma:emma xmlns:emma="http://www.w3.org/2003/04/emma" version="1.0">
              <emma:interpretation id="{0CB67568-B8CC-469B-85DB-6BD7E603A3A4}" emma:medium="tactile" emma:mode="ink">
                <msink:context xmlns:msink="http://schemas.microsoft.com/ink/2010/main" type="inkWord" rotatedBoundingBox="24758,5463 21849,5681 21795,4968 24705,47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201296.1042">-5199 1943 626 0,'0'0'134'0,"0"0"54"0,0 0-28 16,0 0 13-16,0 0-78 15,-114-27 27-15,84 27-80 16,-2 0-13-16,-1 14-18 16,-5 9 16-16,6 6-15 15,-3 6-3-15,5 8-1 16,14 4-7-16,2 8-1 15,14 0 0-15,0-2 0 16,30 0-28-16,11-11 28 16,13-10 6-16,11-13 48 15,5-13 14-15,0-6 35 16,-5-25 8-16,-2-15-9 16,-20-12-31-16,-8-7-5 0,-27-3-14 15,-8-2-43-15,-38 7-9 16,-18 8-55-16,-20 15-54 15,-14 29-87-15,12 5-108 16,21 13-302-16</inkml:trace>
          <inkml:trace contextRef="#ctx0" brushRef="#br1" timeOffset="-201298.0998">-4401 2259 535 0,'0'0'404'0,"0"0"-104"15,0 0-157-15,0 0-88 0,0 0-55 16,0 0-23-16,0 0-228 16,-84-42-523-16</inkml:trace>
          <inkml:trace contextRef="#ctx0" brushRef="#br1" timeOffset="-201300.0946">-4090 2287 766 0,'0'0'153'0,"0"0"79"16,0 0-54-16,0 0-32 15,0 0-73-15,0 0-73 16,0 0-4-16,-40-9-234 15,34-1-258-15</inkml:trace>
          <inkml:trace contextRef="#ctx0" brushRef="#br1" timeOffset="-201301.0929">-3559 2256 942 0,'0'0'301'16,"0"0"-33"-1,0 0-112-15,0 0-71 16,0 0-47-16,0 0-38 0,0 0-33 16,-41-2-109-16,14-6-229 15,0 3-314-15</inkml:trace>
          <inkml:trace contextRef="#ctx0" brushRef="#br1" timeOffset="-201305.0702">-2850 1992 136 0,'0'0'513'16,"0"0"-347"-16,0 0-43 16,0 0 42-16,0 0-46 15,0 0-15-15,0 0-11 16,-111-41-34-16,86 41-5 16,1 4-25-16,0 13-16 15,-1 4 13-15,-5 9-5 16,6 3-1-16,0 8-14 15,8 7-3-15,7 4 3 16,9 1 4-16,0 2-3 16,25-4 1-16,13-11 16 15,5-9 20-15,11-14 3 0,8-15 30 16,-5-2 32-16,8-30-2 16,-3-12 2-16,-13-14-34 15,-11-5-8-15,-27-3-15 16,-11-1-30-16,-52-3-22 15,-51 5-38-15,-37 24-98 16,-6 21-141-16,29 18-75 16,47 3-718-16</inkml:trace>
        </inkml:traceGroup>
        <inkml:traceGroup>
          <inkml:annotationXML>
            <emma:emma xmlns:emma="http://www.w3.org/2003/04/emma" version="1.0">
              <emma:interpretation id="{D10BD35C-3F0E-4A72-A472-9B54B507DAD6}" emma:medium="tactile" emma:mode="ink">
                <msink:context xmlns:msink="http://schemas.microsoft.com/ink/2010/main" type="inkWord" rotatedBoundingBox="26240,5375 25625,5421 25583,4854 26197,48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203973.6192">-1408 1837 530 0,'0'0'130'0,"0"0"33"0,0 0-18 15,0 0 61-15,0 0-20 16,0 0-57-16,0 0-43 16,-108-21-12-16,89 21-33 15,-8 5-22-15,0 14-6 16,-11 6-3-16,5 9 0 16,1 8 14-16,2 6-16 15,6 5-2-15,5 2 5 16,11-3-11-16,8-6-2 15,2-3-13-15,28-5 15 16,11-4 2-16,15-5 30 0,7-11-3 16,7-14 39-16,3-4 18 15,0-24 0-15,-2-17-24 16,-9-12-10-16,-22-8-3 16,-23-2 1-16,-17 0-9 15,-46-5-41-15,-60 1-29 16,-43 14-61-16,-2 15-132 15,37 26-99-15,44 12-452 0</inkml:trace>
        </inkml:traceGroup>
        <inkml:traceGroup>
          <inkml:annotationXML>
            <emma:emma xmlns:emma="http://www.w3.org/2003/04/emma" version="1.0">
              <emma:interpretation id="{DF60702D-2E92-4329-8284-701F92DF5D9F}" emma:medium="tactile" emma:mode="ink">
                <msink:context xmlns:msink="http://schemas.microsoft.com/ink/2010/main" type="inkWord" rotatedBoundingBox="29371,5215 26957,5397 26915,4835 29329,46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205490.6254">738 1858 768 0,'0'0'195'15,"0"0"87"-15,0 0-95 16,0 0-44-16,0 0-40 16,0 0-36-16,-22-31 3 15,11 31-33-15,-5 0-15 16,-8 2-21-16,-1 15 0 16,-4 6 7-16,-4 9-8 0,3 7 7 15,3 5-1-15,6 8 0 16,7 1-5-16,14-1 0 15,0-4 1-15,14-9 8 16,15-10 0-16,7-10 27 16,4-16 20-16,12-3 53 15,-4-14-7-15,-2-21-8 16,-5-8-33-16,-17-8-26 16,-21-1-26-16,-3-2-10 15,-41 4-44-15,-56 0-70 16,5 15-149-16,11 12-392 0</inkml:trace>
          <inkml:trace contextRef="#ctx0" brushRef="#br0" timeOffset="4580.4376">1661 1662 912 0,'0'0'483'0,"0"0"-287"16,0 0-65-16,0 0 43 15,0 0-24-15,0 0-81 16,108 91-31-16,-108-58-22 16,0 5-16-16,0 0-15 15,-16 3-97-15,-6-10-193 16,11-12-879-16</inkml:trace>
          <inkml:trace contextRef="#ctx0" brushRef="#br0" timeOffset="4382.4473">1160 2047 1177 0,'0'0'228'0,"0"0"-70"16,0 0-36-16,0 0 29 16,0 0-16-16,0 0-27 15,0 0-26-15,30-10-39 16,-6-2-28-16,17-7 3 15,7-1 11-15,15-6 2 16,10-4 12-16,11-1-7 16,-3-3 4-16,-3-1-12 15,-13 4 14-15,-8 4-13 16,-11-1-17-16,-8 4-12 16,-14 0-32-16,-8 3-56 15,-7 3-68-15,-9 1-130 16,-25 7-393-16,-5 2-591 0</inkml:trace>
          <inkml:trace contextRef="#ctx0" brushRef="#br1" timeOffset="-204702.94">-412 2119 588 0,'0'0'401'16,"0"0"-158"-16,0 0-40 15,0 0-71-15,0 0-132 16,0 0-55-16,0 0-280 16,-44-16-411-16</inkml:trace>
          <inkml:trace contextRef="#ctx0" brushRef="#br1" timeOffset="-204859.3907">-177 2098 74 0,'0'0'735'16,"0"0"-485"-16,0 0-30 16,0 0-44-16,0 0-78 15,0 0-71-15,0 0-27 16,0-1-75-16,-5-7-223 15,2 3-464-15</inkml:trace>
          <inkml:trace contextRef="#ctx0" brushRef="#br1" timeOffset="-205092.4413">286 2092 857 0,'0'0'349'0,"0"0"-97"16,0 0-63-16,0 0-9 15,0 0-56-15,0 0-62 16,0 0-38-16,0 0-24 15,-16 0-65-15,-1-8-205 16,-4 0-702-16</inkml:trace>
        </inkml:traceGroup>
        <inkml:traceGroup>
          <inkml:annotationXML>
            <emma:emma xmlns:emma="http://www.w3.org/2003/04/emma" version="1.0">
              <emma:interpretation id="{B1C4FC09-8AAC-432F-A0A2-11CEA30BAC3A}" emma:medium="tactile" emma:mode="ink">
                <msink:context xmlns:msink="http://schemas.microsoft.com/ink/2010/main" type="inkWord" rotatedBoundingBox="33571,4511 31096,4696 31031,3828 33505,3642"/>
              </emma:interpretation>
              <emma:one-of disjunction-type="recognition" id="oneOf4">
                <emma:interpretation id="interp4" emma:lang="" emma:confidence="0">
                  <emma:literal>col.</emma:literal>
                </emma:interpretation>
                <emma:interpretation id="interp5" emma:lang="" emma:confidence="0">
                  <emma:literal>oh.</emma:literal>
                </emma:interpretation>
                <emma:interpretation id="interp6" emma:lang="" emma:confidence="0">
                  <emma:literal>con.</emma:literal>
                </emma:interpretation>
                <emma:interpretation id="interp7" emma:lang="" emma:confidence="0">
                  <emma:literal>oh</emma:literal>
                </emma:interpretation>
                <emma:interpretation id="interp8" emma:lang="" emma:confidence="0">
                  <emma:literal>out.</emma:literal>
                </emma:interpretation>
              </emma:one-of>
            </emma:emma>
          </inkml:annotationXML>
          <inkml:trace contextRef="#ctx0" brushRef="#br0" timeOffset="23116.1001">3963 1075 700 0,'0'0'156'0,"0"0"38"16,0 0-23-16,0 0 1 16,0 0-28-16,0 0-36 15,0-70-6-15,0 63-1 16,-8 1-28-16,0 0-7 15,-8 5-35-15,-8 1-19 16,-6 0-6-16,-5 11-5 16,-11 19 9-16,5 12-8 0,3 13 12 15,11 9-5-15,14 0 1 16,13 0 3-16,13-10-3 16,30-13-9-16,36-17 13 15,-1-19 18-15,12-5 46 16,2-20 14-16,-19-15-15 15,-8-9-9-15,-14-7-10 16,-27-5-1-16,-15-4-30 16,-9-6-27-16,-38 2-27 15,-16 6-11-15,2 13-34 16,1 14-45-16,10 17-3 16,22 14-57-16,22 8-63 15,27 18-335-15,18 0-62 0</inkml:trace>
          <inkml:trace contextRef="#ctx0" brushRef="#br0" timeOffset="23679.8437">4710 1056 793 0,'0'0'276'0,"0"0"-100"16,0 0-92-16,0 0 0 16,0 0 1-16,-138 64-29 15,98-20 0-15,10 8-11 16,14-5-45-16,16-5-12 15,21-11-11-15,28-13 23 16,16-10 23-16,13-8 21 0,-4 0 1 16,-4-19 18-16,-16-3 58 15,-19-4 2-15,-13-3 26 16,-22-6-59-16,-6-6-51 16,-26-6-39-16,-11 3-6 15,-9 4-11-15,9 12 3 16,13 9-1-16,14 12-18 15,16 5-94-15,0 2-82 16,41 0-162-16,15 0 159 16,20 0-24-16,11 0 60 15,-12 0 126-15,1 0 50 16,-24-4 70-16,-9-1 53 16,-19 0 71-16,-13 1 28 15,-5 2-33-15,-6 2-123 16,-6 0-66-16,-10 15 0 0,-11 16 14 15,-3 12 8-15,6 12 3 16,8 0-16-16,10-5-9 16,6-9-14-16,38-16 14 15,16-9 42-15,11-15 24 16,0-1-19-16,0-10 23 16,-11-16 47-16,-13-4-11 15,-17-7-17-15,-16-6-16 16,-8-3-45-16,-24-5-28 15,-20 5-19-15,-15 3-51 16,-1 11-73-16,-7 29-36 16,23 3-32-16,15 3-429 0</inkml:trace>
          <inkml:trace contextRef="#ctx0" brushRef="#br0" timeOffset="24167.3929">5804 630 963 0,'0'0'275'16,"0"0"-146"-16,0 0 66 16,0 126 1-16,10-46-48 15,1 26-38-15,-8-6-32 16,2-10-21-16,-5-17-2 16,0-31-20-16,0-3-8 15,0-6-2-15,0-15-13 16,0-8 1-16,0-8 15 15,0-2 46-15,0-2 36 16,0-15-34-16,11-3-54 16,3-2-4-16,5 1 3 15,-3 5-12-15,5 3-9 16,-4 6 0-16,-1 7-25 0,0 0-66 16,-2 2-105-16,-3 28-105 15,-6-4-271-15,-2-4-878 0</inkml:trace>
          <inkml:trace contextRef="#ctx0" brushRef="#br0" timeOffset="24251.1728">6161 1461 1041 0,'0'0'672'16,"0"0"-422"-16,0 0-140 15,0 0-110-15,0 0-40 16,0 0-712-16</inkml:trace>
        </inkml:traceGroup>
      </inkml:traceGroup>
    </inkml:traceGroup>
    <inkml:traceGroup>
      <inkml:annotationXML>
        <emma:emma xmlns:emma="http://www.w3.org/2003/04/emma" version="1.0">
          <emma:interpretation id="{71C47D3B-E4B1-41BA-909C-F2489622DBFB}" emma:medium="tactile" emma:mode="ink">
            <msink:context xmlns:msink="http://schemas.microsoft.com/ink/2010/main" type="paragraph" rotatedBoundingBox="28249,3899 17950,4044 17936,3007 28234,28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2C6387-ACFF-4948-8A76-791181A38B40}" emma:medium="tactile" emma:mode="ink">
              <msink:context xmlns:msink="http://schemas.microsoft.com/ink/2010/main" type="line" rotatedBoundingBox="28249,3899 17950,4044 17936,3007 28234,2862"/>
            </emma:interpretation>
          </emma:emma>
        </inkml:annotationXML>
        <inkml:traceGroup>
          <inkml:annotationXML>
            <emma:emma xmlns:emma="http://www.w3.org/2003/04/emma" version="1.0">
              <emma:interpretation id="{190AE8AD-CAE7-4192-9EF4-76F03E41499D}" emma:medium="tactile" emma:mode="ink">
                <msink:context xmlns:msink="http://schemas.microsoft.com/ink/2010/main" type="inkWord" rotatedBoundingBox="28243,3529 27398,3541 27391,3035 28236,3023"/>
              </emma:interpretation>
            </emma:emma>
          </inkml:annotationXML>
          <inkml:trace contextRef="#ctx0" brushRef="#br2" timeOffset="-362221.7133">-1 107 192 0,'0'0'163'16,"0"0"-79"-16,0 0-61 15,0 0 11-15,0 0 8 16,0 0 35-16,0 0 15 15,30-34-15-15,-30 27-18 16,0 0-16-16,3 0-24 16,-3-1 14-16,0 1 13 15,5 1 17-15,-5 2 10 16,0-2 17-16,0 2 74 16,3 0-20-16,-3 0-22 0,0 0-7 15,0 1-11-15,0 1 7 16,5 1-7-16,-5 1-27 15,0 0-24-15,0 0-36 16,0 0-17-16,3 0-13 16,-3 16-21-16,5 13 18 15,-2 13 16-15,2 9 0 16,-2 4 0-16,-3 3-1 16,0-1 1-16,0-4 0 15,0-6 0-15,0-10 6 16,0-8-6-16,-3-10-6 15,-2-10 6-15,5-5 0 16,0-4 9-16,-3 0 11 0,-2-4 6 16,-3-20 17-1,-3-12-43-15,-3-6-32 0,1-6 16 16,13-2-11-16,0 3 5 16,0 2 7-16,27 6-16 15,-3 6 22-15,9 6-2 16,-1 4 9-16,6 8 1 15,-3 4 1-15,3 9 0 16,0 2 0-16,-6 0 0 16,4 21-10-16,-7 6 3 15,-4 6 7-15,-4 6 5 16,-4 4 3-16,-7 1-1 16,-4 2 11-16,-3-3-18 15,2-4-15-15,-5-4-26 16,0-7-54-16,0-8-24 0,0-8-50 15,0-6-235-15,-14-6-141 16</inkml:trace>
          <inkml:trace contextRef="#ctx0" brushRef="#br2" timeOffset="-362024.9023">180 384 970 0,'0'0'208'16,"0"0"-121"-16,0 0-39 0,146 0 3 15,-91-2-51 1,-1 1-51-16,3 1-110 0,-1 0-79 16,-15 0-157-16</inkml:trace>
          <inkml:trace contextRef="#ctx0" brushRef="#br2" timeOffset="-361792.505">716 336 390 0,'0'0'494'16,"0"0"-285"-16,0 0-93 15,0 0-80-15,0 0 8 16,0 0 98-16,0 0-36 16,0 87-38-16,0-65-4 15,14-5-1-15,7-6 66 16,4-7 4-16,-1-4 6 0,0 0-12 15,-7-6-29-15,-9-11 10 16,-8-5-26-16,-6-3-82 16,-21-1-27-16,-13 4-117 15,-28 12-117-15,11 9-51 16,11 1-354-16</inkml:trace>
        </inkml:traceGroup>
        <inkml:traceGroup>
          <inkml:annotationXML>
            <emma:emma xmlns:emma="http://www.w3.org/2003/04/emma" version="1.0">
              <emma:interpretation id="{8B54DEB3-E412-4442-9D9F-EE06908F22CD}" emma:medium="tactile" emma:mode="ink">
                <msink:context xmlns:msink="http://schemas.microsoft.com/ink/2010/main" type="inkWord" rotatedBoundingBox="26790,3476 26784,3477 26784,3466 26789,3465">
                  <msink:destinationLink direction="with" ref="{4A2DF428-18BB-4F8E-B9A2-C972033505C2}"/>
                </msink:context>
              </emma:interpretation>
            </emma:emma>
          </inkml:annotationXML>
          <inkml:trace contextRef="#ctx0" brushRef="#br2" timeOffset="-360989.3338">-604 441 540 0,'0'0'511'16,"0"0"-276"-16,0 0-99 16,0 0-31-16,0 0-54 15,0 0-51-15,0 0-24 16,0-1-224-16,-6-9-768 0</inkml:trace>
        </inkml:traceGroup>
        <inkml:traceGroup>
          <inkml:annotationXML>
            <emma:emma xmlns:emma="http://www.w3.org/2003/04/emma" version="1.0">
              <emma:interpretation id="{B575CF59-C76C-4704-AE0B-B4436BF58170}" emma:medium="tactile" emma:mode="ink">
                <msink:context xmlns:msink="http://schemas.microsoft.com/ink/2010/main" type="inkWord" rotatedBoundingBox="26046,3820 25406,3829 25396,3131 26036,3122">
                  <msink:destinationLink direction="with" ref="{4A2DF428-18BB-4F8E-B9A2-C972033505C2}"/>
                </msink:context>
              </emma:interpretation>
            </emma:emma>
          </inkml:annotationXML>
          <inkml:trace contextRef="#ctx0" brushRef="#br2" timeOffset="-349458.166">-1922 150 182 0,'0'0'358'0,"0"0"-158"15,0 0-9-15,0 0 26 16,0 0 16-16,0 0-47 16,0-47-39-16,0 42-11 15,0 3-3-15,0 0-33 16,0 2-43-16,0 0-33 16,0 0-24-16,0 2-18 15,0 24-29-15,0 14 33 16,0 18 14-16,0 8 2 15,-6 7 4-15,-4-3 1 0,4-7 2 16,-2-14 4 0,5-12-12-16,-2-14 8 0,5-13-8 15,0-7 19-15,-3-3 3 16,3 0 26-16,0-23 22 16,-8-12-65-16,3-13-6 15,-3-7-34-15,-1-6-15 16,9 3 12-16,0 5 8 15,9 9-2-15,7 9-2 16,0 7 23-16,6 9 2 16,-1 8 8-16,4 7 0 15,7 4 0-15,1 2 8 16,-1 18-15-16,1 8 7 16,-1 10-6-16,-2 6 6 15,-14 2 12-15,6 2-12 0,-6-4-1 16,-8-3-12-16,-5-6-30 15,-3-6-57-15,0-10-83 16,0-8-325-16,-17-9-124 0</inkml:trace>
          <inkml:trace contextRef="#ctx0" brushRef="#br2" timeOffset="-349291.4331">-1963 418 1315 0,'0'0'309'16,"0"0"-94"-16,0 0-135 0,122-34-80 15,-44 10-22 1,-15 4-162-16,-15 1-711 0</inkml:trace>
          <inkml:trace contextRef="#ctx0" brushRef="#br2" timeOffset="-348796.207">-1468 394 702 0,'0'0'264'15,"0"0"37"-15,0 0-118 16,0 0-35-16,0 0-49 16,0 0-19-16,0 0-30 15,17 0-19-15,-4-2-15 16,-5 2-15-16,0 0-1 15,1 0-1-15,-1 2-13 16,-3 14-4-16,-5 3 2 0,0 3 9 16,-5 2-2-1,-6-4 0-15,-3 0 8 0,6-1 1 16,3-3-9-16,5 0-25 16,0-2-4-16,19 1 34 15,0 1 4-15,2 1 19 16,-2 2 16-16,-5 1 19 15,-12-2-13-15,-2 5-3 16,-16-1 11-16,-16-2-8 16,-9 0-16-16,1-4-25 15,-9-16-38-15,3 0-88 16,16 0-245-16</inkml:trace>
          <inkml:trace contextRef="#ctx0" brushRef="#br2" timeOffset="-360560.9262">-1459 515 789 0,'0'0'103'0,"0"0"-103"15,0 0-254-15</inkml:trace>
        </inkml:traceGroup>
        <inkml:traceGroup>
          <inkml:annotationXML>
            <emma:emma xmlns:emma="http://www.w3.org/2003/04/emma" version="1.0">
              <emma:interpretation id="{A32A5695-23CD-43CB-9A1B-9F2C2E5D5441}" emma:medium="tactile" emma:mode="ink">
                <msink:context xmlns:msink="http://schemas.microsoft.com/ink/2010/main" type="inkWord" rotatedBoundingBox="24728,3785 24089,3794 24080,3178 24719,3169">
                  <msink:destinationLink direction="with" ref="{CD8AC39A-1CDB-4FEA-BC12-FB9A12244C31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-345665.184">-3210 190 466 0,'0'0'724'0,"0"0"-579"15,0 0-14-15,0 0-73 16,0 0-7-16,0 0-37 16,0 0-13-16,-22 57 10 15,19-14 14-15,-10 7 9 16,5 2-1-16,0 0-2 16,2-8-8-16,3-9-2 15,-2-9 9-15,-3-14-3 16,8-5 0-16,0-7 57 15,0-7 40-15,-3-18-15 16,-5-16-81-16,3-10-28 0,-3-11-17 16,8 0-3-16,0 5-19 15,0 9 25-15,5 10 13 16,6 14 2-16,5 13-2 16,6 11 0-16,2 0 1 15,9 13 4-15,4 13 4 16,-4 10-8-16,7 4 9 15,-10 4-9-15,-5 3 1 16,-6-3 1-16,-14-2-2 16,3-3-2-16,-8-7-44 0,0-3-62 15,0-9-49 1,-16-8-206-16,0-10-352 0</inkml:trace>
          <inkml:trace contextRef="#ctx0" brushRef="#br2" timeOffset="-345499.0833">-3297 488 1317 0,'0'0'290'16,"0"0"-119"-16,0 0-114 16,119-5-22-16,-62-3-35 15,5-3-75-15,-18 4-418 16,-9-1-488-16</inkml:trace>
          <inkml:trace contextRef="#ctx0" brushRef="#br2" timeOffset="-345151.9471">-2896 423 709 0,'0'0'359'16,"0"0"-142"-16,0 0-151 15,0 0-55-15,0 0-10 16,0 0 58-16,0 0 36 16,29 79-24-16,-21-54-9 15,1-7-31-15,-1-2-5 16,8-5 8-16,-3-5-2 16,4-6-14-16,7 0-16 15,-2-6-2-15,2-7-11 0,-8 1-9 16,-8 3 20-16,-5 5 12 15,3 4-4-15,-6 0-8 16,2 15 0-16,-2 12 79 16,8 5-17-16,-2 4-29 15,-4-2-19-15,4-3-14 16,-3-9-59-16,-3-6-173 16,0-13-866-16</inkml:trace>
        </inkml:traceGroup>
        <inkml:traceGroup>
          <inkml:annotationXML>
            <emma:emma xmlns:emma="http://www.w3.org/2003/04/emma" version="1.0">
              <emma:interpretation id="{3E6C87E1-FE1F-4694-9A2A-44A840978245}" emma:medium="tactile" emma:mode="ink">
                <msink:context xmlns:msink="http://schemas.microsoft.com/ink/2010/main" type="inkWord" rotatedBoundingBox="22338,3982 19789,4018 19775,3054 22324,3018"/>
              </emma:interpretation>
            </emma:emma>
          </inkml:annotationXML>
          <inkml:trace contextRef="#ctx0" brushRef="#br2" timeOffset="-358917.8116">-6092 63 869 0,'0'0'195'16,"0"0"60"-16,0 0-152 15,0 0-29-15,0 0-32 16,0 0-42-16,0 0-12 15,8 28 12-15,3 12 3 16,2 14 54-16,-5 11-25 16,0 5 7-16,-8 0-21 15,0-6 4-15,0-10 16 16,0-13-5-16,0-14 2 0,0-10-14 16,0-9-5-16,0-8 4 15,0 0 5-15,0-3 35 16,-8-20 29-16,-5-12-67 15,-12-16-20-15,7-8-2 16,4-5-19-16,3-1 0 16,11 5-1-16,8 6-16 15,17 9 22-15,7 14-4 16,1 11 11-16,13 11 7 16,-3 9-1-16,11 0 0 15,0 16 1-15,-5 17 0 16,8 13 1-16,-17 10-1 15,4 9 0-15,-20 6-1 0,-8 1 0 16,-8 2 1 0,-8-9-1-16,0-9-9 0,0-10-35 15,-16-11-48-15,2-15-188 16,4-10-264-16</inkml:trace>
          <inkml:trace contextRef="#ctx0" brushRef="#br2" timeOffset="-358743.0141">-5965 483 1365 0,'0'0'189'0,"0"0"-54"15,146-19-98-15,-51-5-37 0,-19 3-307 16,-20 3-578-16</inkml:trace>
          <inkml:trace contextRef="#ctx0" brushRef="#br2" timeOffset="-358092.2893">-5345 585 876 0,'0'0'351'16,"0"0"-39"-16,0 0-140 15,0 0-66-15,0 0-60 16,0 0-33-16,0 0-12 15,86-83 0-15,-67 73 1 16,-3 6-2-16,-2 4-7 16,-3 0-5-16,2 20 11 15,4 8 1-15,-9 11 0 0,-3 5 1 16,-5 6 9-16,0 2-1 16,0 0 9-16,0-8-5 15,0-5-10-15,0-13 3 16,0-5-6-16,3-8-44 15,2-13-66-15,-2 0-187 16,2 0-287-16</inkml:trace>
          <inkml:trace contextRef="#ctx0" brushRef="#br2" timeOffset="-357932.3775">-5318 779 1156 0,'0'0'268'0,"0"0"-36"16,0 0-147-16,119-10-85 16,-57-5 0-16,-13 2-278 15,-20 0-634-15</inkml:trace>
          <inkml:trace contextRef="#ctx0" brushRef="#br2" timeOffset="-356833.0676">-5283 644 492 0,'0'0'139'0,"0"0"19"16,0 0-45-16,0 0 11 0,0 0-43 15,0 0-24-15,0 0-8 16,0-5-7-16,0 0 26 15,0-1-19-15,0 1-8 16,-6 1-18-16,4-1 2 16,2 2 0-16,-6 0 1 15,6-1-10-15,-8 1 1 16,8 0 6-16,0 0-4 16,0 1 22-16,0 0-16 15,0 2-9-15,0-2-16 16,0 1-7-16,22-3-41 0,-3-2 30 15,13-4-37 1,1 0-163-16,2 1-428 0</inkml:trace>
          <inkml:trace contextRef="#ctx0" brushRef="#br1" timeOffset="-224990.3281">-7537 27 1033 0,'0'0'303'16,"0"0"-14"-16,0 0-82 15,0 0-46-15,0 0-48 16,0 0-56-16,0-10-34 15,0 10-23-15,0 1-2 16,0 25-22-16,0 17 24 16,-6 18 7-16,-2 25 4 0,0 0 5 15,5 4-9-15,-2-3 4 16,2-21 8-16,3-1-9 16,0-17 2-16,0-15-12 15,0-16-1-15,0-8 1 16,0-9 1-16,0 0 33 15,0-5 57-15,0-20 19 16,-5-19-79-16,-3-13-31 16,0-13-25-16,-9-4-12 15,12 2-30-15,5 5 39 16,0 9 0-16,0 12 4 16,5 8 11-16,17 9 0 15,-6 8 12-15,0 6-5 0,9 8-3 16,-1 7 1-16,9 0-8 15,5 17 10-15,5 17 5 16,-5 7 1-16,8 10 4 16,-14 4-2-16,-7 0-1 15,-1-1 9-15,-2-6-3 16,-6-4-6-16,-5-9-2 16,-3-7-28-16,0-6-73 15,-3-7-72-15,-5-11-48 16,-21-4-316-16,-4 0-73 0</inkml:trace>
          <inkml:trace contextRef="#ctx0" brushRef="#br1" timeOffset="-224816.1637">-7567 505 1137 0,'0'0'335'16,"0"0"-16"-16,0 0-140 15,119-35-39-15,-62 9-78 16,2 1-62-16,6 0-43 16,-16 9-215-16,-11 2-576 0</inkml:trace>
          <inkml:trace contextRef="#ctx0" brushRef="#br1" timeOffset="-224254.0782">-6934 351 734 0,'0'0'239'15,"0"0"-58"-15,0 0-52 16,0 0-33-16,0 0-41 16,0 0-19-16,0 0-10 15,-100 50 0-15,92-33 28 0,5-1-10 16,3 4-27 0,0 1 7-16,0 3-16 0,8 4 7 15,9 1-6-15,-1 3-2 16,-8 4 1-16,14 1-7 15,-12 4-1-15,-4 0 1 16,-6-5-1-16,0-2 0 16,-8-8 0-16,-14-9 0 15,0-8 12-15,-2-9 7 16,5 0 27-16,-5-15-16 16,2-11-18-16,6-6-3 15,16-2-8-15,0-3 17 16,0-4-5-16,32-2-6 15,1 1 20-15,5 0-8 16,0 1 9-16,-6 6 10 0,-8 7-15 16,-13 6 0-16,-11 3 7 15,0 5-30-15,-11 1-12 16,-21 3-57-16,-14 8-38 16,8 2-13-16,-13 19-98 15,7 9-187-15,17-3-303 0</inkml:trace>
          <inkml:trace contextRef="#ctx0" brushRef="#br1" timeOffset="-186717.9687">-6566 70 614 0,'0'0'165'0,"0"0"-3"15,0 0-60-15,0 0 17 16,0 0-18-16,0 0-21 16,0 0-16-16,0 0-24 15,0 3-25-15,-3 7-5 16,3 1-10-16,-8 8-51 0,8 20-135 15,-5-4-90-15,2-2-29 16</inkml:trace>
          <inkml:trace contextRef="#ctx0" brushRef="#br1" timeOffset="-186396.7536">-6498 811 155 0,'0'0'145'0,"0"0"47"15,0 0-69-15,0 0-6 16,0 0 10-16,0 0-13 16,0 0-40-16,0 41-22 15,0-30-28-15,0 0-24 16,0 2-30-16,0 16-63 16,0-3-44-16,3-1-160 0</inkml:trace>
        </inkml:traceGroup>
        <inkml:traceGroup>
          <inkml:annotationXML>
            <emma:emma xmlns:emma="http://www.w3.org/2003/04/emma" version="1.0">
              <emma:interpretation id="{DED0AC12-85D7-4F6D-B046-A9A67E24D4E0}" emma:medium="tactile" emma:mode="ink">
                <msink:context xmlns:msink="http://schemas.microsoft.com/ink/2010/main" type="inkWord" rotatedBoundingBox="18852,3960 17949,3973 17936,3007 18838,299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222496.5296">-8622 424 565 0,'0'0'496'16,"0"0"-138"-16,0 0-143 0,0 0-15 15,0 0-24-15,0 0-47 16,0 0-35-16,-9-60-1 15,1 52-29-15,-2 4-13 16,-7 4-51-16,-4 0 0 16,-1 10-11-16,-2 14-2 15,5 4-2-15,5-1 6 16,6-1-21-16,8-5-15 16,5-8 3-16,20-8-7 15,-1-5 20-15,9 0 11 0,-1-13 18 16,-8-1-9-16,-7 2 9 15,-4 2 1-15,-5 7 36 16,-5 3-21-16,2 8-16 16,4 22 0-16,-1 10 16 15,0 10 16-15,0 5-17 16,-3 3-9-16,-2-3-6 16,-3-1-30-16,0-1-123 15,0-12-194-15,0-14-1047 0</inkml:trace>
          <inkml:trace contextRef="#ctx0" brushRef="#br1" timeOffset="-222960.8194">-9450 521 1330 0,'0'0'305'15,"0"0"-1"-15,0 0-143 16,113-38-49-16,-45 8-50 0,-3-2-62 15,21-8-66-15,-21 10-175 16,-16 4-529-16</inkml:trace>
          <inkml:trace contextRef="#ctx0" brushRef="#br1" timeOffset="-223136.3504">-9331-30 546 0,'0'0'693'15,"0"0"-454"-15,0 0-92 16,0 0-96-16,0 0-38 16,0 0 41-16,-22 132 38 15,14-53-39-15,-3 26-14 16,-3-7 23-16,6-11-11 16,0-17-15-16,0-27-18 15,8-4 0-15,0-8 11 0,0-12-13 16,0-12-10-16,0-7 27 15,0-4 58-15,0-22 1 16,-8-14-65-16,8-16-27 16,-8-10 0-16,8-10-31 15,0 2-17-15,0 4 17 16,0 9 5-16,16 12 12 16,8 9 6-16,-2 13 7 15,-3 6-1-15,5 14 1 16,-2 7-8-16,19 2-1 15,-3 24 5-15,2 14 5 16,1 14 15-16,-3 8 0 0,-11 5-3 16,-6 1-2-16,1-3-8 15,-6-10-2-15,-5-8 0 16,-3-11-39-16,-2-7-55 16,-6-7-79-16,-6-8-92 15,-10-10-413-15</inkml:trace>
        </inkml:traceGroup>
      </inkml:traceGroup>
    </inkml:traceGroup>
    <inkml:traceGroup>
      <inkml:annotationXML>
        <emma:emma xmlns:emma="http://www.w3.org/2003/04/emma" version="1.0">
          <emma:interpretation id="{D4619120-C4D4-42A9-A714-A111A56B4DCF}" emma:medium="tactile" emma:mode="ink">
            <msink:context xmlns:msink="http://schemas.microsoft.com/ink/2010/main" type="paragraph" rotatedBoundingBox="21949,2636 14997,1218 15187,290 22138,17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7D8603-F30E-4E52-AA51-98C068139B86}" emma:medium="tactile" emma:mode="ink">
              <msink:context xmlns:msink="http://schemas.microsoft.com/ink/2010/main" type="line" rotatedBoundingBox="21949,2636 14997,1218 15187,290 22138,1708"/>
            </emma:interpretation>
          </emma:emma>
        </inkml:annotationXML>
        <inkml:traceGroup>
          <inkml:annotationXML>
            <emma:emma xmlns:emma="http://www.w3.org/2003/04/emma" version="1.0">
              <emma:interpretation id="{C1DCB3A2-C060-4926-AC04-94E1E8B2C23C}" emma:medium="tactile" emma:mode="ink">
                <msink:context xmlns:msink="http://schemas.microsoft.com/ink/2010/main" type="inkWord" rotatedBoundingBox="22012,2326 20920,2104 20984,1793 22076,201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-333006.1194">-6422-985 570 0,'0'0'318'0,"0"0"-47"15,0 0-50-15,0 0-69 16,0 0-8-16,0 0-53 15,0 0-37-15,0 0-7 16,5 0 7-16,-5-1-6 16,0 1-4-16,0 0 3 15,0 0-9-15,0 0-14 16,0 0-5-16,8 0-10 16,0 0 1-16,9 0-9 15,4 0 16-15,12 0-17 0,-1 0 1 16,1 0 17-1,7 4-10-15,-2 2-2 0,3 0-6 16,13 0-5-16,3-1 5 16,-3-5 2-16,11 0 4 15,-3 0-2-15,-5 0 10 16,-3-7-14-16,-11-3 0 16,-13 1-25-16,-14-4-78 15,-10 4-171-15,-6-1-621 0</inkml:trace>
          <inkml:trace contextRef="#ctx0" brushRef="#br1" timeOffset="-218878.416">-6449-927 669 0,'0'0'121'16,"0"0"38"-16,0 0-4 0,0 0-3 15,0 0-17-15,0 0-66 16,0 0-18-16,-9-80 6 16,12 75 49-16,-3 1-15 15,0 4-18-15,0 0-25 16,8 0-24-16,6 0-13 15,13 0-3-15,35 2 28 16,41 4 42-16,48-6-3 16,23 0-24-16,7 0-14 15,-27-3-13-15,-46-2-6 16,-34 4-7-16,-34-2 5 16,-18 3-16-16,-11 0-1 0,-3 0 1 15,-8 0-1 1,-3 0 1-16,-54 3 0 0,-51 6 16 15,-46 0-10-15,-25 0 3 16,11-1-3-16,47-3-5 16,53-2 1-16,33 1-2 15,18 0 1-15,12-4 0 16,5 0 6-16,0 2-7 16,46-2-19-16,43 0 12 15,47 0 7-15,-4 0 1 16,-21 0 0-16,-38 0 0 15,-35 0-1-15,-5 0 0 16,-14 0 0-16,-14 0-1 16,-5 0-7-16,-73 0 8 0,-62 0 12 15,-55-4-6-15,9-13 3 16,37-2 1-16,66 3 4 16,51 6-7-16,27-2-7 15,8 4-83-15,25-1-267 0</inkml:trace>
        </inkml:traceGroup>
        <inkml:traceGroup>
          <inkml:annotationXML>
            <emma:emma xmlns:emma="http://www.w3.org/2003/04/emma" version="1.0">
              <emma:interpretation id="{47D8C005-2D9E-4DD8-A0F7-981EBF491F38}" emma:medium="tactile" emma:mode="ink">
                <msink:context xmlns:msink="http://schemas.microsoft.com/ink/2010/main" type="inkWord" rotatedBoundingBox="16700,1565 14997,1218 15187,290 16890,638"/>
              </emma:interpretation>
            </emma:emma>
          </inkml:annotationXML>
          <inkml:trace contextRef="#ctx0" brushRef="#br2" timeOffset="-416136.3446">-10825-1803 189 0,'0'0'261'0,"0"0"-96"16,0 0-43-16,0 0-10 15,0 0-14-15,0 0 20 16,0-11-24-16,0 8-7 16,0 0 13-16,-6 2-14 15,6 1-15-15,0 0-11 16,0 0-25-16,0 0-8 0,0 0-9 16,0 0-7-1,0 0-5-15,0 0 9 0,0 0-14 16,0 0 23-16,0 0-4 15,0 0-3-15,0 0 16 16,14 0 2-16,10 1-2 16,-5 2 35-16,11-2-10 15,-6-1-37-15,9 0 10 16,-3-7-31-16,-6-4-6 16,-8 2-132-16,-16 3-174 15,0 3-588-15</inkml:trace>
          <inkml:trace contextRef="#ctx0" brushRef="#br2" timeOffset="-414125.7623">-12070-1751 322 0,'0'0'172'0,"0"0"-8"16,0 0-41-16,0 0 17 15,0 0-22-15,0 0-29 16,0 0-34-16,0-9-9 16,0 5 6-16,0 0 0 15,0 0 2-15,0 3-3 16,0-2 23-16,0 3-10 0,0 0-32 16,0 0 6-1,0 0-24-15,0 0-5 0,0 0-3 16,0 0-6-16,8 0-23 15,-2 0 13-15,4 0 7 16,4 0 3-16,5 7 6 16,11 2-6-16,-6-2 10 15,14 2-9-15,-3 1 13 16,3-1-14-16,0 0 5 16,-3-2-6-16,-2 1 1 15,-4-5 0-15,1 1 16 16,-6-2-16-16,3 0-12 15,-2-2 12-15,5 2 6 16,-6-2-6-16,6 0 0 16,-6 0 0-16,0 0-5 0,6 0 5 15,-3 0 7-15,3 0 7 16,-6-4-4-16,9 0-10 16,-9-1 0-16,-2-1 0 15,2 1 12-15,-5 1-11 16,-5-1 5-16,2 1-1 15,-3 1-5-15,-2 0 0 16,-3 0 6-16,0-1-6 16,6 2 21-16,-11-2-5 15,2 2-9-15,-2 1 25 16,-3 1-21-16,0 0 0 16,0 0-10-16,0 0-1 0,-3 0-43 15,-10 0-132 1,-6 0-472-16</inkml:trace>
          <inkml:trace contextRef="#ctx0" brushRef="#br2" timeOffset="-385956.8272">-12262-2396 592 0,'0'0'171'0,"0"0"-39"16,0 0-4-16,-5 0 4 16,5 0-15-16,0 0-15 15,0 0-17-15,0-1-3 16,0-2-9-16,0 0-14 16,0 1-16-16,0-2-3 15,0 0-3-15,0 1 5 0,0-3-4 16,0 3-7-1,0-4 3-15,0 3-15 0,0-4-12 16,0 1-7-16,8-4 0 16,0 1-14-16,5-1 2 15,4-1 6-15,-1 0 6 16,8 3 10-16,-2-2-10 16,2 1 2-16,-5 4-2 15,5-4-14-15,6 3 14 16,-5-2 1-16,7 0 7 15,1-1-2-15,-4 3-6 16,9-1 0-16,-3 3 0 16,-5 0 0-16,3 1 10 0,-4-1-10 15,-4 4-2 1,-1-1 1-16,0 2 1 0,1 0-1 16,5 0-9-16,-3 0 9 15,-6 3-5-15,12 7 6 16,-9-1 0-16,-2 0 0 15,5 0 7-15,-6 1-7 16,1-1-9-16,-3-2 9 16,-3 1-1-16,-2-3 1 15,-3-1 0-15,-6 1-3 16,-2-2-7-16,2 0-5 16,-2-1 8-16,-3 0 7 15,5 0 8-15,-5-1-8 16,0-1 0-16,3 0 0 15,-3 0 0-15,0 0-12 0,0 0-70 16,0 0-211-16,0-3-608 16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8:02.3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846745-58B8-4F6E-ACAF-DF257DC1E1B0}" emma:medium="tactile" emma:mode="ink">
          <msink:context xmlns:msink="http://schemas.microsoft.com/ink/2010/main" type="inkDrawing" rotatedBoundingBox="18013,4023 20557,3896 20572,4182 18027,4309" semanticType="callout" shapeName="Other"/>
        </emma:interpretation>
      </emma:emma>
    </inkml:annotationXML>
    <inkml:trace contextRef="#ctx0" brushRef="#br0">1 174 465 0,'0'0'147'15,"0"0"-48"-15,0 0-38 16,0 0-9-16,0 0-9 16,0 0 2-16,0 0 13 0,-3-37 6 15,3 35 34-15,0 2 3 16,0 0-11-16,0 0-12 15,0 0-24-15,0 0-15 16,0 0-13-16,0 0-19 16,0 0-6-16,3 0-2 15,13 6 2-15,0 4 0 16,8 3 16-16,-2-3-5 16,8 3-11-16,-3-1 17 15,5-3-17-15,6 1 9 16,0-1-8-16,-3 1 5 15,3-1 2-15,0 1-9 16,3-1 14-16,-1-2-13 16,6 0-1-16,-2-1 8 15,10 0 2-15,0-1-10 0,3 3 1 16,-3-1-1-16,-6 0 6 16,1-1-6-16,-3 1-4 15,-5-1 4-15,5-2 0 16,-6-3 0-16,1 1 1 15,0-2-1-15,-1 0 1 16,6 0 7-16,-5 0-8 16,-1 0 1-16,4 0 0 15,-4-2-1-15,1 1 0 16,-1-3 0-16,6 0 0 16,3 0 1-16,-3-1-1 15,-3-1 1-15,12 3 0 16,-9-3 0-16,-3 1-1 0,3 0 0 15,-6-1 0-15,1 0 3 16,2 0-2-16,-2 1-1 16,-1-5 1-16,1 1-1 15,0-2 3-15,-3 0 3 16,8-3-6-16,-11-3 21 16,5-1 9-16,4-3 20 15,-9 0-8-15,3 3-1 16,0-2-6-16,-11 0-18 15,2 1 18-15,-2 0-9 16,-5 5-5-16,-8 1 7 16,-4 3 8-16,-4 3-20 0,-3 4 8 15,-3 1-2-15,0 2-22 16,-9 0-69-16,-15 0-185 16,2 0-738-16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33.1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436A62-1637-457D-ABC3-0CB1CA91AAB9}" emma:medium="tactile" emma:mode="ink">
          <msink:context xmlns:msink="http://schemas.microsoft.com/ink/2010/main" type="writingRegion" rotatedBoundingBox="4969,9098 5280,11431 5221,11439 4910,9105">
            <msink:destinationLink direction="with" ref="{4CE2BA62-B7AC-4CDC-A787-0DF06D3400B8}"/>
          </msink:context>
        </emma:interpretation>
      </emma:emma>
    </inkml:annotationXML>
    <inkml:traceGroup>
      <inkml:annotationXML>
        <emma:emma xmlns:emma="http://www.w3.org/2003/04/emma" version="1.0">
          <emma:interpretation id="{D2FEC621-22CD-4698-9ECE-C57F20F6E690}" emma:medium="tactile" emma:mode="ink">
            <msink:context xmlns:msink="http://schemas.microsoft.com/ink/2010/main" type="paragraph" rotatedBoundingBox="4969,9098 5280,11431 5221,11439 4910,9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458D3-3681-4FDF-B885-DF867B93F22F}" emma:medium="tactile" emma:mode="ink">
              <msink:context xmlns:msink="http://schemas.microsoft.com/ink/2010/main" type="line" rotatedBoundingBox="4969,9098 5280,11431 5221,11439 4910,9105"/>
            </emma:interpretation>
          </emma:emma>
        </inkml:annotationXML>
        <inkml:traceGroup>
          <inkml:annotationXML>
            <emma:emma xmlns:emma="http://www.w3.org/2003/04/emma" version="1.0">
              <emma:interpretation id="{1A4D563D-53F1-4D09-9B5A-819E316404EC}" emma:medium="tactile" emma:mode="ink">
                <msink:context xmlns:msink="http://schemas.microsoft.com/ink/2010/main" type="inkWord" rotatedBoundingBox="4969,9098 4971,9113 4957,9115 4955,9100"/>
              </emma:interpretation>
            </emma:emma>
          </inkml:annotationXML>
          <inkml:trace contextRef="#ctx0" brushRef="#br0">0-3 1018 0,'0'0'255'15,"0"0"-139"-15,0 0-110 16,0 0-6-16,0 0-144 15,0 0-197-15</inkml:trace>
        </inkml:traceGroup>
        <inkml:traceGroup>
          <inkml:annotationXML>
            <emma:emma xmlns:emma="http://www.w3.org/2003/04/emma" version="1.0">
              <emma:interpretation id="{7B27A09B-8A27-4531-8F3B-E05CF29A9785}" emma:medium="tactile" emma:mode="ink">
                <msink:context xmlns:msink="http://schemas.microsoft.com/ink/2010/main" type="inkWord" rotatedBoundingBox="5006,9620 5008,9635 4994,9637 4992,9622"/>
              </emma:interpretation>
            </emma:emma>
          </inkml:annotationXML>
          <inkml:trace contextRef="#ctx0" brushRef="#br0" timeOffset="195.3997">37 519 728 0,'0'0'158'16,"0"0"-47"-16,0 0-71 15,0 0-40-15,0 0-109 16,0 0-26-16,0 0-181 0</inkml:trace>
        </inkml:traceGroup>
        <inkml:traceGroup>
          <inkml:annotationXML>
            <emma:emma xmlns:emma="http://www.w3.org/2003/04/emma" version="1.0">
              <emma:interpretation id="{8F32E20F-2B60-4BA2-8E2A-8E0B1926FBD2}" emma:medium="tactile" emma:mode="ink">
                <msink:context xmlns:msink="http://schemas.microsoft.com/ink/2010/main" type="inkWord" rotatedBoundingBox="5063,10140 5065,10155 5051,10157 5049,10142"/>
              </emma:interpretation>
            </emma:emma>
          </inkml:annotationXML>
          <inkml:trace contextRef="#ctx0" brushRef="#br0" timeOffset="338.0184">94 1039 159 0,'0'0'222'0,"0"0"-144"16,0 0-39-16,0 0-39 16,0 0-29-16,0 0-173 0</inkml:trace>
        </inkml:traceGroup>
        <inkml:traceGroup>
          <inkml:annotationXML>
            <emma:emma xmlns:emma="http://www.w3.org/2003/04/emma" version="1.0">
              <emma:interpretation id="{15DDCB07-3F73-4CD8-8246-0D77813A2EB2}" emma:medium="tactile" emma:mode="ink">
                <msink:context xmlns:msink="http://schemas.microsoft.com/ink/2010/main" type="inkWord" rotatedBoundingBox="5233,11216 5262,11434 5252,11435 5223,112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72.5365">278 2113 438 0,'0'0'79'0,"0"0"-34"16,0 0-28-16,6 96-2 15,2-69-7-15,-6 12-7 16,-2-8-1-16,6-5-137 0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45.3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FFF7EE-B860-4E07-986B-CD9F91566DEC}" emma:medium="tactile" emma:mode="ink">
          <msink:context xmlns:msink="http://schemas.microsoft.com/ink/2010/main" type="writingRegion" rotatedBoundingBox="3168,12813 3548,14619 2345,14872 1965,13066">
            <msink:destinationLink direction="with" ref="{7BE84282-DB4C-4697-A1E8-1AE1D19441D1}"/>
          </msink:context>
        </emma:interpretation>
      </emma:emma>
    </inkml:annotationXML>
    <inkml:traceGroup>
      <inkml:annotationXML>
        <emma:emma xmlns:emma="http://www.w3.org/2003/04/emma" version="1.0">
          <emma:interpretation id="{48469A5E-1189-4658-A321-0D4E25766945}" emma:medium="tactile" emma:mode="ink">
            <msink:context xmlns:msink="http://schemas.microsoft.com/ink/2010/main" type="paragraph" rotatedBoundingBox="3168,12813 3548,14619 2345,14872 1965,13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E925A4-7DA2-4D46-AB88-42FD3AFF947C}" emma:medium="tactile" emma:mode="ink">
              <msink:context xmlns:msink="http://schemas.microsoft.com/ink/2010/main" type="line" rotatedBoundingBox="3168,12813 3548,14619 2345,14872 1965,13066"/>
            </emma:interpretation>
          </emma:emma>
        </inkml:annotationXML>
        <inkml:traceGroup>
          <inkml:annotationXML>
            <emma:emma xmlns:emma="http://www.w3.org/2003/04/emma" version="1.0">
              <emma:interpretation id="{D72B8A15-1C5A-4DB6-A3F9-7D27B3A04723}" emma:medium="tactile" emma:mode="ink">
                <msink:context xmlns:msink="http://schemas.microsoft.com/ink/2010/main" type="inkWord" rotatedBoundingBox="3168,12813 3337,13614 2279,13836 2110,130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-2501 647 631 0,'0'0'233'16,"0"0"54"-16,0 0-23 16,0 0-33-16,0 0-62 15,0 0-50-15,0 0-57 16,-8-1-36-16,32-1-3 0,22 0 26 16,11-2 52-1,14-4-6-15,2-2-52 0,5-3-39 16,-7-2-4-1,-6-7-75-15,-11 6-155 0,-22-3-559 0</inkml:trace>
          <inkml:trace contextRef="#ctx0" brushRef="#br0" timeOffset="539.2263">-2977 97 544 0,'0'0'680'16,"0"0"-428"-16,0 0-67 15,0 0-5-15,0 0-75 16,0 0-75-16,0 0-8 16,-38 50-2-16,19-17 0 15,-2 6 4-15,4-1-14 16,9 1 3-16,8-5-12 15,0-5 0-15,14-7 0 16,10-7-1-16,9-7-12 0,7-8-52 16,22-2-52-1,-13-19-48-15,-8-1-420 0</inkml:trace>
          <inkml:trace contextRef="#ctx0" brushRef="#br0" timeOffset="992.4603">-2636 92 713 0,'0'0'275'15,"0"0"-25"-15,0 0-51 16,0 0-55-16,0 0-80 15,0 0-53-15,0 0-4 16,-54 40-6-16,51-22 8 16,3 1 0-16,0 1-7 15,3 4 7-15,13 1 0 16,8-2-3-16,-2 2 5 16,2-2-5-16,-7-1 9 0,-9 0-15 15,-3-1 1-15,-5-4-1 16,-13-8-11-16,-12-5-84 15,1-4-267-15</inkml:trace>
          <inkml:trace contextRef="#ctx0" brushRef="#br0" timeOffset="1853.6873">-2403 287 204 0,'0'0'581'0,"0"0"-305"15,0 0-11-15,0 0 37 16,0 0-68-1,0 0-41-15,0 0-30 0,5-18-80 16,-2 5-53-16,-3 1-17 16,0 3-2-16,0 6 14 15,0 3-22-15,0 0-3 16,0 0-37-16,5 11-34 16,-5 10 44-16,16 1 8 15,-7 0-55-15,7-6-76 16,0-6-211-16,-8-10-820 0</inkml:trace>
          <inkml:trace contextRef="#ctx0" brushRef="#br1" timeOffset="46260.1862">-2698 644 93 0,'0'0'578'0,"0"0"-376"16,0 0 26-16,0 0-1 15,0 0-57-15,0 0-77 16,0 0-33-16,0-18-32 16,8 18-17-16,13 0 8 15,4 0 34-15,7 10-12 16,1 5-5-16,-1 2-8 16,1 0 3-16,-12-1-21 15,4-1-8-15,-9-6-1 16,-3-2-1-16,-4-5-61 15,-7-2-38-15,-2-3-61 0,-2-16-38 16,-15-3-647-16</inkml:trace>
          <inkml:trace contextRef="#ctx0" brushRef="#br1" timeOffset="46385.3672">-2579 644 806 0,'0'0'204'16,"0"0"84"-16,-62 107-110 15,37-65-98-15,1 1-80 16,-1-13-290-16,17-16-635 0</inkml:trace>
        </inkml:traceGroup>
        <inkml:traceGroup>
          <inkml:annotationXML>
            <emma:emma xmlns:emma="http://www.w3.org/2003/04/emma" version="1.0">
              <emma:interpretation id="{DD2A4005-E229-458A-B305-82C921E52636}" emma:medium="tactile" emma:mode="ink">
                <msink:context xmlns:msink="http://schemas.microsoft.com/ink/2010/main" type="inkWord" rotatedBoundingBox="3009,14067 3144,14704 2345,14872 2211,142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14321.4579">-2493 1254 662 0,'0'0'204'15,"0"0"-2"-15,0 0-27 0,0 0-34 16,0-13-47-16,0 9-24 15,0 2-10-15,0 2 4 16,0 0 7-16,0 0-1 16,0 0 20-16,0 0-24 15,0 0-12-15,0 0-4 16,0 0-15-16,0 0-22 16,0 0-7-16,0 0-6 15,-8 0 0-15,0 3 0 16,-5 13-1-16,-6 2 1 15,2 4-1-15,1 4 0 16,3 4-5-16,5-1 6 0,-1 0 0 16,9-1-1-16,0-2-8 15,0-4-7-15,9 0 3 16,20-1 13-16,-4-3 3 16,7-5-3-16,1-5-1 15,-1-8 1-15,6 0 2 16,-6-9 18-16,1-17 4 15,-3-8 29-15,-14-6 12 16,-13-5 12-16,-3-1-31 16,-17 0-21-16,-18 5-25 15,-16 8-4-15,-6 13-53 16,0 13-45-16,-5 21-106 16,13 17-120-16,25 4-426 0</inkml:trace>
          <inkml:trace contextRef="#ctx0" brushRef="#br1" timeOffset="128319.5609">-2390 1773 687 0,'0'0'326'16,"0"0"-1"-16,0 0-83 16,0 0-23-16,0 0-35 15,0 0-16-15,0 0-1 16,0-13-15-16,8-6-52 0,9-3-73 15,4-4 1-15,-5 0-21 16,3 2-7-16,-5 6 0 16,-3 3-44-16,-3 7-60 15,-3 1-57-15,3 7-48 16,-8 0-124-16,0 13-405 16,0 4 149-16</inkml:trace>
          <inkml:trace contextRef="#ctx0" brushRef="#br1" timeOffset="128499.3102">-2390 1773 667 0,'103'65'593'16,"-103"-65"-313"-16,0 0-36 0,0-1-16 16,11-15-32-16,11-9-106 15,2-4-52-15,8-3-27 16,-2 3-11-16,-14 1-70 15,1 8-141-15,-9 7-422 0</inkml:trace>
          <inkml:trace contextRef="#ctx0" brushRef="#br1" timeOffset="163585.6585">-2985 1453 758 0,'0'0'279'0,"0"0"-142"16,0 0 13-16,0 0-24 15,0 0-20-15,0 0-45 0,0 0-28 16,0 0-3 0,0 0 9-16,0 0 11 0,0 0-24 15,0 0-17-15,0 0 5 16,0 0-14-16,0 0-12 16,0 2-38-16,0 3-101 15,0 1-393-15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56.89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0-3 492 0,'0'0'136'0,"0"0"2"15,0 0-29-15,0 0 42 16,0 0 48-16,0 0-27 15,0 0-41-15,0 0-31 16,0 0-21-16,0 0-16 16,0 0-9-16,0 0-5 15,0 0 0-15,0 0-7 16,8 0-11-16,8 5-29 16,14 7 6-16,13 1 4 15,25 2 13-15,21 2-9 16,39-4 10-16,28-7-4 15,12-6-10-15,-3 0 1 16,-19 0 2-16,-43-6-15 16,-22 2 0-16,-21 4 3 15,-17 0-3-15,-5 0 0 16,11 0 0-16,-9 0 0 0,-18 0 6 16,-14 0 2-16,0 0 4 15,-8 0-2-15,0 0-10 16,0-1-33-16,-38-7-46 15,6-1-213-15,-9 0-947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8:50.7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B7FAC1-A24C-4E01-A4B6-27ED7535472D}" emma:medium="tactile" emma:mode="ink">
          <msink:context xmlns:msink="http://schemas.microsoft.com/ink/2010/main" type="writingRegion" rotatedBoundingBox="2065,9252 1049,6058 2546,5581 3562,8776">
            <msink:destinationLink direction="with" ref="{EBC28EEE-851A-4F41-A9BB-40079C59CBCA}"/>
            <msink:destinationLink direction="with" ref="{FA02C2D1-34B3-4F04-9AAD-28E26140EC7E}"/>
          </msink:context>
        </emma:interpretation>
      </emma:emma>
    </inkml:annotationXML>
    <inkml:traceGroup>
      <inkml:annotationXML>
        <emma:emma xmlns:emma="http://www.w3.org/2003/04/emma" version="1.0">
          <emma:interpretation id="{DEEAED55-0949-4F3A-9E9A-D8A7C988741B}" emma:medium="tactile" emma:mode="ink">
            <msink:context xmlns:msink="http://schemas.microsoft.com/ink/2010/main" type="paragraph" rotatedBoundingBox="2065,9252 1049,6058 2546,5581 3562,8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6D5908-A994-4309-A332-5121D90FC080}" emma:medium="tactile" emma:mode="ink">
              <msink:context xmlns:msink="http://schemas.microsoft.com/ink/2010/main" type="line" rotatedBoundingBox="2065,9252 1049,6058 2546,5581 3562,8776"/>
            </emma:interpretation>
          </emma:emma>
        </inkml:annotationXML>
        <inkml:traceGroup>
          <inkml:annotationXML>
            <emma:emma xmlns:emma="http://www.w3.org/2003/04/emma" version="1.0">
              <emma:interpretation id="{502074DF-F009-451A-BE6A-08BE18858178}" emma:medium="tactile" emma:mode="ink">
                <msink:context xmlns:msink="http://schemas.microsoft.com/ink/2010/main" type="inkWord" rotatedBoundingBox="2742,6334 3592,8747 2100,9273 1249,6860">
                  <msink:destinationLink direction="with" ref="{A5718AD5-88F9-41C2-9BC9-FB9544602D6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-1088-614 392 0,'0'0'545'0,"0"0"-264"16,0 0-9-16,0 0-66 0,0 0-24 16,0 0-27-16,0 0-27 15,0-4-27-15,0 3-17 16,0-3-16-16,0-4-7 16,0-4-18-16,0-4-19 15,8-7-23-15,-8-2 0 16,8-1-1-16,-8 0-11 15,8 3 1-15,-8 7 9 16,0 5 0-16,0 9-5 16,0 2-28-16,0 0-19 15,0 7-24-15,9 17 10 16,-1 11 45-16,5 13 16 16,3 7 6-16,-7 1 6 0,-1-8-5 15,0-7 5 1,-8-12-5-16,2-13 0 0,-2-6-1 15,6-8-58-15,-6-2-75 16,8-2-41-16,8-12-13 16,-8-7-518-16</inkml:trace>
          <inkml:trace contextRef="#ctx0" brushRef="#br0" timeOffset="1673.7486">-460-811 116 0,'0'0'530'0,"0"0"-347"16,0 0-45-16,0 0 21 16,0 0-20-16,0 0-26 15,0 0-55-15,-57 13-38 16,52-2-20-16,-3 2-65 0,-1-2-215 16,7-4-573-16</inkml:trace>
          <inkml:trace contextRef="#ctx0" brushRef="#br0" timeOffset="1221.5791">-184-847 620 0,'0'0'372'15,"0"0"-23"-15,0 0-96 16,0 0-59-16,0 0-39 16,0 0-69-16,0 0-35 15,16-18-17-15,-13 17-22 16,5 1-12-16,0 0 0 16,0 0-9-16,6 3-4 15,-6 12-5-15,0-1 1 16,-8 5 3-16,0-2 0 0,8-2 13 15,-8-3 0-15,0 0 0 16,8-3-5-16,8-2-19 16,-2 3 16-16,5-1 8 15,3 2 1-15,-6 1 0 16,0 5-1-16,-8 0 0 16,0 4 1-16,-8 1 1 15,0 1 6-15,-16 2-7 16,0-5-9-16,-17-4-74 15,4-4-96-15,4-11-413 0</inkml:trace>
          <inkml:trace contextRef="#ctx0" brushRef="#br0" timeOffset="315.1548">-793-798 773 0,'0'0'259'0,"0"0"-44"16,0 0-81-16,0 0-43 16,0 0-49-16,0 0-13 15,-24 104 12-15,24-77 3 16,8-3-2-16,16-5 2 15,-2-10 2-15,-3-8 39 16,2-1 37-16,-4-1 7 16,-1-16-19-16,-3-5-33 15,-13-4-33-15,0-1-26 16,-13-2-18-16,-20 6-50 0,4 2-51 16,-4 14-145-1,1 5-89-15,24 2-355 0</inkml:trace>
          <inkml:trace contextRef="#ctx0" brushRef="#br0" timeOffset="739.5187">-468-818 599 0,'0'0'275'16,"0"0"-14"-16,0 0-59 15,0 0-38-15,0 0-74 16,0 0-51-16,0 0-24 15,32-7-1-15,-26 10 1 16,-4 15-2-16,4 7-7 16,-6 13 4-16,0 5 12 15,0 2 6-15,-6 0-12 16,4-10 0-16,-4-9-2 16,6-11 2-16,0-8 8 15,6-7-1-15,13 0 24 0,5 0-9 16,6-5-13-1,2-10-25-15,9-4-43 16,-9-6-92-16,-2 6-376 0,-22-1-675 0</inkml:trace>
          <inkml:trace contextRef="#ctx0" brushRef="#br1" timeOffset="-126803.7535">-238-482 575 0,'0'0'348'0,"0"0"-75"16,0 0-38-16,0 0-37 15,0 0-53-15,0 0-47 16,0 0-39-16,-65-2-6 15,35 18-25-15,6 5-18 16,-1 6 1-16,4 3-5 16,10 1 9-16,3-3-15 15,8-2 0-15,0-2 0 16,19-6 0-16,10-1-10 16,4-4-35-16,16-7-27 15,13-6-64-15,-8-6-205 0,-13-9-295 16</inkml:trace>
          <inkml:trace contextRef="#ctx0" brushRef="#br1" timeOffset="-126503.4007">16-547 732 0,'0'0'361'15,"0"0"-131"-15,0 0-118 16,0 0 8-16,0 0-47 16,0 0-19-16,-24 107-1 0,24-75-14 15,0-6-17 1,2-4 25-16,12-6 13 0,-6-1-13 16,-8-4-18-16,0 0-20 15,0 0 3-15,0 2 8 16,-16 0-4-16,-6 2-16 15,-5-4 0-15,-3 0-93 16,6 2-73-16,8-2-121 16,10-4-601-16</inkml:trace>
          <inkml:trace contextRef="#ctx0" brushRef="#br1" timeOffset="-122291.7564">189-331 899 0,'0'0'289'0,"0"0"-37"16,0 0-48-16,0 0-54 16,0 0-37-16,0 0-24 15,0 0-44-15,3-26-21 16,11 23-18-16,-4 3-6 15,4 0-8-15,-6 0 1 16,0 3-2-16,8 14-18 0,-16 5 3 16,8 4 23-1,-8 3-7-15,0-1 8 0,0-4 8 16,0-5-8-16,0-8-1 16,0-7 1-16,0-4 6 15,22 0-3-15,2-2-3 16,1-11-107-16,-9 1-631 0</inkml:trace>
          <inkml:trace contextRef="#ctx0" brushRef="#br0" timeOffset="-80417.965">-149 89 720 0,'0'0'247'0,"0"0"11"16,0 0-44-16,0 0-63 15,0 0-47-15,0 0-36 16,-32-34 13-16,32 34-14 15,0-1-17-15,0 1-19 16,0 0-28-16,0 0-3 16,8 5-11-16,8 8 7 0,6 1 4 15,2 2 1-15,0-2 0 16,-2-2 7-16,-6-3-8 16,-5-4-1-16,3 0-87 15,-6-5-47-15,-6 0-76 16,-2-1-65-16,0-14-36 0</inkml:trace>
          <inkml:trace contextRef="#ctx0" brushRef="#br0" timeOffset="-80283.2448">-149 89 340 0,'111'-45'384'0,"-111"47"-134"16,-8 15 10-16,-11 5 13 0,-11 5-117 15,6 7-85-15,-9-3-34 16,1 4-37-16,2-9-116 15,22-12-578-15</inkml:trace>
          <inkml:trace contextRef="#ctx0" brushRef="#br1" timeOffset="-127313.9278">0 93 842 0,'0'0'285'0,"0"0"-59"16,0 0-84-16,0 0-2 15,0 0-31-15,0 0-14 16,0 0-26-16,0 0 3 16,0 0 2-16,0 0-15 15,0 0 2-15,0 0-8 16,0 0-9-16,0 0-1 16,0 0-13-16,0 0-10 15,0 0-6-15,8 0-5 16,0 0-8-16,8 0 7 15,22-4-7-15,3 0 9 16,8-1-8-16,5-5 5 0,-6-1-6 16,9 2 5-16,-11-3-6 15,3 3 1-15,-3 2-2 16,-14 1 1-16,9 1-6 16,-11 3 6-16,-6 0 0 15,0 0 0-15,-7 0 0 16,-9 2 0-16,0-1-1 15,5 1 0-15,-10 0-14 16,-3 0 6-16,0 0-1 16,0 0 1-16,6 0 8 15,-6 0 1-15,0 0-6 16,0 0 5-16,0 0 1 16,0 0-1-16,0 0 0 0,0 0-6 15,0 0 7-15,0 0 0 16,0 0 0-16,0 0 0 15,0 0 0-15,0 0 0 16,0 0 0-16,0 0 1 16,0 0-1-16,0 0 1 15,0 0-1-15,0 0 1 16,0 0 0-16,0 0 1 16,0 0-2-16,0 0 0 15,0 0-2-15,2 0 1 16,6 0 0-16,1 0 0 15,-1 0-5-15,-3 0 6 16,-2 0-1-16,2 0 2 16,-5 0-1-16,3 0 7 15,-3 0 9-15,0 0 4 16,0 0-6-16,0 0-6 0,0 0-8 16,-3 0-18-16,-10 0-96 15,-12-2-243-15</inkml:trace>
          <inkml:trace contextRef="#ctx0" brushRef="#br0" timeOffset="29699.3318">-309 1160 574 0,'0'0'192'0,"0"0"-17"15,0 0 44-15,0 0-3 16,0 0-39-16,0 0-19 16,0 0-24-16,0 0-28 15,0-4-16-15,9-5-37 16,-1-2-32-16,5 2-9 16,3 0-10-16,-5 5-2 15,3 4-2-15,-6 0-7 16,8 0 8-16,-8 13-10 15,8 5 4-15,-7 6 6 16,-4 5-4-16,-2 5 5 0,-3-1 6 16,0 2-6-1,0-3 1-15,0-4-1 0,5-6-18 16,-5-5-41-16,8-5-59 16,-5-5 19-16,5-1-50 15,-3-6-139-15,-2 0-91 16,-3 0-446-16</inkml:trace>
          <inkml:trace contextRef="#ctx0" brushRef="#br0" timeOffset="29889.1273">-311 1367 692 0,'0'0'795'16,"0"0"-534"-16,0 0-134 0,0 0-44 15,0 0-30-15,127-98-48 16,-95 78-5-16,1 3-78 16,-1 2-85-16,1 7-228 15,-17 0-335-15</inkml:trace>
          <inkml:trace contextRef="#ctx0" brushRef="#br0" timeOffset="30211.5798">119 1069 522 0,'0'0'533'0,"0"0"-297"15,0 0-75-15,0 0-74 16,0 0-51-16,0 0-18 16,-65 97-2-16,60-62-2 15,5 1 5-15,0-1-7 16,13-4-6-16,6-4-5 15,5-10 22-15,6-8 12 16,-5-8 22-16,4-1 47 16,-10 0 2-16,3-13-16 15,-11 1-7-15,-6-3-40 16,-5 1 1-16,0 4-34 16,-22-1-10-16,-13 5-50 15,-3 6-85-15,-2 0-89 0,2 9-112 16,14 8-182-1,7 0-466-15</inkml:trace>
          <inkml:trace contextRef="#ctx0" brushRef="#br0" timeOffset="30593.104">333 1086 159 0,'0'0'913'0,"0"0"-599"16,0 0-114-16,0 0-60 15,0 0-49-15,0 0-33 16,0 0-6-16,73-52-13 15,-57 52-20-15,-2 0-7 16,-4 0-5-16,-1 15-1 16,-1 9 13-16,0 5 9 15,-3 5 22-15,-2 2-6 16,2-2-6-16,-5-3-17 16,0-3-19-16,8-8-2 15,1-3-12-15,-1-6-74 16,8-2-50-16,-3-4-63 15,-4 0-196-15,-7-4-241 0</inkml:trace>
          <inkml:trace contextRef="#ctx0" brushRef="#br0" timeOffset="30774.7509">390 1224 431 0,'0'0'1075'0,"0"0"-849"16,0 0-91-16,0 0-21 16,0 0-70-16,0 0-44 15,127-44-103-15,-97 36-225 0,-20 5-794 16</inkml:trace>
          <inkml:trace contextRef="#ctx0" brushRef="#br0" timeOffset="25735.456">-325 618 230 0,'0'0'199'0,"0"0"-59"16,0 0-58-1,0 0-29-15,0 0-37 0,0 0-15 16,-8-19 0-16,8 15 1 16,0 0 14-16,0 2 24 15,0 2 18-15,0 0 17 16,0-2 5-16,0 2-4 16,0 0 4-16,0 0 12 15,0 0 20-15,0 0-5 16,0-1 1-16,0 1-2 15,0 0-15-15,0 0 20 16,0 0-9-16,0-3-14 0,0 3-22 16,0 0-15-16,0 0-3 15,0 0-5-15,0 0-13 16,0 0-11-16,0 0-9 16,0 0-8-16,0 0 13 15,0 0-15-15,0 0-5 16,0 0 5-16,0-1 0 15,0 1 0-15,0 0 0 16,0-2-12-16,8-2 12 16,6 1-8-16,-3-3 8 15,5 2 5-15,0 2-5 16,-8 2-16-16,0 0-5 16,0 0-12-16,-2 0 11 15,-6 0-13-15,8 0-2 16,-8 6 7-16,0 3 13 0,0 4 15 15,0 2-5-15,0 3 7 16,0 4-2-16,0 3 2 16,0 2-1-16,0 1 1 15,0 0 0-15,0-3 0 16,0-2 1-16,0-5-1 16,0-3 1-16,0-4 0 15,0-3-1-15,0-3 0 16,0-2-22-16,0 1-66 15,0 0-32-15,0-4-67 16,0 0-200-16,0 0-110 0</inkml:trace>
          <inkml:trace contextRef="#ctx0" brushRef="#br0" timeOffset="25992.0072">-349 800 700 0,'0'0'279'0,"0"0"37"15,0 0-30-15,0 0-85 16,0 0-111-16,0 0-40 15,0 0-31-15,103-60-19 0,-79 46-73 16,0 2-97-16,-10 5-440 16</inkml:trace>
          <inkml:trace contextRef="#ctx0" brushRef="#br0" timeOffset="26501.4027">32 453 591 0,'0'0'227'16,"0"0"-54"-16,0 0-35 16,0 0-24-16,0 0-33 15,0 0-14-15,0 0-11 16,-8 0-9-16,0 10-4 16,0 5-15-16,-6 4-8 15,4 5 5-15,-4 3-9 16,3 7 7-16,3 1-4 15,0 0-3-15,8 0-5 0,0-4 5 16,0-5-15-16,3-5 11 16,13-5-12-16,6-4 0 15,-6-9 14-15,8-3 17 16,6 0 19-16,-11-2 23 16,3-13-1-16,-12 1-19 15,-1-1-8-15,-9 0-13 16,0 4-32-16,-11 4-12 15,-14 3-58-15,-13 4-47 16,14 0-7-16,0 13-70 16,2 5-201-16,11-3-266 0</inkml:trace>
          <inkml:trace contextRef="#ctx0" brushRef="#br0" timeOffset="27118.5455">270 450 715 0,'0'0'236'0,"0"0"1"0,0 0-53 16,0 0-77-16,0 0-43 15,0 0-23-15,0 0-12 16,-16-14-17-16,8 14-7 16,8 0-5-16,-13 9 0 15,4 4 0-15,1 2 0 16,0-3 9-16,6 1-2 15,2 0-6-15,0-3 6 16,0 0 1-16,0-2 3 16,2 1-9-16,12 1 8 15,5 1 5-15,2 0 2 16,4-2 1-16,4 2-11 16,-4-2-6-16,-6 0-1 0,2-1 1 15,-12 0 5 1,-1-2-6-16,0 2 0 0,-8-1-30 15,0 4 4-15,-16 1 12 16,-9 2 12-16,9-2-10 16,-6-3 1-16,6-4 10 15,8-5 1-15,8 0 1 16,0-1 42-16,0-20-11 16,0-9-21-16,13-6-5 15,4-5 34-15,-6 2 33 16,-3 0 6-16,-3 8-44 15,-5 4-11-15,0 6-24 16,-38 12-75-16,-2 5-118 0,7 4-664 16</inkml:trace>
          <inkml:trace contextRef="#ctx0" brushRef="#br0" timeOffset="67138.5937">-674 838 753 0,'0'0'498'0,"0"0"-247"15,0 0-75-15,0 0 9 0,0 0-2 16,103-33-36-16,-65 18-65 15,-11-1-44-15,-5 3-22 16,-14 4-16-16,0 3-17 16,-8 6-105-16,-16 0-228 15,-9 0-1091-15</inkml:trace>
        </inkml:traceGroup>
        <inkml:traceGroup>
          <inkml:annotationXML>
            <emma:emma xmlns:emma="http://www.w3.org/2003/04/emma" version="1.0">
              <emma:interpretation id="{17B2E383-E37E-4919-B053-712E51F6BEF4}" emma:medium="tactile" emma:mode="ink">
                <msink:context xmlns:msink="http://schemas.microsoft.com/ink/2010/main" type="inkWord" rotatedBoundingBox="1842,6516 1773,6296 2297,6129 2367,6349"/>
              </emma:interpretation>
              <emma:one-of disjunction-type="recognition" id="oneOf1"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2" timeOffset="238464.7299">-641-1096 347 0,'0'0'723'16,"0"0"-384"-16,0 0-110 16,0 0-24-16,0 0-66 15,102-105-22-15,-47 61-36 16,15-1-35-16,-13 1-15 16,5 3-30-16,-13 6-1 15,-17 8-62-15,-2 6-80 16,-30 11-68-16,0 4-191 15,-30 6-580-15</inkml:trace>
        </inkml:traceGroup>
        <inkml:traceGroup>
          <inkml:annotationXML>
            <emma:emma xmlns:emma="http://www.w3.org/2003/04/emma" version="1.0">
              <emma:interpretation id="{5AF41EE4-8808-4710-9D4E-4D6DF1FCFA4F}" emma:medium="tactile" emma:mode="ink">
                <msink:context xmlns:msink="http://schemas.microsoft.com/ink/2010/main" type="inkWord" rotatedBoundingBox="1649,6217 1548,5899 2050,5739 2152,6058">
                  <msink:destinationLink direction="with" ref="{6B15BEB3-34AD-4605-9C04-D5071265AF71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71904.6013">-658-1801 492 0,'0'0'108'0,"0"0"1"16,0 0-8-16,0 138 0 15,17-88-7-15,4-4 37 16,4-9-28-16,-1-14 3 16,14-16 77-16,-6-7-9 15,1-17-4-15,5-18-6 16,-14-8-49-16,-8-2-33 16,-13 0 14-16,-3 3-35 15,-16 4-61-15,-25 13-27 16,1 10-106-16,-23 20-213 0,15 21-355 15,7 8-341-15</inkml:trace>
          <inkml:trace contextRef="#ctx0" brushRef="#br1" timeOffset="-172208.362">-912-1639 803 0,'0'0'182'15,"0"0"62"-15,0 0-33 16,0 0-95-16,0 0-61 16,0 0-21-16,0 0-2 0,41-75 10 15,-41 67 6-15,0 7-22 16,0 1-26-16,0 0-9 15,0 4-47-15,5 17 7 16,-2 8 34-16,2 9 8 16,-2 0 7-16,2 1 0 15,-2-4 2-15,-3-9-2 16,5-17-82-16,3-9-250 16,1 0-273-16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9:31.9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75025D-A432-4464-B0E1-E1FE9B397579}" emma:medium="tactile" emma:mode="ink">
          <msink:context xmlns:msink="http://schemas.microsoft.com/ink/2010/main" type="writingRegion" rotatedBoundingBox="415,13597 1059,13429 1192,13934 547,14102"/>
        </emma:interpretation>
      </emma:emma>
    </inkml:annotationXML>
    <inkml:traceGroup>
      <inkml:annotationXML>
        <emma:emma xmlns:emma="http://www.w3.org/2003/04/emma" version="1.0">
          <emma:interpretation id="{7EDB7F57-4E3F-4EC4-B3EF-2212B821D411}" emma:medium="tactile" emma:mode="ink">
            <msink:context xmlns:msink="http://schemas.microsoft.com/ink/2010/main" type="paragraph" rotatedBoundingBox="415,13597 1059,13429 1192,13934 547,14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24351F-B866-477D-9320-B89146B21152}" emma:medium="tactile" emma:mode="ink">
              <msink:context xmlns:msink="http://schemas.microsoft.com/ink/2010/main" type="line" rotatedBoundingBox="415,13597 1059,13429 1192,13934 547,14102"/>
            </emma:interpretation>
          </emma:emma>
        </inkml:annotationXML>
        <inkml:traceGroup>
          <inkml:annotationXML>
            <emma:emma xmlns:emma="http://www.w3.org/2003/04/emma" version="1.0">
              <emma:interpretation id="{7D7F0AE7-D396-4969-B322-BD2D85EC30A2}" emma:medium="tactile" emma:mode="ink">
                <msink:context xmlns:msink="http://schemas.microsoft.com/ink/2010/main" type="inkWord" rotatedBoundingBox="415,13597 1059,13429 1192,13934 547,141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-929 6783 590 0,'0'0'270'0,"0"0"-16"15,0 0-61-15,0 0-47 16,0 0-78-16,0 0-28 0,0 0 53 16,0 93-19-16,0-47-2 15,16 7-5-15,-2 6 2 16,-6 4-7-16,3-6-20 15,2-5-11 1,-5-9-12-16,-5-16-5 0,2-10-14 16,3-10 0-16,-8-7 13 15,0-2 34-15,0-23 36 16,-8-20-34-16,-5-16-49 16,-3-11-22-16,-3-3-8 15,5 5-2-15,6 9 2 16,8 14 17-16,0 18 5 15,0 14-2-15,8 15-15 16,22 2-19-16,-3 23 23 16,11 14 21-16,2 5 7 0,-7 3 11 15,-3-5-11 1,-6-10 15-16,-8-12-20 0,-2-13 4 16,-12-7 1-16,4-14 71 15,-6-20-34-15,0-8-44 16,0 1-10-16,0 8 10 15,0 14 1-15,0 12 18 16,0 7-19-16,0 0-1 16,8 11-27-16,3 11 16 15,2 4 12-15,4 4-16 16,7 3-73-16,-8-7-104 16,-2-11-322-16</inkml:trace>
          <inkml:trace contextRef="#ctx0" brushRef="#br0" timeOffset="311.1978">-380 6863 512 0,'0'0'786'16,"0"0"-540"-16,0 0-66 15,0 0-108-15,0 0-36 16,0 0-25-16,-16-106 3 16,8 84-8-16,5 7 44 15,3 6 31-15,-5 7-17 16,5 2-36-16,0 4-28 0,8 18 0 16,16 11 4-16,-2 10 11 15,10 9 7-15,1-1 24 16,-9 3 8-16,-2-6-15 15,-6-5-24-15,-8-10 4 16,0-10-19-16,0-10-18 16,-8-13-115-16,0 0-110 15,0-3-349-15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8:45.5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0864B6-F156-434D-9FBA-DE361F2341B3}" emma:medium="tactile" emma:mode="ink">
          <msink:context xmlns:msink="http://schemas.microsoft.com/ink/2010/main" type="writingRegion" rotatedBoundingBox="1890,11373 3664,11868 3291,13203 1517,12708"/>
        </emma:interpretation>
      </emma:emma>
    </inkml:annotationXML>
    <inkml:traceGroup>
      <inkml:annotationXML>
        <emma:emma xmlns:emma="http://www.w3.org/2003/04/emma" version="1.0">
          <emma:interpretation id="{D3144875-28F3-44BF-8519-4C08736B8607}" emma:medium="tactile" emma:mode="ink">
            <msink:context xmlns:msink="http://schemas.microsoft.com/ink/2010/main" type="paragraph" rotatedBoundingBox="1890,11373 3664,11868 3419,12745 1645,12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FA5363-3059-4DA2-8501-29D6C97FD881}" emma:medium="tactile" emma:mode="ink">
              <msink:context xmlns:msink="http://schemas.microsoft.com/ink/2010/main" type="line" rotatedBoundingBox="1890,11373 3664,11868 3419,12745 1645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3320D1F9-A45E-4744-84C7-6F2D0C63416F}" emma:medium="tactile" emma:mode="ink">
                <msink:context xmlns:msink="http://schemas.microsoft.com/ink/2010/main" type="inkWord" rotatedBoundingBox="1890,11373 3664,11868 3419,12745 1645,122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-2834-1227 639 0,'0'0'409'0,"0"0"-144"0,0 0-78 15,0 0-44-15,0 0-51 16,0 0-19-16,-105 68-11 15,83-50-22-15,14 1-25 16,8-1-4-16,0-1-11 16,8 0 0-16,14-1 6 15,2 1-4-15,3 0 9 16,3 1-10-16,-6 0 4 16,-2 4-5-16,-6 1 0 15,-8-1 0-15,-8 2 1 16,0-2 0-16,-5-2-1 15,-6-3-10-15,-5-8-58 16,2-9-68-16,6-4-212 16,8-10-525-16</inkml:trace>
          <inkml:trace contextRef="#ctx0" brushRef="#br0" timeOffset="-377.8082">-3424-1036 49 0,'0'0'212'0,"0"0"-24"15,0 0-32-15,0 0-6 16,0 0-22-16,0 0 1 15,0 0 23-15,-37 10 32 16,37-10-16-16,0 0-18 0,-9 0-36 16,9 0 6-16,-8-2-4 15,8-2-14-15,0-1-21 16,0-5-13-16,0-1-28 16,0-1-22-16,17-3-11 15,12 0-7-15,-2 2-8 16,11 4 1-16,-5 8 6 15,-3 1-17-15,-6 3-18 16,-8 17-7-16,-8 10 1 16,-8 8-16-16,0 6 18 15,-21 8 17-15,-6 2 5 16,-11-4 11-16,16-6 6 16,3-12 0-16,6-12 0 15,10-11 0-15,3-8-1 16,3-1 0-16,21 0 2 0,14-16 0 15,8-4-5 1,11-13-58-16,5 1-121 0,-22 5-413 0</inkml:trace>
          <inkml:trace contextRef="#ctx0" brushRef="#br0" timeOffset="320.688">-2476-1290 1071 0,'0'0'326'0,"0"0"-104"0,0 0-48 15,0 0-63 1,0 0-46-16,-106 81-24 0,84-38-23 16,6 4-3-16,8 7-3 15,8-3 3-15,0-3-4 16,24-6 0-16,9-17-10 15,5-10 1-15,-6-13 21 16,9-2 14-16,-9-9 29 16,-7-10 11-16,-12 2 20 15,-13 1-11-15,0 3-28 16,-21 2-58-16,-12 6-61 16,-8 5-104-16,-5 22-118 15,11 9-240-15,6 4-561 0</inkml:trace>
          <inkml:trace contextRef="#ctx0" brushRef="#br0" timeOffset="1021.4567">-2208-559 98 0,'0'0'78'16,"0"0"-26"-16,0 0 52 15,0 0 62-15,0 0-13 16,0 0-13-16,0 0 1 16,0 0 34-16,0 0 2 0,0 0-60 15,0 0-40 1,10 2-16-16,15 3 51 0,13 1 11 15,10 0-5-15,6-5-34 16,3-1-44-16,5 0-40 16,1-1-21-16,-15-8-178 15,-15-4-767-15</inkml:trace>
          <inkml:trace contextRef="#ctx0" brushRef="#br0" timeOffset="-2132.6962">-2682-402 687 0,'0'0'396'0,"0"0"-56"15,0 0-101-15,0 0-92 16,0 0-46-16,0 0-25 15,0 0-51-15,133-32-25 0,-106 31-149 16,-14 1-387-16</inkml:trace>
          <inkml:trace contextRef="#ctx0" brushRef="#br0" timeOffset="-4303.2392">-2771-529 555 0,'0'0'241'0,"0"0"-5"16,0 0-18-16,0 0-18 15,0 0-53-15,0 0-62 16,0 0-27-16,0-4-29 15,0 4-1-15,0 0-15 16,2 0-3-16,12 0-8 16,10 0 23-16,9 0 13 15,5 0-5-15,2 0-19 16,6 0-6-16,3 0 1 16,0 0 0-16,5 0-8 0,3 0-1 15,-1 0 10-15,-1-3 0 16,1-1 10-16,-2 0 8 15,1-1 5-15,-4-3-5 16,3 0-11-16,0-4 23 16,-5-3-9-16,5-4-6 15,-5 1 2-15,-9 1-4 16,-10 1-9-16,-6 5-2 16,-15 5-12-16,-9 3-31 15,0 3-123-15,-14 0-456 0</inkml:trace>
        </inkml:traceGroup>
      </inkml:traceGroup>
    </inkml:traceGroup>
    <inkml:traceGroup>
      <inkml:annotationXML>
        <emma:emma xmlns:emma="http://www.w3.org/2003/04/emma" version="1.0">
          <emma:interpretation id="{5E9C25BD-958D-4681-B00F-198BA7D151D6}" emma:medium="tactile" emma:mode="ink">
            <msink:context xmlns:msink="http://schemas.microsoft.com/ink/2010/main" type="paragraph" rotatedBoundingBox="1772,12459 2608,12417 2626,12784 1790,12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B2EDC-E706-43F4-BAC0-45C2647B2374}" emma:medium="tactile" emma:mode="ink">
              <msink:context xmlns:msink="http://schemas.microsoft.com/ink/2010/main" type="line" rotatedBoundingBox="1772,12459 2608,12417 2626,12784 1790,12825">
                <msink:destinationLink direction="with" ref="{7BE84282-DB4C-4697-A1E8-1AE1D19441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39DAAF5-6284-4F21-8302-6A4051D8A715}" emma:medium="tactile" emma:mode="ink">
                <msink:context xmlns:msink="http://schemas.microsoft.com/ink/2010/main" type="inkWord" rotatedBoundingBox="1772,12459 2608,12417 2626,12784 1790,128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847.5299">-2999-463 195 0,'0'0'664'0,"0"0"-408"15,0 0-21-15,0 0-42 16,0 0-86-16,0 0-53 15,0 0-14-15,-8-2-24 16,-3 9-16-16,-2 6 0 16,2 1 0-16,3 2 11 15,3 0-11-15,5 0 9 16,0-2-9-16,0-2 0 16,13 1 8-16,3-2-7 15,1 2 13-15,-1 0 4 16,-8 0-2-16,8 3-6 0,-16 3-9 15,0 0 1-15,0 4 0 16,-8-1-2-16,-8-2-13 16,2-3-33-16,-2-9-94 15,8-7-182-15,0-1-240 0</inkml:trace>
          <inkml:trace contextRef="#ctx0" brushRef="#br0" timeOffset="-2487.4921">-2715-485 671 0,'0'0'307'0,"0"0"-97"16,0 0-48-16,0 0-41 15,0 0-62-15,0 0-24 16,0 0-4-16,-54 55-10 16,54-42 4-16,0-1-10 15,6 2 5-15,10 1 8 16,0-2 0-16,14 4 12 16,-3-3 15-16,-3 5-9 15,-2 0-15-15,-14 0-2 0,-8 4 7 16,0 2 0-1,0 4-17-15,-24-2-7 0,-6-3-12 16,3-5-34-16,-11-10-83 16,8-5-148-16,14-4-552 0</inkml:trace>
          <inkml:trace contextRef="#ctx0" brushRef="#br0" timeOffset="-1622.5139">-3072-417 849 0,'0'0'333'16,"0"0"-87"-16,0 0-77 15,0 0-53-15,0 0-71 16,0 0-45-16,119-42-81 16,-102 38-474-16</inkml:trace>
          <inkml:trace contextRef="#ctx0" brushRef="#br0" timeOffset="-3291.8652">-3453-337 354 0,'0'0'352'0,"0"0"-107"15,0 0 0-15,0 0-31 16,0 0-63-16,0 0-40 16,0 0-19-16,-8 0 12 15,8 0-12-15,0 0-21 16,0 0-31-16,0-2-8 15,0 2 4-15,0 0-17 16,0-4 3-16,0 1-6 16,16-3-10-16,0-3-5 0,6 0-1 15,2 1 0-15,-5 3-1 16,3 3-8-16,-6 2 0 16,0 0-4-16,-8 9-1 15,0 10-9-15,-8 5-11 16,0 7 16-16,-2 6 7 15,-20 1 2-15,6 0 8 16,0-5-1-16,7-9 2 16,1-7-1-16,8-9 0 15,0-4-5-15,0-2 5 16,3 0 1-16,11-2 11 16,10 0 8-16,6 0-9 0,-3-2-10 15,19-14-35 1,-8-1-133-16,-11 2-360 0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0:15.9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DB45D8-020A-443B-ABE3-5E056542C333}" emma:medium="tactile" emma:mode="ink">
          <msink:context xmlns:msink="http://schemas.microsoft.com/ink/2010/main" type="inkDrawing" rotatedBoundingBox="17071,8366 31929,7970 31935,8208 17078,8604" shapeName="Other">
            <msink:destinationLink direction="with" ref="{E7B8D714-1098-4185-AAF0-0ACE260DDF05}"/>
          </msink:context>
        </emma:interpretation>
      </emma:emma>
    </inkml:annotationXML>
    <inkml:trace contextRef="#ctx0" brushRef="#br0">0 469 998 0,'0'0'294'0,"0"0"-181"16,0 0-84-16,0 0-10 15,138-3 49-15,-68-10 9 16,25 1-3-16,40-1-11 16,30-1-12-16,11 2-23 15,13 1-18-15,-13 2-3 16,0-1-1-16,5 0-4 15,9-3 11-15,7 0 2 16,15-2-15-16,1 2 1 16,17 0-1-16,6 2 0 15,-4 3 9-15,7 2-9 16,12-2 0-16,4-3 0 0,2-2 1 16,11-6-1-1,10-1-6-15,9-4 6 0,5 0 0 16,11 0 2-16,-2 0-1 15,10 3 5-15,-5 5-5 16,0 4 6-16,-1 4 8 16,-7 4-9-16,0 0 4 15,-1 1-4-15,-4 1-6 16,7-2 1-16,3 0 7 16,8 3-8-16,3-1-9 15,6 2 9-15,-4 0 10 16,-5 0-9-16,-2 2-1 15,-6 5-2-15,0 2 2 16,-11-2 9-16,9-1-7 0,-6-2-1 16,5-2 0-16,-5-1 9 15,-3-1 15-15,-13 0 12 16,-9 0 4-16,-23 0-4 16,-17 0-8-16,-25-1 11 15,-21-7 4-15,-27-3 5 16,-38 0-33-16,-43 0-8 15,-30 4-8-15,-24 4-37 16,-22-2-64-16,-8 3-172 16,-22 1-394-16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34.8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AEE485-A295-486B-9EF0-D0E8D1545648}" emma:medium="tactile" emma:mode="ink">
          <msink:context xmlns:msink="http://schemas.microsoft.com/ink/2010/main" type="writingRegion" rotatedBoundingBox="4259,9764 6372,9514 6535,10894 4422,11144">
            <msink:destinationLink direction="with" ref="{4CE2BA62-B7AC-4CDC-A787-0DF06D3400B8}"/>
          </msink:context>
        </emma:interpretation>
      </emma:emma>
    </inkml:annotationXML>
    <inkml:traceGroup>
      <inkml:annotationXML>
        <emma:emma xmlns:emma="http://www.w3.org/2003/04/emma" version="1.0">
          <emma:interpretation id="{CCDF71DD-D508-4D72-9463-F1054518AC97}" emma:medium="tactile" emma:mode="ink">
            <msink:context xmlns:msink="http://schemas.microsoft.com/ink/2010/main" type="paragraph" rotatedBoundingBox="4314,9547 6048,9706 5975,10506 4241,10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B5FE80-EE0A-491B-B41C-2B9CD0977E46}" emma:medium="tactile" emma:mode="ink">
              <msink:context xmlns:msink="http://schemas.microsoft.com/ink/2010/main" type="line" rotatedBoundingBox="4314,9547 6048,9706 5975,10506 4241,10347"/>
            </emma:interpretation>
          </emma:emma>
        </inkml:annotationXML>
        <inkml:traceGroup>
          <inkml:annotationXML>
            <emma:emma xmlns:emma="http://www.w3.org/2003/04/emma" version="1.0">
              <emma:interpretation id="{FC7F58F2-AC40-44E2-9E23-02C615619B5E}" emma:medium="tactile" emma:mode="ink">
                <msink:context xmlns:msink="http://schemas.microsoft.com/ink/2010/main" type="inkWord" rotatedBoundingBox="4314,9547 6048,9706 5975,10506 4241,10347"/>
              </emma:interpretation>
            </emma:emma>
          </inkml:annotationXML>
          <inkml:trace contextRef="#ctx0" brushRef="#br0">-501 674 937 0,'0'0'282'15,"0"0"-75"1,0 0-81-16,0 0-15 0,0 0-34 16,0 0-39-16,0 0-20 15,86-16-9-15,-53 8 14 16,-1 2-7-16,-7 5-14 15,-9-2 9-15,-11 3-9 16,-5 0 7-16,0 0-9 16,0 0 2-16,-29 8-2 15,-7 5 30-15,-18 1-20 16,-2 3-10-16,-4 0 1 16,11-3 14-16,9-1-15 15,15-4-1-15,9 3-11 0,16-1-8 16,0 2-17-16,24 6 32 15,14 4 5-15,3 3 10 16,8 2 0-16,-3 0 1 16,-3 0-5-16,-13-1 5 15,-1 4 7-15,-26 7 7 16,-3 0 7-16,-16 4 0 16,-17 3-15-16,-13-7-3 15,-2-6-14-15,-1-11-32 16,8-13-25-16,20-8-33 15,13-20-65-15,8-6-511 0</inkml:trace>
          <inkml:trace contextRef="#ctx0" brushRef="#br0" timeOffset="285.9606">8 877 1113 0,'0'0'372'16,"0"0"-91"-16,0 0-174 16,0 0-37-16,0-135-39 15,0 91-22-15,0 7-8 16,0 11 0-16,0 11 6 16,0 12-7-16,0 3-13 15,0 20-22-15,0 21 30 16,5 12 5-16,6 12 1 0,-3 1 5 15,0 1-1 1,-2-9-5-16,4-9-1 0,4-12-71 16,-6-15-98-16,0-17-388 0</inkml:trace>
          <inkml:trace contextRef="#ctx0" brushRef="#br0" timeOffset="668.2133">221 624 1139 0,'0'0'302'0,"0"0"-65"15,0 0-132-15,0 0-31 16,0 0-25-16,103-83-7 16,-65 81-23-16,-5 2-18 15,-6 11 0-15,-14 20-1 16,3 18 0-16,-16 12 0 16,0 10 1-16,-8 7 5 15,-5-1-6-15,-6-8 2 16,5-12 9-16,12-16 5 0,2-13-3 15,2-16-2 1,23-8 14-16,13-4 9 0,10-4-34 16,23-18-42-16,-6 2-152 15,-11 3-511-15</inkml:trace>
          <inkml:trace contextRef="#ctx0" brushRef="#br1" timeOffset="202040.1999">660 1253 770 0,'0'0'316'16,"0"0"32"-16,0 0-88 16,0 0-14-16,0 0-109 15,0 0-23-15,108-104-18 16,-75 58-26-16,7 0-27 0,-7 1-29 15,-4 2-14-15,-4 7-35 16,-17 4-81-16,-8 12-47 16,0 9-106-16,0 9-442 0</inkml:trace>
          <inkml:trace contextRef="#ctx0" brushRef="#br1" timeOffset="202201.7682">817 1180 1098 0,'0'0'342'0,"0"0"-86"15,0 0-47-15,119-44-54 0,-79 17-92 16,-2-5-63 0,-13 4-81-16,-9 6-273 0</inkml:trace>
        </inkml:traceGroup>
      </inkml:traceGroup>
    </inkml:traceGroup>
    <inkml:traceGroup>
      <inkml:annotationXML>
        <emma:emma xmlns:emma="http://www.w3.org/2003/04/emma" version="1.0">
          <emma:interpretation id="{ACC7D266-762A-4F2D-B790-62277F4B7A2A}" emma:medium="tactile" emma:mode="ink">
            <msink:context xmlns:msink="http://schemas.microsoft.com/ink/2010/main" type="paragraph" rotatedBoundingBox="4430,10587 6470,10346 6535,10894 4495,11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3C9C32-FD5C-45FD-8288-B112F8D4AFA4}" emma:medium="tactile" emma:mode="ink">
              <msink:context xmlns:msink="http://schemas.microsoft.com/ink/2010/main" type="line" rotatedBoundingBox="4430,10587 6470,10346 6535,10894 4495,11136"/>
            </emma:interpretation>
          </emma:emma>
        </inkml:annotationXML>
        <inkml:traceGroup>
          <inkml:annotationXML>
            <emma:emma xmlns:emma="http://www.w3.org/2003/04/emma" version="1.0">
              <emma:interpretation id="{CE80AE2A-CF36-4BEA-8EAF-26282555D2DD}" emma:medium="tactile" emma:mode="ink">
                <msink:context xmlns:msink="http://schemas.microsoft.com/ink/2010/main" type="inkWord" rotatedBoundingBox="4430,10587 6470,10346 6535,10894 4495,11136"/>
              </emma:interpretation>
            </emma:emma>
          </inkml:annotationXML>
          <inkml:trace contextRef="#ctx0" brushRef="#br0" timeOffset="4769.5757">-517 1547 492 0,'0'0'760'0,"0"0"-627"16,0 0-67-16,0 0-27 16,0 0 3-16,0 0 38 15,16 117-6-15,-8-71 4 0,6 3-15 16,-6 1 52 0,2-2-50-16,4-7-19 0,-3-7-25 15,-3-4-19-15,0-8 7 16,-3-5-9-16,4-8-16 15,-1-4-101-15,8-5-58 16,6-12-305-16,-12-9-288 0</inkml:trace>
          <inkml:trace contextRef="#ctx0" brushRef="#br0" timeOffset="5406.2027">-328 1482 1294 0,'0'0'232'0,"0"0"-91"0,0 0-115 16,0 0-26-1,0 0-128-15,0 0-145 0,0 0-28 16,130-36 79-16,-92 53 80 15,-14 6 87-15,14 2 55 16,-11 5 83-16,3 3 44 16,11 2 17-16,-9 1 4 15,6 5-4-15,-6-1-29 16,9 1-14-16,-11-4-35 16,-6-6-17-16,-8-6-4 15,-8-8 19-15,1-8-19 16,-4-3 2-16,-5-6 54 15,0 0 26-15,0-3 2 16,0-11-68-16,-14-6-41 0,14-6-9 16,0-2-11-16,17 0-19 15,12 0-1-15,7 4 9 16,1 5 11-16,12 10-1 16,-8 8-8-16,-11 1 7 15,-1 9-18-15,-12 13-4 16,-17 11 5-16,0 6 4 15,-25-1-10-15,-13 2-34 16,-2-10-53-16,-31-20-21 16,23-10-207-16,7 0-366 0</inkml:trace>
          <inkml:trace contextRef="#ctx0" brushRef="#br0" timeOffset="4941.9076">-174 1787 199 0,'0'0'822'0,"0"0"-492"16,0 0-122-16,0 0-48 16,38 98-90-16,-24-85-44 15,5-4-26-15,10-9-30 16,-10 0-91-16,3-4-421 0</inkml:trace>
          <inkml:trace contextRef="#ctx0" brushRef="#br0" timeOffset="6000.5369">968 1679 649 0,'0'0'198'0,"0"0"50"0,0 0 10 15,0 0-91-15,133-77-38 16,-109 52 6-16,-8 0-17 15,-7 5-14-15,-9 6-13 16,0 4-25-16,-17 8-38 16,-7 2-28-16,-6 12-9 15,-2 15 1-15,7 9 7 16,9 5 1-16,8 1 6 16,8-5 0-16,0-4 1 15,19-9-7-15,11-6-14 16,10-7-18-16,25-9-71 15,-5-2-164-15,-11 0-529 0</inkml:trace>
          <inkml:trace contextRef="#ctx0" brushRef="#br0" timeOffset="6135.1759">1564 1778 1423 0,'0'0'529'16,"0"0"-324"-16,0 0-144 15,0 0-61-15,0 0-94 16,0 0-476-16</inkml:trace>
          <inkml:trace contextRef="#ctx0" brushRef="#br0" timeOffset="5714.2797">484 1644 932 0,'0'0'175'16,"0"0"38"-16,0 0-36 15,119 54-71-15,-81-22-57 16,-11 4-5-16,3-4-21 16,-9-3-2-16,-4-5 2 15,-15-8 12-15,-2-10 14 16,0-4 50-16,0-2 64 15,0-8 24-15,-16-20-95 16,0-11-55-16,0-8 2 0,7-1 8 16,9-5-6-1,0 4-18-15,9 4-14 0,20 6-9 16,-2 6-43-16,6 9-88 16,13 14-75-16,-8 7-104 15,-11 3-402-15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0:27.1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B765BB-984C-4D5C-BF89-A2EAAADA22A6}" emma:medium="tactile" emma:mode="ink">
          <msink:context xmlns:msink="http://schemas.microsoft.com/ink/2010/main" type="writingRegion" rotatedBoundingBox="7592,8571 9051,8791 8999,9138 7540,8918"/>
        </emma:interpretation>
      </emma:emma>
    </inkml:annotationXML>
    <inkml:traceGroup>
      <inkml:annotationXML>
        <emma:emma xmlns:emma="http://www.w3.org/2003/04/emma" version="1.0">
          <emma:interpretation id="{0192D939-C22F-4DEE-8FCC-FC021BBE615A}" emma:medium="tactile" emma:mode="ink">
            <msink:context xmlns:msink="http://schemas.microsoft.com/ink/2010/main" type="paragraph" rotatedBoundingBox="7592,8571 9051,8791 8999,9138 7540,8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EB779-8F65-4146-88EC-093968681782}" emma:medium="tactile" emma:mode="ink">
              <msink:context xmlns:msink="http://schemas.microsoft.com/ink/2010/main" type="line" rotatedBoundingBox="7592,8571 9051,8791 8999,9138 7540,8918"/>
            </emma:interpretation>
          </emma:emma>
        </inkml:annotationXML>
        <inkml:traceGroup>
          <inkml:annotationXML>
            <emma:emma xmlns:emma="http://www.w3.org/2003/04/emma" version="1.0">
              <emma:interpretation id="{6CE7EC29-09F9-441C-A788-D3540BBD740D}" emma:medium="tactile" emma:mode="ink">
                <msink:context xmlns:msink="http://schemas.microsoft.com/ink/2010/main" type="inkWord" rotatedBoundingBox="7633,8519 8065,8700 7930,9023 7498,8843"/>
              </emma:interpretation>
              <emma:one-of disjunction-type="recognition" id="oneOf0">
                <emma:interpretation id="interp0" emma:lang="" emma:confidence="0">
                  <emma:literal>10.</emma:literal>
                </emma:interpretation>
                <emma:interpretation id="interp1" emma:lang="" emma:confidence="0">
                  <emma:literal>10 ..</emma:literal>
                </emma:interpretation>
                <emma:interpretation id="interp2" emma:lang="" emma:confidence="0">
                  <emma:literal>10. -</emma:literal>
                </emma:interpretation>
                <emma:interpretation id="interp3" emma:lang="" emma:confidence="0">
                  <emma:literal>10. .</emma:literal>
                </emma:interpretation>
                <emma:interpretation id="interp4" emma:lang="" emma:confidence="0">
                  <emma:literal>10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8341540B-A431-43A7-A208-FAFD9DD1567E}" emma:medium="tactile" emma:mode="ink">
                <msink:context xmlns:msink="http://schemas.microsoft.com/ink/2010/main" type="inkWord" rotatedBoundingBox="8366,8862 8439,8874 8434,8910 8361,8899"/>
              </emma:interpretation>
            </emma:emma>
          </inkml:annotationXML>
          <inkml:trace contextRef="#ctx0" brushRef="#br0">1223 264 1151 0,'0'0'352'0,"0"0"-94"15,0 0-116-15,0 0-78 16,0 0-14-16,0 0-18 15,0 0-32-15,55-16-121 0,-31 7-275 16</inkml:trace>
        </inkml:traceGroup>
        <inkml:traceGroup>
          <inkml:annotationXML>
            <emma:emma xmlns:emma="http://www.w3.org/2003/04/emma" version="1.0">
              <emma:interpretation id="{04CE07F7-EAF6-4374-A8D1-2DC4CE4D7B47}" emma:medium="tactile" emma:mode="ink">
                <msink:context xmlns:msink="http://schemas.microsoft.com/ink/2010/main" type="inkWord" rotatedBoundingBox="8911,8882 9035,8901 9023,8974 8900,8955"/>
              </emma:interpretation>
            </emma:emma>
          </inkml:annotationXML>
          <inkml:trace contextRef="#ctx0" brushRef="#br0" timeOffset="148.9002">1762 321 740 0,'0'0'389'15,"0"0"-4"-15,0 0-231 16,0 0-81-16,0 0-73 16,0 0-86-16,135-55-510 0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7:57.4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B8D714-1098-4185-AAF0-0ACE260DDF05}" emma:medium="tactile" emma:mode="ink">
          <msink:context xmlns:msink="http://schemas.microsoft.com/ink/2010/main" type="inkDrawing" rotatedBoundingBox="21072,5889 21336,7851 21220,7866 20956,5905" semanticType="callout" shapeName="Other">
            <msink:sourceLink direction="with" ref="{8ADB45D8-020A-443B-ABE3-5E056542C333}"/>
          </msink:context>
        </emma:interpretation>
      </emma:emma>
    </inkml:annotationXML>
    <inkml:trace contextRef="#ctx0" brushRef="#br0">-6322 2854 22 0,'0'0'219'16,"0"0"-4"-16,0 0-92 16,-25 111-79-16,20-80-18 15,2-3 5-15,3-2-8 16,0 0-10-16,0 0-13 16,0 2-10-16,0-1-10 15,0 3-58-15,0-1-50 0,0 4 40 16,0 1 54-16,0 1 23 15,0 6 9-15,0 0 2 16,0 1 0-16,0 0 28 16,8-1-5-16,1-3-23 15,-1 1-25-15,2-5-58 16,-1 1-60-16,-1 0 143 16,0-2 91-16,-8 0 63 15,5 2-20-15,-2 1-40 16,-3-1-30-16,5 1-34 15,3 2-13-15,1-3-4 16,-9-2 0-16,16 0-3 16,-11-4-4-16,-2 1 1 0,5-4 21 15,-3 0 1 1,-2 0 10-16,3-3-16 0,-4 3-7 16,4-5-9-16,-4 3 1 15,-2-2-8-15,6 4 0 16,-3 0 0-16,5 4 0 15,-3-2-16-15,3 5-9 16,-5-2-8-16,5 0-2 16,-3 0 8-16,4 1 15 15,-9 0 4-15,8 6 2 16,-8-1-33-16,13 18-48 16,-2-8-9-16,-3-7-86 0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0:52.94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CCA76E-335A-40AA-8502-5717F4F7539C}" emma:medium="tactile" emma:mode="ink">
          <msink:context xmlns:msink="http://schemas.microsoft.com/ink/2010/main" type="inkDrawing" rotatedBoundingBox="22505,12263 29579,11914 29621,12751 22546,13100" semanticType="underline" shapeName="Other">
            <msink:sourceLink direction="with" ref="{87ED2A1D-7339-40BD-961C-CA1A739F9F3B}"/>
            <msink:sourceLink direction="with" ref="{8FEA31CA-AFCA-4854-82FE-3486031B3F7B}"/>
            <msink:sourceLink direction="with" ref="{36B1D512-4F55-4091-A437-DCADE7B6AF40}"/>
            <msink:sourceLink direction="with" ref="{34A58AF1-E799-4792-9CCF-5C2BB2AAA92A}"/>
            <msink:sourceLink direction="with" ref="{9D5FA12C-F8C8-413E-A0C8-AE4CCFE53D4C}"/>
          </msink:context>
        </emma:interpretation>
      </emma:emma>
    </inkml:annotationXML>
    <inkml:trace contextRef="#ctx0" brushRef="#br0">0 583 664 0,'0'0'166'0,"0"0"-39"0,0 0-10 15,0 0 36-15,0 0-47 16,0 0-39-16,0 0-19 15,24 0 22-15,-13 2 2 16,2 3-19-16,17 1-5 16,-5 1 6-16,2 5-3 15,5 1 3-15,3 3-9 16,0 5-9-16,-2 1-6 16,13 0 4-16,-5 2-15 15,5 0-5-15,8-2-12 16,-3-1 8-16,3-5 4 15,0 0-13-15,9-1 7 0,-7 0-7 16,1-2 17-16,5-2-17 16,-5 0 12-16,8-3-13 15,3-1 2-15,-9-2 5 16,9 1-7-16,-11-2 1 16,-3-2-1-16,3-1 6 15,-8-1 2-15,16 0 2 16,-11 0-4-16,11-1 7 15,-3-7-13-15,0 1 0 16,3 0 0-16,0-1 1 16,-6 1-1-16,1-1 3 15,-6-1 4-15,3 0-4 16,-3-4-3-16,0-2 0 0,-2-1 2 16,2-3-2-1,-6-4 1-15,4 4 1 0,-9-3-1 16,-2 0 0-16,2 6 1 15,-2-6-2-15,-6 1 1 16,-5 0 0-16,16-1 1 16,-11-3 4-16,3 3-6 15,-9 0 0-15,-2 3 0 16,-5 2 0-16,-3 1 1 16,-5 3-1-16,-6 3 1 15,5-2 0-15,-5 2-1 16,-5 2 1-16,5 0-1 15,0-2 0-15,-2 2 0 16,-4 1 2-16,7-1-2 16,-4 1 1-16,-2 1-1 0,2 1 1 15,-2-1-1 1,2-1 1-16,-5 1-1 0,8-1 0 16,-5-2 1-16,2 1-1 15,-2 1 0-15,3 0 1 16,-4-1 0-16,4-1 8 15,-4 0 3-15,4-1-12 16,-6 1 0-16,0 2 0 16,0 2 1-16,0 1 1 15,0 1-2-15,0 3 1 16,0 0-1-16,0 0 0 16,0 0-1-16,0 0 1 0,0 0-14 15,0 0 13-15,0 0 1 16,0 0-1-16,0 0-9 15,0 0 3-15,0 0 1 16,8 0 6-16,-8 0 0 16,5 12 0-16,-2-3 1 15,5 2-1-15,0 0 10 16,6 0-10-16,-3 0 1 16,2 1 10-16,3 0-11 15,3-2 6-15,3 4 4 16,2-1 6-16,6 0-5 15,-3 0-1-15,3-2-1 16,10 2 6-16,-2-4-7 16,-2 3 4-16,7-2-11 15,-3 3 8-15,1-3-7 0,5 1 17 16,3 0-19-16,-3 0 6 16,2 0-5-16,1 0 5 15,0 2-5-15,5 2-1 16,0 0 7-16,-5 1-1 15,0 1-5-15,13 0 0 16,-5-3-1-16,8 4 0 16,5-4 2-16,-5-1-2 15,5 2 1-15,1-1-1 16,-6 0 0-16,5 2 0 16,-5 1-1-16,-3-3 1 15,11 3-2-15,-5 1 2 16,-3-1-1-16,5 1 1 0,3-1 0 15,0-4 0-15,3-2 3 16,-3-5-3-16,0-3 0 16,0-3 7-16,3 0-7 15,-6 0 0-15,3-7 0 16,-2-6 1-16,2-4-1 16,5-3 1-16,3-4 0 15,6-3-1-15,8-3 0 16,-6 0-1-16,-2 0 0 15,-6 1 0-15,-3 0-10 16,-7-3 11-16,-1-2 17 16,0-2 0-16,-5-4 14 15,-2-3-9-15,-7-1-1 16,1-1 1-16,-8 1-13 0,-9 1 19 16,-4 3 3-16,-9 2-10 15,-6 0 9-15,-4 3-9 16,-7 3-8-16,-4 3-4 15,-3 3-9-15,-3 4-33 16,0 5-35-16,0 6-56 16,0 4-40-16,0 5-65 15,-11 1-175-15,3 1-767 0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1:13.8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78B35F8-A60F-4ED6-A6D0-6FCB874D3EB6}" emma:medium="tactile" emma:mode="ink">
          <msink:context xmlns:msink="http://schemas.microsoft.com/ink/2010/main" type="inkDrawing" rotatedBoundingBox="6978,12260 9566,12102 9569,12147 6981,12305" semanticType="strikethrough" shapeName="Other">
            <msink:sourceLink direction="with" ref="{6221452A-56EC-47E4-B954-075C09A7C7EE}"/>
          </msink:context>
        </emma:interpretation>
      </emma:emma>
    </inkml:annotationXML>
    <inkml:trace contextRef="#ctx0" brushRef="#br0">0 156 525 0,'0'0'145'15,"0"0"-5"-15,0 0 10 16,0 0-11-16,0 0-58 15,0 0-26-15,16 0 14 16,-16 0-24-16,0 0-13 16,0 0-10-16,0 0 20 15,0 0-9-15,13 0 2 16,-2 0 39-16,5 0-4 16,6 0-27-16,2 0-20 15,1 0-9-15,7 0 10 0,1 0-11 16,-3 0-12-16,10-2 19 15,-2-1 4-15,-3 1-10 16,3 2 4-16,0 0-3 16,-3-2-6-16,3 2-8 15,8 0 4-15,-5-2 8 16,-1 0-13-16,6 2 11 16,-5-2-11-16,-9 2 1 15,14 0-1-15,-11 0 8 16,3 0 0-16,0 0 1 15,-3 0 1-15,3-1-4 16,0-3 5-16,3 0-3 16,-1-1-3-16,6-3-4 15,-5 3 7-15,0-1-8 16,-4 0 1-16,-1 3-1 0,1 1 1 16,-4 2-1-1,-1 0 0-15,-7-2 1 0,5 2 4 16,2-2-5-16,-2-2-1 15,-6 2 1-15,3-1-1 16,-5-1 1-16,16 0 0 16,-11 1 9-16,5-3-4 15,-2 1-5-15,11 1-2 16,-9 0 2-16,-2 1 0 16,10 1 11-16,-2 1-2 15,-5-3-8-15,-1 4 0 16,14-3 13-16,-11 0-6 15,17 1 9-15,-3-2 2 0,-1 3-2 16,1-2 6-16,0 3-5 16,2 0 11-16,-8 0-8 15,-5-3 3-15,3 3-7 16,-9 0-8-16,-2 0 9 16,-6 0-8-16,1-2-2 15,-9 2-1-15,-8 0 8 16,-2 0 3-16,-4 0 16 15,-2-1 0-15,0 1-9 16,0 0-21-16,0-3-4 16,-8-4-68-16,-8 0-143 15,-8 0-713-15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9:30.9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E84282-DB4C-4697-A1E8-1AE1D19441D1}" emma:medium="tactile" emma:mode="ink">
          <msink:context xmlns:msink="http://schemas.microsoft.com/ink/2010/main" type="inkDrawing" rotatedBoundingBox="1555,12664 2151,14776 1889,14849 1294,12738" semanticType="verticalRange" shapeName="Other">
            <msink:sourceLink direction="with" ref="{21AB2EDC-E706-43F4-BAC0-45C2647B2374}"/>
            <msink:sourceLink direction="with" ref="{9FFFF7EE-B860-4E07-986B-CD9F91566DEC}"/>
          </msink:context>
        </emma:interpretation>
      </emma:emma>
    </inkml:annotationXML>
    <inkml:trace contextRef="#ctx0" brushRef="#br0">-698-1620 913 0,'0'0'302'0,"0"0"-37"15,0 0-89-15,0 0-58 16,0 0-34-16,0 0 4 16,0 0 15-16,0-71-16 15,0 69-16-15,0 2-15 16,0 0-17-16,0 0-8 15,0 0-16-15,0 0-14 0,0 0-1 16,0 0 0-16,-8 0-1 16,-1 10-11-16,-7 7 7 15,3 3 4-15,-4 4 1 16,-1 4-6-16,4 1 6 16,-2-1 1-16,0 0 8 15,7-4-9-15,1-2-1 16,0-3 1-16,0-4-1 15,3 2 1-15,5 0-1 16,0 0 0-16,0 1 0 16,0-1 0-16,0 0 1 15,0 0 0-15,0-1 0 16,0-1 0-16,5-1 11 0,3-1-11 16,0-2 1-1,0-2 0-15,9-1-1 0,-9 1 0 16,5-1 0-16,-2 1 6 15,3 0-5-15,5 3-1 16,2-2 0-16,4 2 0 16,-9 1 1-16,8-1-1 15,-2 3-1-15,-6-1 1 16,0 3-1-16,-8 0 2 16,9 3 3-16,-9 4-3 15,0 2 0-15,-8 2 17 16,0 3-6-16,0 0 1 15,0 3 0-15,0-1-1 16,0-5-10-16,-8-4-2 16,8-5 0-16,0-5 1 0,0-5-1 15,8 2-9-15,5-1-8 16,-2 3 5-16,5 2 11 16,-2 5 0-16,-3 8-1 15,2 6-7-15,-5 9 3 16,-8 7 6-16,0 5 1 15,0 1 5-15,0-1-6 16,0-5 1-16,0-6 1 16,0-5 7-16,0-3-8 15,9-5-2-15,-1 0 1 16,0 3-12-16,8 1 6 0,-2 3-7 16,-4 3 5-1,-1 3 7-15,-1 1 1 0,0 0 6 16,0-1-6-16,5-6 0 15,4-1-1-15,-1-7-1 16,8-3-7-16,-2-5 8 16,2-3-8-16,-7-3 8 15,7-3 0-15,-8-4 0 16,0-1 0-16,1-3-9 16,-4-1-48-16,-5-4-105 15,0 0-155-15,-8 0-720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1:25.5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C659C5A-D7D6-43AF-9F31-1494C63E0A5F}" emma:medium="tactile" emma:mode="ink">
          <msink:context xmlns:msink="http://schemas.microsoft.com/ink/2010/main" type="writingRegion" rotatedBoundingBox="25696,2574 31758,3319 31493,5473 25431,4728"/>
        </emma:interpretation>
      </emma:emma>
    </inkml:annotationXML>
    <inkml:traceGroup>
      <inkml:annotationXML>
        <emma:emma xmlns:emma="http://www.w3.org/2003/04/emma" version="1.0">
          <emma:interpretation id="{023A8921-79CA-41E1-960C-BA8B6BD7346E}" emma:medium="tactile" emma:mode="ink">
            <msink:context xmlns:msink="http://schemas.microsoft.com/ink/2010/main" type="paragraph" rotatedBoundingBox="25696,2574 31758,3319 31585,4723 25523,3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AA1BF9-29AA-4C39-8C3C-FC62472FB752}" emma:medium="tactile" emma:mode="ink">
              <msink:context xmlns:msink="http://schemas.microsoft.com/ink/2010/main" type="line" rotatedBoundingBox="25696,2574 31758,3319 31633,4339 25571,3593"/>
            </emma:interpretation>
          </emma:emma>
        </inkml:annotationXML>
        <inkml:traceGroup>
          <inkml:annotationXML>
            <emma:emma xmlns:emma="http://www.w3.org/2003/04/emma" version="1.0">
              <emma:interpretation id="{2CCA7577-3F6C-40ED-9E30-3B93082F2A7A}" emma:medium="tactile" emma:mode="ink">
                <msink:context xmlns:msink="http://schemas.microsoft.com/ink/2010/main" type="inkWord" rotatedBoundingBox="25686,2652 26959,2809 26887,3398 25614,32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32 112 499 0,'0'0'146'0,"0"0"-7"16,0 0-53-16,0 0 54 15,0 0-44-15,0 0 34 0,0 0-10 16,-9-13-21-16,9 10-12 15,0 1-14-15,-5-3-16 16,5-1 10-16,0-1-3 16,0-2-4-16,0-6-28 15,14 0-8-15,4-2-23 16,4 7-1-16,8 2-1 16,-6 6-5-16,3 2-5 15,-2 4 5-15,-4 12-1 16,-4 9-5-16,-12 1-10 15,-5 2-7-15,-5 5 21 16,-20-1 7-16,-5 2-8 16,-2-6 9-16,8-6 0 0,5-6 0 15,11-6 0-15,8-5-20 16,0-1-17-16,8-1-33 16,19 5 66-16,5 1 4 15,6 4 8-15,-5 2-2 16,-12 2-4-16,-13 2-1 15,-8 8-1-15,0 0 16 16,-29 3-6-16,-9-3-9 16,-3-1 11-16,0-9-12 15,1-9-7-15,16-8-20 16,2-16-67-16,11-9-394 16,11-3-275-16</inkml:trace>
          <inkml:trace contextRef="#ctx0" brushRef="#br0" timeOffset="501.6665">643 18 720 0,'0'0'212'16,"0"0"-38"-1,0 0-84-15,0 0-24 0,0 0-14 16,0 0 18-16,0 0-19 16,-70 56-18-16,67-36-20 15,3 2-7-15,0 3-4 16,11-2 4-16,13 3 11 15,-2 2-4-15,2 2-11 16,1-3-1-16,-9 1 0 16,-8-2 0-16,-8-1-1 15,0 1-17-15,-19-1 5 16,-11-5 12-16,-2-5-1 16,-9-6-4-16,3-9 5 15,6 0 6-15,10-18 1 16,11-10 11-16,11-9 9 0,17-4-20 15,18-1-7-15,11 1 0 16,8 4 1-16,-14 6 0 16,-2 5 11-16,-11 10-12 15,-10 2 0-15,-17 5-1 16,0-1-101-16,-11 4-168 16,-5 0-354-16</inkml:trace>
          <inkml:trace contextRef="#ctx0" brushRef="#br0" timeOffset="1306.328">930 41 690 0,'0'0'168'0,"0"0"-86"16,0 0-72-16,0 0-10 15,0 0 28-15,0 0 45 16,8 112-18-16,-3-73 12 16,6 0 2-16,-3-4-16 15,1-1 10-15,-1-9-15 16,0-6-16-16,-3-9-4 16,-2-2 4-16,-3-6 10 15,0-2 63-15,0 0 7 0,0 0 14 16,0 0-25-16,0 0-27 15,0-2-35-15,0-2-6 16,0 3-12-16,0-2 1 16,0 3-10-16,0 0 0 15,0 0 1-15,0 0 8 16,0 0-8-16,0 0-4 16,0 0-2-16,0 0-5 15,0 0 5-15,0 0 2 16,0 0 0-16,0 0 4 15,0 0 9-15,0 0 1 16,0 0 3-16,0 0-5 16,0 0 0-16,5 0-12 15,-5 0-9-15,0 0 0 16,0 0 0-16,3 0-6 0,-3 0-5 16,0 0-3-16,8-1-9 15,-2 1-12-15,10-2-11 16,8 0 27-16,0 1-3 15,6-2-8-15,-3-1 5 16,0 1 9-16,-8-3 14 16,-2-3 2-16,-4 0 5 15,-2-5 7-15,-6-3 1 16,-2-3-4-16,-3-5-9 16,0 0 0-16,0-3-6 15,-16 0-12-15,0 4-6 16,-1 6 11-16,7 6 4 15,4 8 0-15,3 4-20 0,-2 8-45 16,5 17 19 0,0 11 30-16,0 9 20 0,0 5 5 15,5 5 10-15,4 0 8 16,1 0-17-16,-2-5 24 16,1-3 8-16,-9-11-20 15,8-6-4-15,-3-12-8 16,-5-6-1-16,11-12-62 15,-3 0-187-15,0-9-547 0</inkml:trace>
        </inkml:traceGroup>
        <inkml:traceGroup>
          <inkml:annotationXML>
            <emma:emma xmlns:emma="http://www.w3.org/2003/04/emma" version="1.0">
              <emma:interpretation id="{29FC9284-75B1-43FD-BEA1-AC8FF0824FD0}" emma:medium="tactile" emma:mode="ink">
                <msink:context xmlns:msink="http://schemas.microsoft.com/ink/2010/main" type="inkWord" rotatedBoundingBox="27450,2824 27888,2877 27841,3268 27402,32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32.5765">1796 102 654 0,'0'0'314'0,"0"0"11"16,0 0-133-16,0 0-50 15,0 0-63-15,0 0-60 0,0 0-19 16,-3 35 0-16,3 0 6 15,0 9 10-15,0 6 0 16,3 0-8-16,5-4-6 16,0-3 4-16,0-8 0 15,0-6-5-15,0-10 9 16,-2-8 1-16,-3-6-3 16,-3-5 6-16,0 0 22 15,0 0 52-15,0-5 25 16,0-10-66-16,0-3-35 15,0-3-5-15,0 1-6 16,0 0 0-16,5-2 7 16,11-3-1-16,14 2 5 0,2 1-5 15,9 1 5-15,5 3 3 16,3 5-15-16,0 1 6 16,-9 3-6-16,-10 4-2 15,-6 1-29-15,-8 2-48 16,-13 2-53-16,-3-2-82 15,-11 2-353-15,-10-1-196 0</inkml:trace>
          <inkml:trace contextRef="#ctx0" brushRef="#br0" timeOffset="2600.2412">1939 373 820 0,'0'0'293'0,"0"0"19"0,0 0-102 16,111 51-105-16,-78-39-67 16,5 6-38-16,-9-3-89 15,-10-2-431-15</inkml:trace>
        </inkml:traceGroup>
        <inkml:traceGroup>
          <inkml:annotationXML>
            <emma:emma xmlns:emma="http://www.w3.org/2003/04/emma" version="1.0">
              <emma:interpretation id="{C048100B-460A-477F-AF46-7A69B30BEE10}" emma:medium="tactile" emma:mode="ink">
                <msink:context xmlns:msink="http://schemas.microsoft.com/ink/2010/main" type="inkWord" rotatedBoundingBox="29123,2995 31758,3319 31633,4339 28998,40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073.2383">3644 416 768 0,'0'0'270'15,"0"0"59"-15,0 0-134 16,0 0-7-16,0 0-32 16,0 0-46-16,0 0-40 15,8-15-21-15,-8 15-30 16,-13 0-19-16,-4 2-6 15,-7 12 6-15,-8 7 9 16,7 1-8-16,4 6 0 16,10 0-1-16,11 3-1 15,0 2-9-15,11 0 10 0,13 2 1 16,6-3 14-16,-6-4-9 16,-8-3-5-16,-2-3-1 15,-14-3 0-15,0 0-13 16,-24-5 6-16,-14-5-5 15,0-5-18-15,-11-9-94 16,8-16-93-16,12-6-412 0</inkml:trace>
          <inkml:trace contextRef="#ctx0" brushRef="#br0" timeOffset="29358.6528">4064 590 939 0,'0'0'379'0,"0"0"-84"16,0 0-115-16,0 0-24 15,0 0-53-15,0-106-41 16,0 84-29-16,0 7-2 16,0 8 14-16,0 7-45 15,2 0-4-15,4 22-49 16,2 17 31-16,0 11 22 15,0 6 15-15,-5 3-6 16,2-6-3-16,-5-7 1 16,3-11-7-16,2-11-48 0,14-19-141 15,3-5-138-15,-6-5-442 16</inkml:trace>
          <inkml:trace contextRef="#ctx0" brushRef="#br0" timeOffset="30655.57">4486 401 694 0,'0'0'264'0,"0"0"-54"16,0 0-64-16,0 0 8 16,0 0-54-16,0 0-43 15,0 0-12-15,0 0 10 16,0 0-9-16,0 0-14 16,0 0-6-16,0 0 5 15,0 0 16-15,0 0-6 16,0 0-9-16,0 0-6 15,0 0 3-15,0 0-2 16,0 0-2-16,0 0-5 0,0 0 5 16,0 0 15-1,0 0-10-15,0 0-4 0,0 0 2 16,0 0-5-16,0 0-6 16,0 0-3-16,0 0-5 15,0 0-9-15,0 0 1 16,0 0 1-16,0 0-2 15,0 0 1-15,0 0-1 16,0 0 2-16,0 0-1 16,0 0 0-16,0 0 0 15,0 0 0-15,0 0 4 16,0 0-5-16,0 0-1 16,0 0 0-16,0 0 1 0,0 0-1 15,0 0 2 1,0 0-1-16,0 0 0 0,0 0 1 15,0 0 0-15,0 0 0 16,0 0-1-16,0 0 0 16,0 0 1-16,0 0-2 15,0 0 1-15,0 0-1 16,0 0 0-16,0 0 1 16,0 0 0-16,0 0 0 15,0 0 1-15,0 0-1 16,0 0 0-16,0 0 0 15,0 0-1-15,0 0 0 16,0 0-6-16,0 0 5 16,0 0-15-16,0 0-1 15,0 0-3-15,0 0-4 0,0 0 4 16,0 5 11-16,0 13 9 16,0 1 0-16,-6 5 1 15,6 6 0-15,-2 4 1 16,-4 0-1-16,6 1 1 15,0 0-1-15,-3-5 1 16,3-6-1-16,-5-7 1 16,5-6-1-16,0-6 1 15,0-3-1-15,0 0 1 16,0-2 0-16,0 0 1 16,0 0-1-16,0 0-1 15,0 0 0-15,0 0 1 16,0 0 0-16,0 0-1 15,0 0 7-15,0 0-7 16,0 0 0-16,0 0-1 0,0 0 1 16,0 0 0-16,0 0-1 15,0 0 1-15,0 0-1 16,0 0 1-16,0 0 0 16,0 0 1-16,0 0 0 15,0 0 0-15,0 0-1 16,0 0 6-16,0 0-5 15,0 0-1-15,0 0 0 16,0 0 1-16,0 0 8 16,0 0-8-16,0 0 6 0,0 0 1 15,0 0-2 1,0 0 9-16,0 0-1 0,0 0 1 16,0 0 0-16,0 0-2 15,0 0-1-15,0 0 3 16,0 0-15-16,0 0 1 15,0 0-1-15,0 0 1 16,0 0-1-16,0 0 1 16,0 0-1-16,0 0 1 15,0 0 0-15,0 0-1 16,0 0-1-16,0 0-21 16,0 0-21-16,0 0-31 15,0 0-72-15,0-9-107 16,0-2-468-16</inkml:trace>
          <inkml:trace contextRef="#ctx0" brushRef="#br0" timeOffset="31699.7654">4353 512 689 0,'0'0'264'0,"0"0"28"16,0 0-71-16,0 0-77 16,0 0-66-16,0 0-19 15,0 0-1-15,30-36-2 16,-19 27-6-16,5 2-9 15,6 3-27-15,-1 1-13 16,-2 3 1-16,3 0-1 0,-3 0-1 16,2 13-1-1,-4 1 1-15,-1 5 1 0,-3 3 5 16,-10-1-6-16,3 2 2 16,-6-1-1-16,0 3-1 15,-14-2 1-15,-5 4 0 16,-3-4 0-16,-2 3-1 15,2-4 0-15,-2-1 1 16,13-4-2-16,3-3 1 16,0-2 0-16,3 2 0 15,5-3 1-15,0 2 7 16,0-2 12-16,13 2 18 16,11-2 24-16,9 1 23 15,13-4-5-15,3 0-16 16,2-4-24-16,3-4-26 0,-5 0-14 15,-3 0-70-15,-6-12-119 16,-10-5-166-16,-14 2-909 0</inkml:trace>
          <inkml:trace contextRef="#ctx0" brushRef="#br0" timeOffset="32188.3391">5146 480 948 0,'0'0'159'0,"0"0"-115"16,0 0 116-16,0 0 36 16,-8 110-88-16,8-61-48 15,8 4-5-15,6-7-10 16,-4 0-7-16,4-10-8 16,-6-10-8-16,0-8 4 15,-5-10 0-15,-3-5 7 16,0-3 66-16,0 0 34 15,0-7 3-15,5-16-30 0,3-7-79 16,9-4-26-16,-1-3 7 16,14 4-2-16,-3 0 0 15,13 5-6-15,6 3 10 16,0 3-10-16,6 5 0 16,-1 4 0-16,-2 4-15 15,-9 3-33-15,-10 4-35 16,-6 2-34-16,-15 0-49 15,-9 0-84-15,-17 0-320 16,-7 0-137-16</inkml:trace>
          <inkml:trace contextRef="#ctx0" brushRef="#br0" timeOffset="32330.9566">5279 771 715 0,'0'0'351'0,"0"0"19"16,0 0-133-16,127 64-59 15,-76-49-78-15,1-2-92 16,-4-4-8-16,-15-4-178 16,-14-5-516-16</inkml:trace>
          <inkml:trace contextRef="#ctx0" brushRef="#br0" timeOffset="32999.5728">3590 419 606 0,'0'0'189'16,"0"0"42"-16,0 0 14 15,0 0-45-15,0 0-76 16,0 0-25-16,0 0 15 16,57 5-13-16,-27-5-40 15,-1 1-43-15,-2-1-18 16,3 0-94-16,-14 0-182 16,-7 0-846-16</inkml:trace>
          <inkml:trace contextRef="#ctx0" brushRef="#br1" timeOffset="48955.3108">4564 1330 1013 0,'0'0'234'0,"0"0"-32"16,0 0-63-16,0 0 4 15,0 0 12-15,0 0-77 16,0 0-47-16,176-48 11 0,-38 13 25 16,57-6 3-16,21 1-13 15,-2 1 2-15,-30 4-10 16,-57 8-9-16,-35 6-17 16,-40 6-10-16,-17 2-4 15,-8 4-9-15,-11 0-6 16,1 1-25-16,-17 5-32 15,0 3-42-15,-25 0-70 16,-64 3-113-16,5 12-349 16,0 5-94-16</inkml:trace>
          <inkml:trace contextRef="#ctx0" brushRef="#br1" timeOffset="49129.4387">5011 1498 674 0,'0'0'202'0,"0"0"187"16,0 0-32-16,181 4-38 16,-19-26-98-16,20-17-120 15,-9-9-67-15,-43 7-34 16,-38 10-21-16,-30 9-184 16,-35 8-330-16</inkml:trace>
        </inkml:traceGroup>
      </inkml:traceGroup>
      <inkml:traceGroup>
        <inkml:annotationXML>
          <emma:emma xmlns:emma="http://www.w3.org/2003/04/emma" version="1.0">
            <emma:interpretation id="{68674653-F70A-415B-BB0B-6CC2663B18DB}" emma:medium="tactile" emma:mode="ink">
              <msink:context xmlns:msink="http://schemas.microsoft.com/ink/2010/main" type="line" rotatedBoundingBox="25696,3662 27830,3450 27884,3997 25750,4210">
                <msink:destinationLink direction="with" ref="{9D5EDECB-2B5F-411B-B635-C9955E1225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101AF0-16F2-4501-884C-75331D1E9766}" emma:medium="tactile" emma:mode="ink">
                <msink:context xmlns:msink="http://schemas.microsoft.com/ink/2010/main" type="inkWord" rotatedBoundingBox="25696,3662 26777,3554 26832,4102 25750,421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43.5824">56 1079 892 0,'0'0'199'16,"0"0"90"-16,0 0-154 15,0 0-6-15,0 0-57 16,73-107-37-16,-68 86-18 15,-2 8 5-15,-3 6 12 16,0 7-34-16,0 0-11 16,0 9-9-16,0 17 17 15,0 9 3-15,0 9 29 16,5 3-8-16,-2-3-4 0,3-3-8 16,2-8-8-16,-6-7-1 15,7-8-68-15,12-18-111 16,-5 0-397-16,1-18-379 0</inkml:trace>
          <inkml:trace contextRef="#ctx0" brushRef="#br0" timeOffset="3896.6388">467 957 836 0,'0'0'367'16,"0"0"-37"-16,0 0-167 0,0 0-32 15,0 0-67-15,0 0-15 16,114-48-23-16,-90 46-7 16,1 2-8-16,-9 0-11 15,-11 13-1-15,-5 9 0 16,0 10 1-16,-5 7 0 15,-20 3-1-15,-2 3 1 16,-2-1 0-16,4-6 0 16,4-5-1-16,18-7 1 15,3-7-17-15,3-6 5 16,26-4 0-16,17-4-10 16,6-1-50-16,34-4-83 15,-15 0-220-15,-6-7-362 0</inkml:trace>
          <inkml:trace contextRef="#ctx0" brushRef="#br0" timeOffset="4353.9702">1095 961 776 0,'0'0'203'16,"0"0"-21"-16,0 0-81 0,0 0-23 16,0 0-22-16,0 0 2 15,0 0 14-15,-108 46 24 16,89-28-4-16,5-1-28 16,3 2-14-16,11 0-15 15,0 4-19-15,0 2 3 16,11 5-3-16,11 4 1 15,2-3 2-15,1 0-6 16,-1-1-13-16,-8-6 0 16,-2-2 1-16,-12-4-1 15,-2-1-18-15,0-2-29 16,-18-6 26-16,-12-3 14 16,0-6 7-16,3-6 12 15,3-22 11-15,15-14 28 0,9-10 21 16,9-3-35-16,26-3-15 15,3 7-22-15,8 6 21 16,-14 12-16-16,-7 11-4 16,-15 8-2-16,-10 6-15 15,0 4-122-15,-10 2-207 0</inkml:trace>
        </inkml:traceGroup>
        <inkml:traceGroup>
          <inkml:annotationXML>
            <emma:emma xmlns:emma="http://www.w3.org/2003/04/emma" version="1.0">
              <emma:interpretation id="{CD5176B7-78A9-4119-ABDB-C40004B7407D}" emma:medium="tactile" emma:mode="ink">
                <msink:context xmlns:msink="http://schemas.microsoft.com/ink/2010/main" type="inkWord" rotatedBoundingBox="27380,3581 27838,3535 27865,3800 27406,384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38.2762">1731 859 975 0,'0'0'318'16,"0"0"-46"-16,0 0-140 16,0 0-28-16,0 0-41 15,0 0-59-15,0 0-2 16,0 44-2-16,3-10 10 0,5 1-4 15,-3 3-4-15,3-3-1 16,-8-5 8-16,8-8-9 16,-2-9 0-16,-3-5 2 15,-3-4-1-15,0-4 0 16,0 0 16-16,0 0 11 16,0-12 21-16,0-6-33 15,0-2-15-15,8-3 41 16,5-4 1-16,12-3 6 15,7-1-20-15,17-2-8 16,5 3-21-16,3 4 0 16,-3 6 0-16,-11 5-1 15,-5 7-38-15,-14 3-14 0,-10 5-19 16,-11 0-68-16,-12 0-81 16,-15 2-359-16,-3 5 235 15</inkml:trace>
          <inkml:trace contextRef="#ctx0" brushRef="#br0" timeOffset="5767.9317">1809 1049 546 0,'0'0'187'0,"0"0"81"16,0 0-130-16,0 0-46 16,128 35-92-16,-101-27-36 15,-6-3-234-15</inkml:trace>
        </inkml:traceGroup>
      </inkml:traceGroup>
    </inkml:traceGroup>
    <inkml:traceGroup>
      <inkml:annotationXML>
        <emma:emma xmlns:emma="http://www.w3.org/2003/04/emma" version="1.0">
          <emma:interpretation id="{07E063FC-E63E-4B28-8891-778C50F1ADE5}" emma:medium="tactile" emma:mode="ink">
            <msink:context xmlns:msink="http://schemas.microsoft.com/ink/2010/main" type="paragraph" rotatedBoundingBox="25577,4326 27729,4329 27728,4838 25576,4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4E197A-85ED-4025-879B-4B741FA7BEB4}" emma:medium="tactile" emma:mode="ink">
              <msink:context xmlns:msink="http://schemas.microsoft.com/ink/2010/main" type="line" rotatedBoundingBox="25577,4326 27729,4329 27728,4838 25576,4834"/>
            </emma:interpretation>
          </emma:emma>
        </inkml:annotationXML>
        <inkml:traceGroup>
          <inkml:annotationXML>
            <emma:emma xmlns:emma="http://www.w3.org/2003/04/emma" version="1.0">
              <emma:interpretation id="{B1562CF1-2F3D-4679-9FA5-A3820CD935DF}" emma:medium="tactile" emma:mode="ink">
                <msink:context xmlns:msink="http://schemas.microsoft.com/ink/2010/main" type="inkWord" rotatedBoundingBox="25577,4326 27729,4329 27728,4838 25576,483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209.9234">1011 1795 783 0,'0'0'234'16,"0"0"5"-16,0 0-56 16,0 0-70-16,0 0-45 15,0 0-4-15,52-80-23 16,-34 66 12-16,7 3-17 16,-3 1 8-16,-6 6 8 0,8 4-20 15,-8 0-19-15,1 0-12 16,-1 12 1-16,-3 6 14 15,-5 4-3-15,-5 4-11 16,-3 3 4-16,0 5-6 16,-16-1 0-16,-3 3 12 15,-3-2-11-15,3-2 0 16,-8 1 1-16,11-4 4 16,5-3-6-16,6-3 1 15,5-7 19-15,0-2 14 16,22-2 21-16,10-5 15 15,17-4-22-15,5-3-48 16,0 0-26-16,-3-4-136 16,-7-8-189-16,-20 3-1057 0</inkml:trace>
          <inkml:trace contextRef="#ctx0" brushRef="#br0" timeOffset="15512.362">643 1834 810 0,'0'0'255'0,"0"0"6"16,0 0-81-16,0 0 5 16,0 0-99-16,0 0-61 15,0 0 10-15,46-98 23 16,-35 68-11-16,-6 0-4 16,3 7-5-16,-8 2 0 15,0 7-16-15,0 6 38 16,0 6-33-16,0 2-27 15,0 6-2-15,0 20-24 0,0 14 26 16,0 14 7 0,0 7 3-16,0 4 7 15,0-5-7-15,0-8 6 0,0-10-15 16,0-14-1-16,0-17-49 16,3-9-200-16,-3-2-492 0</inkml:trace>
          <inkml:trace contextRef="#ctx0" brushRef="#br0" timeOffset="26452.6014">408 1605 466 0,'0'0'177'0,"0"0"2"0,0 0-37 16,0 0 28-16,0 0-32 15,0 0-25-15,0 0-27 16,0 0-11-16,0 0-2 16,0 0-5-16,0 0-9 15,-3 0-8-15,-2 0-15 16,2 0-17-16,-11 3-10 15,-5 0-3-15,-2 0 9 16,-6 1-8-16,-8-4 2 16,7 1-3-16,-1-1-6 15,-4 0 9-15,12 0-3 16,4 0-5-16,6 0-1 16,3 4-1-16,3 3-7 0,2 6 7 15,3 6 1 1,0 2 0-16,0 6-1 0,11-1 2 15,11 1-1-15,2 1 9 16,6-1-3-16,-6-1 0 16,1-1-5-16,-6-5 1 15,-11-4-2-15,-3-1 0 16,-5 2 1-16,-13-1 17 16,-23 3 10-16,-12-1 10 15,-12-1-10-15,1-6-14 16,4-5 1-16,7-6-2 15,10 0-13-15,24 0-9 0,20-11-71 16,18-2-176 0,14 0-562-16</inkml:trace>
          <inkml:trace contextRef="#ctx0" brushRef="#br0" timeOffset="27112.1751">1477 1609 153 0,'0'0'1170'16,"0"0"-917"-16,0 0-105 16,0 0-82-16,0 0-29 0,0 0-14 15,0 0 0-15,56 105 4 16,-39-59-13-16,-1 1-2 16,-8-3-11-16,6-5 14 15,-6-8-14-15,-6-7 1 16,4-10 4-16,-4-10-6 15,-2-4 18-15,0 0 15 16,0-10 46-16,0-14-40 16,0-9-33-16,0-5-5 15,0-1-1-15,6 4 0 16,2 6 3-16,0 3 49 16,14 4 5-16,2 6-20 0,9 1-10 15,2 3-20-15,11 3 8 16,2 1-3-16,7 5-12 15,-7 1 0-15,-2 1-1 16,-8 1 0-16,-11 0-22 16,-11 0-51-16,-7 0-27 15,-9-3-57-15,-3-4-76 16,-13 1-379-16</inkml:trace>
          <inkml:trace contextRef="#ctx0" brushRef="#br0" timeOffset="27315.3129">1715 1777 711 0,'0'0'354'16,"0"0"-16"-16,0 0-52 16,0 0-62-16,81 97-106 15,-51-78-51-15,-3-2-41 16,2 0-26-16,-4-3-29 15,-12 1-153-15,-5-2-189 16,-8-6-571-16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58.0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0 157 565 0,'0'0'306'0,"0"0"-123"15,0 0 30-15,0 0-74 16,0 0 20-16,0 0-36 0,0 0-61 16,16-11-35-16,6 5-21 15,24 2 6-15,2 4-12 16,17 0 1-16,6 0 0 15,18 4 6-15,3 5 5 16,11-1 5-16,-6-3 2 16,14-1-7-16,24-2 7 15,17-2-13-15,-3 0 16 16,-11 0 6-16,-11-6-19 16,-16 2 4-16,0 1-13 15,-16 0 6-15,-17-1-5 16,-16 0-1-16,-5-1 1 0,13-1-1 15,9-1 10-15,2-5-4 16,6 1-5-16,-9-2 11 16,-5 1 0-16,0 0-12 15,-10 3 1-15,1 0-1 16,-9 3 0-16,1 3 5 16,-10 1-5-16,9 0 0 15,-12 0 0-15,3-2-6 16,3 1 6-16,-3-2 0 15,2 2 0-15,1 0-1 16,-3 1 1-16,3 0-11 16,-1 2 9-16,-2 0 2 15,0 0-6-15,-5 0 6 16,0 0-12-16,-9 0 12 16,6 0 1-16,-6 0 0 0,6-2 9 15,-11-4 18-15,-2 2-26 16,-12-1 10-16,3 1 2 15,-10 3-14-15,-6 1-40 16,-22 0-146-16,-2 0-299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6:12.8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9ACDEB-A1FE-4F95-99A7-7B7FE7728F1E}" emma:medium="tactile" emma:mode="ink">
          <msink:context xmlns:msink="http://schemas.microsoft.com/ink/2010/main" type="writingRegion" rotatedBoundingBox="4647,12922 6233,12881 6260,13909 4674,13950">
            <msink:destinationLink direction="with" ref="{4CE2BA62-B7AC-4CDC-A787-0DF06D3400B8}"/>
          </msink:context>
        </emma:interpretation>
      </emma:emma>
    </inkml:annotationXML>
    <inkml:traceGroup>
      <inkml:annotationXML>
        <emma:emma xmlns:emma="http://www.w3.org/2003/04/emma" version="1.0">
          <emma:interpretation id="{965967E8-B1CB-4D0F-8922-FA21EAF720F7}" emma:medium="tactile" emma:mode="ink">
            <msink:context xmlns:msink="http://schemas.microsoft.com/ink/2010/main" type="paragraph" rotatedBoundingBox="4647,12924 5405,12902 5415,13278 4657,13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4A18C2-F88A-4DF2-8759-97FFC8A1EA9A}" emma:medium="tactile" emma:mode="ink">
              <msink:context xmlns:msink="http://schemas.microsoft.com/ink/2010/main" type="line" rotatedBoundingBox="4647,12924 5405,12902 5415,13278 4657,13299"/>
            </emma:interpretation>
          </emma:emma>
        </inkml:annotationXML>
        <inkml:traceGroup>
          <inkml:annotationXML>
            <emma:emma xmlns:emma="http://www.w3.org/2003/04/emma" version="1.0">
              <emma:interpretation id="{52298129-49E4-4E2C-A187-E05321C8CE2B}" emma:medium="tactile" emma:mode="ink">
                <msink:context xmlns:msink="http://schemas.microsoft.com/ink/2010/main" type="inkWord" rotatedBoundingBox="4647,12924 5405,12902 5415,13278 4657,13299"/>
              </emma:interpretation>
            </emma:emma>
          </inkml:annotationXML>
          <inkml:trace contextRef="#ctx0" brushRef="#br0">-588 149 538 0,'0'0'176'0,"0"0"32"16,0 0 18-16,0 0-5 16,0 0-58-16,0 0-22 15,0 0-5-15,0-57 8 16,0 54-48-16,0 3-55 16,0 0-23-16,0 0-18 0,0 4-19 15,3 16 0 1,3 11 19-16,2 5 7 0,0 6 1 15,0 1 1-15,0-3 1 16,0-8 3-16,-8-10-7 16,8-5-6-16,-2-8 2 15,-4-5-1-15,-2-2 7 16,6-2 3-16,-6 0 5 16,0 0 13-16,0-2 42 15,0-15-31-15,0-7-28 16,-8-6-12-16,2-5-10 15,-2-1 1-15,8 1-10 16,0-1 7-16,0 4-4 16,0 3 14-16,0 7 2 15,0 5-1-15,0 7 2 0,0 4 5 16,0 4-6-16,0 2-6 16,0 0-5-16,0 0-17 15,22 15 10-15,-3 8 16 16,2 0 2-16,4 2 0 15,-9-6 0-15,0-2 2 16,6-8 4-16,-11-3-5 16,-3-6 5-16,5 0 6 15,-2-6 19-15,3-15-11 16,-6-7-12-16,8-2-7 16,-8 3-1-16,0 10 0 15,-8 8-1-15,8 5-1 16,1 4-20-16,-1 5-15 15,8 19 21-15,6 9 16 0,-6 8 1 16,0 2 0-16,-8-1 5 16,8-3 2-16,-8-7-7 15,1-7-2-15,-4-6-65 16,3-16-126-16,0-3-125 16,-5 0-253-16</inkml:trace>
          <inkml:trace contextRef="#ctx0" brushRef="#br0" timeOffset="511.1562">0 150 696 0,'0'0'171'0,"0"0"-4"16,0 0 79-16,0 0-14 15,0 0-49-15,0 0-3 16,0 0-66-16,40-49-42 15,-32 24-38-15,0 2-12 16,-8 2-5-16,0 7 1 0,0 3-5 16,0 5 14-16,0 4-12 15,0 2-15-15,0 0-9 16,0 2-20-16,0 15-2 16,9 6 25-16,7 7 6 15,-3 5 0-15,4 0 1 16,-7 2 7-16,4-1-2 15,-3-2 1-15,-6-4 2 16,-5-6-4-16,8-5-4 16,-8-6-2-16,0-7 1 15,0-3-1-15,0-2-15 0,0-1-21 16,0 0-38 0,8 0-72-16,-8 0-115 0,9 0-550 0</inkml:trace>
        </inkml:traceGroup>
      </inkml:traceGroup>
    </inkml:traceGroup>
    <inkml:traceGroup>
      <inkml:annotationXML>
        <emma:emma xmlns:emma="http://www.w3.org/2003/04/emma" version="1.0">
          <emma:interpretation id="{70994597-9A48-4E5D-AD78-C1077091E8EE}" emma:medium="tactile" emma:mode="ink">
            <msink:context xmlns:msink="http://schemas.microsoft.com/ink/2010/main" type="paragraph" rotatedBoundingBox="4749,13384 6246,13345 6260,13909 4764,13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5CB90D-9A4E-4FB3-B221-3F5CDC00C990}" emma:medium="tactile" emma:mode="ink">
              <msink:context xmlns:msink="http://schemas.microsoft.com/ink/2010/main" type="line" rotatedBoundingBox="4749,13384 6246,13345 6260,13909 4764,13948"/>
            </emma:interpretation>
          </emma:emma>
        </inkml:annotationXML>
        <inkml:traceGroup>
          <inkml:annotationXML>
            <emma:emma xmlns:emma="http://www.w3.org/2003/04/emma" version="1.0">
              <emma:interpretation id="{C1A1D950-259A-4B55-81E0-1E4DF9FE3089}" emma:medium="tactile" emma:mode="ink">
                <msink:context xmlns:msink="http://schemas.microsoft.com/ink/2010/main" type="inkWord" rotatedBoundingBox="4749,13384 6246,13345 6260,13909 4764,139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55.9042">-482 751 773 0,'0'0'198'0,"0"0"112"16,0 0-123-16,0 0-48 16,0 0-24-16,0 0-15 15,0 0-23-15,0-59-5 16,8 48-32-16,0 2-5 16,6 5-22-16,-6 2-12 15,8 2-1-15,-8 0-9 16,14 6-4-16,-11 14-6 0,-3 6 10 15,0 3 8-15,-8 7-9 16,0 0 4-16,0 1 5 16,0-5 0-16,0-9 1 15,0-6 0-15,0-8-1 16,0-5 0-16,0-2-7 16,8-2 0-16,14 0-28 15,18-7-31-15,6-12-82 16,-11-1-378-16</inkml:trace>
          <inkml:trace contextRef="#ctx0" brushRef="#br0" timeOffset="2800.2027">303 457 836 0,'0'0'202'16,"0"0"7"-16,0 0-54 0,0 0-49 16,0 0-39-16,0 0-5 15,-73 103-14-15,65-65-1 16,8 4-19-16,0 4-8 15,0 0 4-15,16-5-11 16,8-9 6-16,0-10 22 16,14-10 13-16,3-5 27 15,-9-7-8-15,6 0 9 16,-11-10-11-16,-5-4 13 16,-14 0-6-16,-8 2 12 15,0-1-75-15,-30 3-15 16,-10 8-105-16,-31 10-100 15,15 18-96-15,7 3-411 0</inkml:trace>
          <inkml:trace contextRef="#ctx0" brushRef="#br0" timeOffset="43458.5453">0 570 448 0,'0'0'107'0,"0"0"-18"15,0 0-1-15,0 0-10 16,0 0-9-16,0 0 35 16,-6-33 32-16,6 31-2 15,-2 2-3-15,2 0-20 16,-6 0-24-16,6 0-19 15,0 0-25-15,0 0-24 0,0-2-8 16,0 2-2 0,0 0 1-16,0-2-8 0,14 2-2 15,2 0 1-15,0 0 3 16,0-2-2-16,9 2-1 16,-12 0 7-16,-5 0-7 15,-5 0 1-15,-3 0 3 16,0 0-5-16,0 0-12 15,0 0 5-15,-19 0-2 16,-11 0-23-16,-10 17-129 16,7-4-247-16,-5-2-620 0</inkml:trace>
          <inkml:trace contextRef="#ctx0" brushRef="#br1" timeOffset="222749.6103">622 937 555 0,'0'0'264'16,"0"0"-54"-16,0 0-2 15,0 0-12-15,0 0-48 16,0 0-39-16,0 0-14 16,0 0 12-16,0 0 7 15,0 0-8-15,0 0-27 16,0 0-9-16,0 0-12 0,0 0 1 15,5 0 6 1,4-5 14-16,7-19 16 0,14-15-50 16,10-12-27-16,1-13-5 15,7-4-13-15,-2 3-31 16,-13-5-110-16,5 18-151 16,-27 18-417-16</inkml:trace>
          <inkml:trace contextRef="#ctx0" brushRef="#br0" timeOffset="2457.0975">0 585 924 0,'0'0'212'15,"0"0"0"-15,0 0-93 16,0 0-29-16,0 0-58 16,0 0-16-16,0 0-16 15,-87 90 2-15,87-77 14 16,16-2-3-16,1 0-6 16,4 0 18-16,-5 0 4 15,3 1 8-15,-2-3-11 0,-4 2-17 16,-13 0 4-1,0 0-7-15,0 2-6 0,0-2 0 16,-5-5-44-16,-6-4-119 16,-5-2-446-16</inkml:trace>
          <inkml:trace contextRef="#ctx0" brushRef="#br1" timeOffset="223127.6027">787 1009 644 0,'0'0'708'16,"0"0"-384"-16,0 0-33 0,0 0-24 16,79-133-117-16,-47 69-95 15,6-3-27-15,-11 0-28 16,-3-4-81-16,-10 19-156 16,-6 13-596-16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1:19.14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5-1 522 0,'0'0'175'0,"0"0"-2"16,0 0-26-16,0 0 2 16,0 0-14-16,0 0-8 15,0 0-50-15,0 0-11 16,0 0-31-16,0 0-22 0,0 0-12 16,3 0 4-16,-3 0-5 15,0 0-34-15,0 0-65 16,0 0-17-16,0 0-25 15,0 0-121-15,-8 0-132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5:52.9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68E350-7B90-4C87-967F-399E058D49E3}" emma:medium="tactile" emma:mode="ink">
          <msink:context xmlns:msink="http://schemas.microsoft.com/ink/2010/main" type="inkDrawing" rotatedBoundingBox="7051,14288 7124,13360 7150,13362 7077,14290" semanticType="callout" shapeName="Other">
            <msink:sourceLink direction="with" ref="{4CE2BA62-B7AC-4CDC-A787-0DF06D3400B8}"/>
          </msink:context>
        </emma:interpretation>
      </emma:emma>
    </inkml:annotationXML>
    <inkml:trace contextRef="#ctx0" brushRef="#br0">2175 4259 390 0,'0'0'215'0,"0"0"-29"15,0 0-55-15,0 0 17 16,0 0-44-16,0 0-42 16,0 0-37-16,0-1-2 15,0 1-7-15,0 13 48 16,0 7 20-16,0 5-29 0,0 7-7 16,0 6-15-16,0 4-5 15,0 4-19-15,-3 2 8 16,-2 1-1-16,-3 3-3 15,8-2 8-15,0 0 1 16,-8-2-5-16,0-2-4 16,8 0 5-16,0-1-2 15,-8 1-6-15,-1-2-4 16,9 0-3-16,-5-5 4 16,2-4-1-16,-2-7-4 15,5-8-1-15,0-7-1 16,-3-6 0-16,3-5-63 0,-5-2-42 15,-3 0-192-15,8-5-341 16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0:23.8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64FD00-8853-497C-A364-BDA957C1FFF8}" emma:medium="tactile" emma:mode="ink">
          <msink:context xmlns:msink="http://schemas.microsoft.com/ink/2010/main" type="inkDrawing" rotatedBoundingBox="7582,11473 7582,11491 7567,11491 7567,11473" shapeName="Other"/>
        </emma:interpretation>
      </emma:emma>
    </inkml:annotationXML>
    <inkml:trace contextRef="#ctx0" brushRef="#br0">2627 2388 310 0,'0'0'321'0,"0"0"-160"16,0 0-51-16,0 0-15 16,0 0-31-16,0 0-34 15,0 0-30-15,0-11-11 16,0 9-82-16,0-3-113 16,0 5-566-16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07.81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D3587F-8F4F-4241-AD06-EA95D39ACFB0}" emma:medium="tactile" emma:mode="ink">
          <msink:context xmlns:msink="http://schemas.microsoft.com/ink/2010/main" type="inkDrawing"/>
        </emma:interpretation>
      </emma:emma>
    </inkml:annotationXML>
    <inkml:trace contextRef="#ctx0" brushRef="#br0">0 261 1099 0,'0'0'238'16,"0"0"-29"-16,0 0-46 15,0 0-7-15,0 0-75 0,0 0-17 16,64-113 6-16,-50 78-31 16,-3 2-7-16,-3 3-13 15,0 8 2-15,-8 5 3 16,5 8 4-16,-5 7-3 16,0 2-24-16,9 0-1 15,-7 15-29-15,15 14 28 16,-1 13 1-16,-3 3 9 15,4 6 10-15,-4-3-19 16,-5-6 6-16,-5-5-5 16,2-12-1-16,-2-6-90 15,11-15-128-15,-4-4-183 16,4 0-579-16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10.55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13A519-859D-4E91-8C15-5464CFDEAA78}" emma:medium="tactile" emma:mode="ink">
          <msink:context xmlns:msink="http://schemas.microsoft.com/ink/2010/main" type="inkDrawing" rotatedBoundingBox="6612,8049 8660,7933 8665,8013 6617,8129" shapeName="Other"/>
        </emma:interpretation>
      </emma:emma>
    </inkml:annotationXML>
    <inkml:trace contextRef="#ctx0" brushRef="#br0">0 95 588 0,'0'0'157'0,"0"0"-25"16,0 0-44-16,0 0 22 15,0 0-19-15,0 0-19 16,0 0-2-16,0 0 2 15,0 0 18-15,0 0-4 16,0 0-5-16,17 0-24 16,-9 0-1-16,13 0-11 15,-2 0-9-15,3 0-11 16,10 6-10-16,6 0 3 16,3-1 1-16,8 3-3 15,5-5-3-15,3 4-1 0,7-6-4 16,7-1 4-16,15 0 9 15,17 0 1-15,27-1 63 16,35-15-19-16,17 0-13 16,-15-3-9-16,-7 0-4 15,-27 3-1-15,-23 3-13 16,-28 2-8-16,-17 3-3 16,-19 5-3-16,-6-3 1 15,-2 2 1-15,-5 4 0 16,-25 0-8-16,0 0 14 15,-8 0 1-15,0 0-21 16,0 0-14-16,-8 0-66 16,-30 0-89-16,11 6-192 0,-11 1-887 15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14.4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96CADE-5E6A-4AA3-A4F2-66B2F1169464}" emma:medium="tactile" emma:mode="ink">
          <msink:context xmlns:msink="http://schemas.microsoft.com/ink/2010/main" type="inkDrawing" rotatedBoundingBox="3998,7062 5470,6656 5740,7637 4267,8042" hotPoints="5540,7224 4857,7821 4054,7398 4738,6801" semanticType="enclosure" shapeName="Ellipse">
            <msink:sourceLink direction="with" ref="{14C813F4-8D21-40B5-A3F8-36944EC9EFEE}"/>
          </msink:context>
        </emma:interpretation>
      </emma:emma>
    </inkml:annotationXML>
    <inkml:trace contextRef="#ctx0" brushRef="#br0">1136 121 502 0,'0'0'100'15,"0"0"40"-15,0 0-23 16,0 0-23-16,0 0 0 0,0 0-13 16,0 0-16-16,0-32 4 15,0 27 15-15,0 1-5 16,0-2 30-16,0 2 3 16,0-4-34-16,-10-1-35 15,-7 0-23-15,-7-3-2 16,-6 1-17-16,-10 4-1 15,-9-1 1-15,-13 5 1 16,-3 3-2-16,-11 0-6 16,-5 0 6-16,0 16 11 15,-6 6-10-15,0 8 0 16,9 5-1-16,5 2 1 0,3 1 5 16,15 2-6-1,15-5-6-15,7-1-2 0,9-3 7 16,2 1-11-16,12 3-7 15,-4 4 1-15,11 6 7 16,-2 3-11-16,5 5 13 16,0 3-6-16,16 5-9 15,14-2-4-15,-6 2 9 16,22-5 13-16,3-7 5 16,8-8 1-16,8-8 0 15,29-9-1-15,26-13 1 16,28-11-13-16,12-11-22 15,5-33 0-15,-27-15-29 16,-30-2 16-16,-26 2 16 16,-20 7 32-16,-22-5 7 0,6-10 29 15,-5-10 37-15,-22-12-15 16,-19 2 0-16,-35-5-14 16,-90-2-44-16,-75 21-9 15,-38 28-32-15,40 26-138 16,47 19-501-16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2.2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872BBEC-4C31-443A-82AA-FBA49AB87F5C}" emma:medium="tactile" emma:mode="ink">
          <msink:context xmlns:msink="http://schemas.microsoft.com/ink/2010/main" type="inkDrawing"/>
        </emma:interpretation>
      </emma:emma>
    </inkml:annotationXML>
    <inkml:trace contextRef="#ctx0" brushRef="#br0">7 115 793 0,'0'0'232'0,"0"0"13"16,0 0-61-16,0 0-2 16,0 0-57-16,0 0 0 0,0 0-4 15,-8-10-3 1,8 6-28-16,0-4-34 0,0-1-24 15,0-4-5-15,8-4-17 16,16 0-8-16,9 1-2 16,5 5-1-16,2 6 0 15,6 5-10-15,-10 0 10 16,-7 16-8-16,4 8-3 16,-20 6-3-16,-5 5 7 15,-8 4 8-15,0-1-1 16,-21-4 1-16,5-8-1 15,-1-8 0-15,9-11 0 16,8-5 1-16,0-2 10 0,0 0-4 16,0 0-5-1,16 0-1-15,6-5-10 0,-6 3 9 16,-5 2-6-16,-3 0-8 16,-8 0-44-16,0 13 1 15,-2 3 21-15,-23 0-26 16,-5-4-69-16,-2-10-45 15,2-2-220-15,14 0-621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2.5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FB84E3-EF6B-4866-87F7-C37AB1A4DD41}" emma:medium="tactile" emma:mode="ink">
          <msink:context xmlns:msink="http://schemas.microsoft.com/ink/2010/main" type="inkDrawing"/>
        </emma:interpretation>
      </emma:emma>
    </inkml:annotationXML>
    <inkml:trace contextRef="#ctx0" brushRef="#br0">119 22 532 0,'0'0'323'16,"0"0"23"-16,0 0-108 15,0 0-22-15,0 0-76 16,0 0-30-16,0 0-48 16,-79-28-34-16,63 43-28 15,5 1 0-15,3 2 12 16,3-2-11-16,5-3-1 15,0-3-25-15,5-9-30 16,22-1-35-16,-2-5-105 16,-9-11-537-16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4.40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DA5BCF-49A8-48EB-B792-26BFC1FB49F2}" emma:medium="tactile" emma:mode="ink">
          <msink:context xmlns:msink="http://schemas.microsoft.com/ink/2010/main" type="inkDrawing"/>
        </emma:interpretation>
      </emma:emma>
    </inkml:annotationXML>
    <inkml:trace contextRef="#ctx0" brushRef="#br0">171 0 684 0,'0'0'250'0,"0"0"107"16,0 0-158-16,0 0-64 16,0 0-40-16,-106 17-50 15,77 10-21-15,12 12 15 16,4 9 3-16,10 4-11 15,3-1-6-15,11-4-3 16,19-12 13-16,24-15 10 16,-6-14 30-16,15-6 1 0,-6-12 8 15,-3-17-3-15,-14-8-8 16,-15-2 3-16,-9 0-18 16,-16-1-18-16,-8 4-40 15,-25 0-12-15,-13 9-34 16,-8 5-43-16,11 12-33 15,-3 10-51-15,38 3-76 16,8 14-304-16,0 0-206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59.8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-1 265 662 0,'0'0'192'0,"0"0"-31"15,0 0 20-15,0 0-64 16,0 0 18-16,0 0-7 16,119 0-32-16,-71-7-25 15,6-2-8-15,3 2-22 16,22-1-10-16,-6 3-12 16,8 3 0-16,6 0-7 15,-1 0 7-15,1 2-18 16,24-2 18-16,16-2 22 15,24 1-18-15,6-3-14 16,-10-1 1-16,-12 3-10 16,-27 1 9-16,-21-1-9 15,-22 0 6-15,-3 1-5 0,8-4 5 16,11 0 9-16,17 0-6 16,-4 0-8-16,1-2 16 15,0 0-10-15,0 2-6 16,-6 1-1-16,-5-1 0 15,-3 4 1-15,-8 1 5 16,11 1 0-16,-11-2-6 16,5 3 1-16,4-1-1 15,-4-1 1-15,1 0 5 16,-6-3-6-16,8 5 0 16,-5-3-9-16,-3 3 9 15,-3 0 0-15,-5 0 0 16,5 0-1-16,3 0 2 0,-2 0 0 15,-1 0 0-15,-2 0 5 16,2 0 1-16,-8-1-6 16,3-3 4-16,-2 0-2 15,2-1 3-15,-3-1-2 16,-5 0 4-16,5 3-8 16,-8-3 7-16,-5 1-7 15,5 2 0-15,-3-2-1 16,1 3 0-16,-4-1-5 15,1 0 6-15,8 1 0 16,-3-2-3-16,8 0-6 16,-10 2 8-16,2 0 0 15,-8 2 0-15,0-1 0 0,-11 1 0 16,3 0 1 0,-6-2 6-16,1 2-4 0,-3 0 5 15,-6 0-5-15,3 0 4 16,3 0 4-16,-6 0-1 15,9 0 6-15,-9 0-4 16,-2 0-2-16,2 0 0 16,-2 0 6-16,-6 0 0 15,-5-2 13-15,5 0 0 16,-8-2-13-16,5 2-8 16,-4-1-6-16,-1 1-1 15,0 0 0-15,-3 0-15 16,-2 2-24-16,-3 0-32 15,0-2-106-15,-3 2-203 0,-18-1-851 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4.70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74A7BB5-A658-436D-97D5-D67BC984E812}" emma:medium="tactile" emma:mode="ink">
          <msink:context xmlns:msink="http://schemas.microsoft.com/ink/2010/main" type="inkDrawing"/>
        </emma:interpretation>
      </emma:emma>
    </inkml:annotationXML>
    <inkml:trace contextRef="#ctx0" brushRef="#br0">126 16 438 0,'0'0'415'15,"0"0"-65"-15,0 0-148 0,0 0-83 16,0 0-57-16,0 0 8 16,0 0 9-16,-111 128-23 15,111-74-16-15,0-4 6 16,11-6-30-16,21-13 26 16,6-11 17-16,16-15 20 15,-5-5 20-15,5-8-6 16,-5-18 7-16,-17-7-6 15,1-5-23-15,-20-6-17 16,-13 0-20-16,0 0-34 16,-38 1-4-16,-16 8-44 15,-11 8-114-15,-24 19-122 0,13 8-245 16,25 0-772-16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5.3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6A3508-1254-4A81-8738-CCE849C2706D}" emma:medium="tactile" emma:mode="ink">
          <msink:context xmlns:msink="http://schemas.microsoft.com/ink/2010/main" type="inkDrawing" rotatedBoundingBox="9273,7361 9901,7709 9752,7977 9124,7628" semanticType="callout" shapeName="Other"/>
        </emma:interpretation>
      </emma:emma>
    </inkml:annotationXML>
    <inkml:trace contextRef="#ctx0" brushRef="#br0">0 0 1181 0,'0'0'205'16,"0"0"-104"-16,0 0-67 15,0 0 17-15,0 0 21 16,46 130 5-16,-21-74 8 16,-1 1-12-16,-8 1-18 15,1-6-13-15,-1-12 16 16,-11-13-16-16,3-11-8 16,-8-15 9-16,3-1 56 15,2-12 49-15,-2-18-62 16,5-7-80-16,6-2-5 15,5 4-1-15,2 9 1 0,-4 10 11 16,21 10-11-16,-6 6 1 16,9 6 8-16,-1 19 2 15,-2 10 0-15,-5 7-3 16,-9-1 0-16,-8 2-9 16,-2-4-68-16,-12-3-125 15,-2-13-169-15,0-14-924 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6.9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E422831-D262-49E5-AFB4-87E82C44EF22}" emma:medium="tactile" emma:mode="ink">
          <msink:context xmlns:msink="http://schemas.microsoft.com/ink/2010/main" type="inkDrawing"/>
        </emma:interpretation>
      </emma:emma>
    </inkml:annotationXML>
    <inkml:trace contextRef="#ctx0" brushRef="#br0">26 115 157 0,'0'0'247'16,"0"0"-52"-16,0 0-31 0,0 0-3 16,0 0 15-1,0 0-7-15,0 0-57 0,-8-15 13 16,8 11-9-16,-6 2 10 15,6 1-4-15,-2-3-29 16,-4 0 0-16,6-1-9 16,-3 0-20-16,3-4-20 15,0 1-20-15,0-5-10 16,11 0-14-16,11-2 0 16,16 4-7-16,2 5 0 15,1 6-2-15,-3 0 8 16,-3 12-10-16,-5 12 1 15,-14 5-3-15,-8 6 7 16,0 1-1-16,-8-4 7 16,-8 2-1-16,-8-7-1 15,0-4 2-15,2-9-1 0,6-2 1 16,8-7-15-16,0 1-7 16,0 3-7-16,14 4 22 15,-4 3 7-15,7 6 0 16,-12 4 0-16,-5 2-1 15,0 1 0-15,-5 3-5 16,-14-6-6-16,-11-4-53 16,-2-7-50-16,-17-13-14 15,8-2-234-15,3 0-454 0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7.3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F6601FE-99F6-429B-8243-E382FC375208}" emma:medium="tactile" emma:mode="ink">
          <msink:context xmlns:msink="http://schemas.microsoft.com/ink/2010/main" type="inkDrawing"/>
        </emma:interpretation>
      </emma:emma>
    </inkml:annotationXML>
    <inkml:trace contextRef="#ctx0" brushRef="#br0">0 186 879 0,'0'0'181'16,"0"0"-80"-16,0 0 64 15,0 0 6-15,63 123-41 16,-47-79-50-16,8-4-7 16,1-2-6-16,-9-8-17 15,-3-10-12-15,-2-9 0 16,-5-6 0-16,-6-2 34 0,0-3 31 16,0 0 5-1,-6-16-28-15,-10-11-48 0,-3-6-21 16,-5-8-10-16,2-3-1 15,-2-2 0-15,15-1 7 16,9 2 20-16,9 2 1 16,15 2-22-16,8 6-4 15,1 4 5-15,5 9-7 16,2 5-9-16,-10 8-19 16,-6 6-43-16,-7 3-66 15,-17 4-88-15,0 13-123 16,0 0-358-16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7.52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4967736-5FE3-458B-B97A-4A7BFB05CF70}" emma:medium="tactile" emma:mode="ink">
          <msink:context xmlns:msink="http://schemas.microsoft.com/ink/2010/main" type="inkDrawing"/>
        </emma:interpretation>
      </emma:emma>
    </inkml:annotationXML>
    <inkml:trace contextRef="#ctx0" brushRef="#br0">0 149 838 0,'0'0'328'16,"0"0"1"-16,0 0-158 15,111-17-61-15,-57 1-62 16,8-3-33-16,-5-1-15 15,13-9-90-15,-21 4-251 16,-3 2-489-16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7.90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21F3A0-CEB5-4765-829D-9B1F99018750}" emma:medium="tactile" emma:mode="ink">
          <msink:context xmlns:msink="http://schemas.microsoft.com/ink/2010/main" type="inkDrawing"/>
        </emma:interpretation>
      </emma:emma>
    </inkml:annotationXML>
    <inkml:trace contextRef="#ctx0" brushRef="#br0">0 236 872 0,'0'0'135'0,"0"0"32"15,0 0 23-15,0 0-77 16,119 117-33-16,-81-79 8 16,-6 3-40-16,-5-1-2 15,-5-5-16-15,-6-5-13 16,-8-9-4-16,0-7-11 16,-2-8 7-16,-6-6 26 15,0 0 35-15,-22-6-4 16,-8-14-48-16,3-8-11 0,-5-3 5 15,2-4-12 1,0 0 17-16,14 1 38 0,5 3 15 16,11 1 1-1,0-3 5-15,3 0-1 0,21-3-23 16,6 1-30-16,16-1-8 16,-3 2-1-16,9 5-12 15,-9 3 0-15,3 4-1 16,-5 3-26-16,-9 6-42 15,-2 2-62-15,-22 7-50 16,0 4-91-16,-8 0-581 0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8.0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AEBC3CA-5970-4857-9F8C-EEFD4141215C}" emma:medium="tactile" emma:mode="ink">
          <msink:context xmlns:msink="http://schemas.microsoft.com/ink/2010/main" type="inkDrawing"/>
        </emma:interpretation>
      </emma:emma>
    </inkml:annotationXML>
    <inkml:trace contextRef="#ctx0" brushRef="#br0">0 23 965 0,'0'0'324'0,"0"0"16"16,0 0-149-16,0 0-71 15,113-4-68-15,-75-4-52 16,-5 4-96-16,-12-3-270 0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8.2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C8E85E-A958-4587-B583-2A13D2A0930F}" emma:medium="tactile" emma:mode="ink">
          <msink:context xmlns:msink="http://schemas.microsoft.com/ink/2010/main" type="inkDrawing"/>
        </emma:interpretation>
      </emma:emma>
    </inkml:annotationXML>
    <inkml:trace contextRef="#ctx0" brushRef="#br0">0 0 1235 0,'0'0'234'0,"0"0"-234"16,0 0-147-16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8:14.6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15BEB3-34AD-4605-9C04-D5071265AF71}" emma:medium="tactile" emma:mode="ink">
          <msink:context xmlns:msink="http://schemas.microsoft.com/ink/2010/main" type="inkDrawing" rotatedBoundingBox="1910,5400 1971,5419 1958,5464 1896,5445" semanticType="callout" shapeName="Other">
            <msink:sourceLink direction="with" ref="{3CAD6402-7E62-4FB1-9CEC-D000E80C4C8B}"/>
            <msink:sourceLink direction="with" ref="{5AF41EE4-8808-4710-9D4E-4D6DF1FCFA4F}"/>
          </msink:context>
        </emma:interpretation>
      </emma:emma>
    </inkml:annotationXML>
    <inkml:trace contextRef="#ctx0" brushRef="#br0">-530-2149 149 0,'0'0'151'16,"0"0"-60"-16,0 0-39 15,0 0-1-15,-3-22-23 16,3 21 11-16,0-2 35 0,0 1 15 16,-6 0 4-16,6 2-30 15,-2-1-58-15,2 1-5 16,-6-2-2-16,4 2 2 16,2 0 26-16,-6-2-3 15,-2 1 42-15,8-2 6 16,0 2 6-16,-8-1 10 15,8 0-15-15,0 1 17 16,0 1-8-16,-8 0-19 16,8 0-8-16,0 0 2 0,0 0-11 15,0 0-20 1,0 0-10-16,0 0-14 0,0 0-1 16,0 0 0-16,0 0-1 15,0 0-10-15,0 0-5 16,0 0-7-16,0 0 12 15,0 0 11-15,0 0 1 16,0 0 12-16,0 0-11 16,8 0 5-16,0 0 2 15,6 0-8-15,-6 0 5 16,-6 0-6-16,7 0-32 16,-1 0-63-16,-3 0-111 15,-5 9-124-15,0-1-8 0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9.4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E75B0BC-A463-4A47-BE2D-91DE92B05992}" emma:medium="tactile" emma:mode="ink">
          <msink:context xmlns:msink="http://schemas.microsoft.com/ink/2010/main" type="inkDrawing" rotatedBoundingBox="1993,6525 2427,6258 2433,6268 1999,6534" semanticType="10" shapeName="Other">
            <msink:sourceLink direction="with" ref="{3CAD6402-7E62-4FB1-9CEC-D000E80C4C8B}"/>
            <msink:sourceLink direction="with" ref="{4CE2BA62-B7AC-4CDC-A787-0DF06D3400B8}"/>
          </msink:context>
        </emma:interpretation>
      </emma:emma>
    </inkml:annotationXML>
    <inkml:trace contextRef="#ctx0" brushRef="#br0">0 263 940 0,'0'0'378'15,"0"0"-6"-15,111-55-219 16,-43 11-71-16,-1-3-44 15,17-4-38-15,-19 12-118 16,-24 12-614-16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00.7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0-2 846 0,'0'0'177'0,"0"0"71"16,0 0-112-16,0 0 8 15,0 0-51-15,0 0-40 16,165 0-5-16,-43 0-3 16,43 1 12-16,32 6-17 15,-5-4-11-15,-16 3-7 16,-27 3 0-16,-30-5-6 15,-30 2-7-15,-29 1-9 16,-19-4 6-16,-9 0 6 0,-8 0-6 16,1 0-6-16,-25-3 0 15,0 2-1-15,-25 0-39 16,-31 1 40-16,-61 1 10 16,-42 0-2-16,-23-4-8 15,31 0 10-15,48 0-10 16,60 0 0-16,21 0 0 15,22 0-33-15,0 4-134 16,8 3-583-16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9:50.5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C28EEE-851A-4F41-A9BB-40079C59CBCA}" emma:medium="tactile" emma:mode="ink">
          <msink:context xmlns:msink="http://schemas.microsoft.com/ink/2010/main" type="inkDrawing" rotatedBoundingBox="1166,6974 1515,8310 1188,8395 839,7060" semanticType="verticalRange" shapeName="Other">
            <msink:sourceLink direction="with" ref="{8CB7FAC1-A24C-4E01-A4B6-27ED7535472D}"/>
          </msink:context>
        </emma:interpretation>
      </emma:emma>
    </inkml:annotationXML>
    <inkml:trace contextRef="#ctx0" brushRef="#br0">-285 188 360 0,'0'0'183'0,"0"0"-40"0,0 0-39 16,0 0 9-16,0 0-2 15,0 0 16-15,0 0 22 16,0 0-7-16,0 0-20 15,0 0-21-15,0 0-31 16,0 0-12-16,0 0-4 16,0 0 3-16,0 0-14 15,0 0-27-15,0 0 16 16,0 0-21-16,0 0 2 16,0 0 3-16,0 0-6 15,0 0-1-15,0 0-2 16,0 0-7-16,-3 2 0 15,-5 5 0-15,-5 5 0 0,-4 1-1 16,1 5 0-16,0-1-1 16,8 1 2-16,-6-1 0 15,3-2 0-15,3-2 0 16,3-3 0-16,2 0 0 16,-2 1-1-16,-3-3-7 15,8 4 8-15,-3-1-2 16,-2 1 2-16,5 1 0 15,0 1 0-15,0-1 0 16,0 0-9-16,0-2 9 0,0 0 0 16,0-2-4-1,0 0 4-15,0-1 0 0,0 0-2 16,0-1-1-16,0-2 3 16,5 3 0-16,-2 2 0 15,2-2 0-15,-2 3 5 16,5-2-3-16,-3 2-2 15,-2-1 2-15,5-3-1 16,0 1 0-16,-2-3-1 16,2 0 1-16,-8 1 7 15,8 0-7-15,8-1-1 16,-8 1 8-16,8 1-8 16,1-2 2-16,-4 2-1 15,3-1 7-15,-5 0-7 16,6 1 1-16,-4-1 4 0,-5 1-6 15,8-1 0-15,-2 1 0 16,-6 1-4-16,-5 0 4 16,2 1 0-16,-5 0 1 15,0 3 13-15,0 2-2 16,0 4 1-16,-13 6 8 16,-12 6 7-16,1 1-2 15,-6 3 4-15,6-2-14 16,-1-2 3-16,1-8-10 15,16-5-8-15,0-6 0 16,8-4-1-16,0-1-8 16,0 1-6-16,8-1 4 15,8 2 2-15,9 0 7 16,-1 0 1-16,0 2 0 16,-2-2 0-16,-6 2-6 0,0 3 6 15,6 2-1-15,-14 8-5 16,-5 3 5-16,2 7-12 15,-5 6 13-15,0 2 0 16,0-3 2-16,0-2-2 16,-5-7 0-16,5-6 2 15,0-9-1-15,0-1-1 16,8-4 9-16,6-1 5 16,2 0 2-16,0-2 0 15,16 0-7-15,1 1 0 16,-1-1-9-16,-2 1-21 15,16 5-61-15,-11-3-114 16,-5-2-353-16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43.9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C05193-4121-4E7F-A642-A8665803D01A}" emma:medium="tactile" emma:mode="ink">
          <msink:context xmlns:msink="http://schemas.microsoft.com/ink/2010/main" type="writingRegion" rotatedBoundingBox="7282,7379 7939,7379 7939,8088 7282,8088"/>
        </emma:interpretation>
      </emma:emma>
    </inkml:annotationXML>
    <inkml:traceGroup>
      <inkml:annotationXML>
        <emma:emma xmlns:emma="http://www.w3.org/2003/04/emma" version="1.0">
          <emma:interpretation id="{DB065528-25E2-4642-BF9C-87F24638425B}" emma:medium="tactile" emma:mode="ink">
            <msink:context xmlns:msink="http://schemas.microsoft.com/ink/2010/main" type="paragraph" rotatedBoundingBox="7282,7379 7939,7379 7939,8088 7282,8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3AA0C8-C156-4A57-9E2C-3C3F6E0E1F7A}" emma:medium="tactile" emma:mode="ink">
              <msink:context xmlns:msink="http://schemas.microsoft.com/ink/2010/main" type="line" rotatedBoundingBox="7282,7379 7939,7379 7939,8088 7282,8088"/>
            </emma:interpretation>
          </emma:emma>
        </inkml:annotationXML>
        <inkml:traceGroup>
          <inkml:annotationXML>
            <emma:emma xmlns:emma="http://www.w3.org/2003/04/emma" version="1.0">
              <emma:interpretation id="{BE4DD258-B9E9-403C-9679-D27165545FF0}" emma:medium="tactile" emma:mode="ink">
                <msink:context xmlns:msink="http://schemas.microsoft.com/ink/2010/main" type="inkWord" rotatedBoundingBox="7282,7379 7939,7379 7939,8088 7282,8088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22 169 423 0,'0'0'265'16,"0"0"-58"-16,0 0-24 16,0 0 30-16,0 0-52 15,0 0-4-15,0 0-53 16,-24-67-21-16,24 57-19 0,0-3-23 15,13-2-16 1,12 0 2-16,7 0-25 0,14 1 9 16,11 4 15-16,5 3 9 15,-5 7-13-15,5 0-13 16,-13 0 4-16,-17 11-1 16,1 6-12-16,-20 3 2 15,-4 4-1-15,-9 6 0 16,-9 5 20-16,-15 5-9 15,-22 1-5-15,8 2-5 16,-11-7-1-16,9-6 0 16,10-9 0-16,11-8 1 15,6-8 8-15,10-4-4 16,3 2-5-16,0-3-1 16,0 0-13-16,16 0-20 0,11 0 32 15,19 0 1-15,8 0 3 16,3 0-2-16,-3 3-1 15,-2 3 1-15,-1 3-1 16,-16 3 2-16,-5 6-2 16,-14 1 0-16,-16 2-2 15,0 6 2-15,0 2 5 16,-24 4 14-16,-14 2-7 16,-19-2 8-16,9 0 8 15,-23-6 17-15,6-7 14 16,-5-9-16-16,13-8-11 15,3-3-32-15,21 0-21 0,12-3-43 16,26-14-96 0,22 3-122-16,3-4-536 0</inkml:trace>
          <inkml:trace contextRef="#ctx0" brushRef="#br0" timeOffset="-681.2019">147 329 363 0,'0'0'217'0,"0"0"-50"16,0 0-30-16,0 0 25 15,0 0-69-15,0 0-17 16,0 0-3-16,-17-12-20 16,12 8-21-16,5 3-6 15,0 1 18-15,0 0 7 16,0 0-8-16,0 0 21 16,0-3-8-16,0 3-4 15,0 0 14-15,0-1 7 16,0 1 18-16,0-2-22 15,0 0 7-15,0 0-1 0,0-1-35 16,0-1-8 0,-3 0-8-16,3 3-15 0,0-2 0 15,0 2-8-15,0 1 0 16,0 0-1-16,0 0-27 16,0 0-31-16,0 0-65 15,0 0-119-15,0 0-504 0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9:10.1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627FD1-BA8F-493C-A3EA-90994A0AC71A}" emma:medium="tactile" emma:mode="ink">
          <msink:context xmlns:msink="http://schemas.microsoft.com/ink/2010/main" type="inkDrawing" rotatedBoundingBox="5867,7852 6509,7628 6523,7666 5881,7890" semanticType="underline" shapeName="Other">
            <msink:sourceLink direction="with" ref="{14C813F4-8D21-40B5-A3F8-36944EC9EFEE}"/>
          </msink:context>
        </emma:interpretation>
      </emma:emma>
    </inkml:annotationXML>
    <inkml:trace contextRef="#ctx0" brushRef="#br0">1581 763 225 0,'0'0'280'16,"0"0"-115"-16,0 0-53 15,0 0-14-15,0 0 6 16,0 0 6-16,-16-28-16 15,10 25-10-15,6 1-16 0,0 2 14 16,0 0 2-16,0 0-19 16,0 0 21-16,0 0-13 15,0 0-16-15,0 0 12 16,0 0-25-16,22-2 7 16,16-4 2-16,13-5 41 15,19-5 24-15,9-6-22 16,10-8-28-16,-5-1-22 15,-3-4-28-15,-18 6-18 16,-15 5-52-16,-32 10-113 16,-16 8-136-16,0 6-694 0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9:46.1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6C914B-05A7-4F6E-825D-963CCADB3EE2}" emma:medium="tactile" emma:mode="ink">
          <msink:context xmlns:msink="http://schemas.microsoft.com/ink/2010/main" type="inkDrawing" rotatedBoundingBox="3223,8381 3444,8289 3462,8333 3241,8425" shapeName="Other"/>
        </emma:interpretation>
      </emma:emma>
    </inkml:annotationXML>
    <inkml:trace contextRef="#ctx0" brushRef="#br0">763 811 257 0,'0'0'163'0,"0"0"-58"16,0 0-38-16,0 0-2 0,0 0 24 15,0 0 27-15,-8-4-2 16,8 2 4-16,0 0 4 16,0 1 5-16,0 1-21 15,0-2-10-15,0 2-14 16,0 0-1-16,0 0-18 16,0 0 3-16,0-1 4 15,0-2-17-15,8-3-2 16,8-1-19-16,6-2-22 15,2 0-9-15,1-3 9 16,7 1 5-16,-2 4 8 16,-6-1 4-16,-5 3-2 15,-5 3-7-15,-6 0 2 0,-8 2 19 16,0 0 8-16,0 0-1 16,-8 0-13-16,-17 0-14 15,-4 0-12-15,-4 6 1 16,1 1-8-16,10-3 0 15,11-2 1-15,11-2 0 16,0 0-1-16,0 0-23 16,3 0-79-16,21 0-60 15,-2 0-122-15,2 0-374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9:38.4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718AD5-88F9-41C2-9BC9-FB9544602D62}" emma:medium="tactile" emma:mode="ink">
          <msink:context xmlns:msink="http://schemas.microsoft.com/ink/2010/main" type="inkDrawing" rotatedBoundingBox="2187,8581 2881,8474 2884,8493 2190,8600" semanticType="strikethrough" shapeName="Other">
            <msink:sourceLink direction="with" ref="{502074DF-F009-451A-BE6A-08BE18858178}"/>
          </msink:context>
        </emma:interpretation>
      </emma:emma>
    </inkml:annotationXML>
    <inkml:trace contextRef="#ctx0" brushRef="#br0">-268 984 160 0,'0'0'261'0,"0"0"-100"0,0 0-88 16,0 0-31-16,0 0-15 16,0 0-21-16,0 0 7 15,-24-5 10-15,24 5 32 16,0-3 17-16,-3 3 5 15,3 0-5-15,0 0 1 16,0 0-10-16,0 0-2 16,0-1 6-16,0 1-2 15,0 0-7-15,0 0-4 16,0 0 8-16,0 0-12 16,0 0-10-16,0 0-13 0,0-2-16 15,3 2-2 1,5-1-2-16,0-2-6 0,8 0 0 15,0 1 0-15,-2 0 1 16,2 0-2-16,8 1 6 16,-2-2-6-16,-3 2 0 15,3-1 0-15,-6 0 0 16,0 0 2-16,9-1-1 16,-9 3 0-16,0 0-1 15,6-3 0-15,-12 2 2 16,4-1-2-16,2 0 1 15,0 1-1-15,-2-3 0 16,-3 1 1-16,2 0 12 0,-2-3-12 16,3 3 10-1,2-1-10-15,-8 1 6 0,8-1-7 16,-8 2 0-16,1 0 1 16,7 1 1-16,-3 1-2 15,-2 0 0-15,-3 0 0 16,6-2 1-16,-6 2 1 15,0 0-2-15,0-2 0 16,0 2 0-16,0-3 1 16,0 3-1-16,1-1 1 15,-1-1 8-15,0 0-3 16,5 1 0-16,-5-3 10 16,3 2 1-16,3 0 5 15,-3 0-4-15,-3-2 5 16,5 2 9-16,-5-2 5 0,1 3-11 15,-9-1-12-15,0 0-7 16,8 2-6-16,-8 0-1 16,0 0-34-16,0 0-101 15,-8 0-501-15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9:35.9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02C2D1-34B3-4F04-9AAD-28E26140EC7E}" emma:medium="tactile" emma:mode="ink">
          <msink:context xmlns:msink="http://schemas.microsoft.com/ink/2010/main" type="inkDrawing" rotatedBoundingBox="826,12165 1009,8572 1674,8606 1491,12199" semanticType="verticalRange" shapeName="Other">
            <msink:sourceLink direction="with" ref="{8CB7FAC1-A24C-4E01-A4B6-27ED7535472D}"/>
          </msink:context>
        </emma:interpretation>
      </emma:emma>
    </inkml:annotationXML>
    <inkml:trace contextRef="#ctx0" brushRef="#br0">61 5389 82 0,'0'0'739'15,"0"0"-499"-15,0 0 0 0,0 0-64 16,0 0-41-16,0 0-40 15,0 0-22-15,0 1 4 16,0-1-8-16,0 0-6 16,0 0-15-16,0 0 1 15,0 0-9-15,0 0-4 16,0 0-8-16,0 0-11 16,0 0-6-16,0 3-2 15,-8-3-1-15,-5 0-7 16,-4 0 6-16,1 0-6 15,0 0 0-15,-8-7-1 16,7 1 2-16,-4 2-1 16,-4-2-1-16,17 0 2 0,-8-1 0 15,2 0-2-15,-2-2 1 16,5-3-1-16,-2 3 0 16,2-4 0-16,-11 0 1 15,6-2 0-15,0-1-1 16,2-1 2-16,4 0-2 15,-7 3 1-15,4-1-1 16,2 0-1-16,-3 0 0 16,-2 1 1-16,8-3 1 15,-8 2-1-15,8-4-1 16,0 0 1-16,0-2 0 16,-1 1 0-16,1 0 0 0,3 1 0 15,2-1 0 1,-5-1 0-16,3-1 1 0,2 0 0 15,-2-2 7-15,2 0-7 16,3 0 4-16,0 2-5 16,0 1 0-16,0 3 0 15,0 1 0-15,0 3 0 16,0 2 0-16,0-4 1 16,0 2-1-16,0-4-1 15,0 0 1-15,3 1 6 16,-3 2-6-16,8 1 1 15,-8-1 0-15,8 0 6 16,-3 1-7-16,-2-5 11 0,5 0-5 16,6-1-6-1,-6 0 1-15,0 4-1 0,0-1 0 16,0 4 1-16,0 0 0 16,0 1 0-16,0 0 4 15,0-1-5-15,1-2 0 16,-1-4 0-16,5 2 0 15,-5-4 1-15,3-1 0 16,-3 1 1-16,0 3-2 16,6 0 0-16,-6 1 0 15,-8-2 1-15,16-1 1 16,-8-2 0-16,6-2-2 16,-3 2 0-16,-3 1 0 0,0 1 0 15,-3 4 0 1,-2 3 0-16,3 0 6 0,-4 1-5 15,-2-2-1-15,8 1 8 16,-8-4-8-16,6 0 1 16,-4-1-1-16,4 0 0 15,-3-3 0-15,-3 1 1 16,5 1 0-16,-5 1 8 16,0-1 16-16,0 1-9 15,0 2 0-15,0-5-5 16,0 2-2-16,0 1-8 15,0 1-1-15,-5 1 1 16,2 1 1-16,-3 2-2 16,-2 1 1-16,0-4 5 15,6 2-5-15,-7-5 0 16,-4 0-1-16,2 1 6 0,-2-3-5 16,-4-1-1-16,1 3 2 15,8 0-1-15,-6 3-1 16,-2-1 2-16,5 2-1 15,-2 2 0-15,2 3 0 16,-3-3 6-16,-2 3-6 16,8 0 0-16,0 0 0 15,0 4-1-15,0-2 2 16,2 1-1-16,4 2 0 16,-4 1 8-16,4 0 2 15,-4 2 3-15,6 2-6 16,0-2 1-16,0 2-8 15,0 0 1-15,0 0 3 0,0 0-4 16,0 0-2-16,0 0 1 16,0 0 0-16,0 0 0 15,0 0-2-15,0 0 1 16,0-1 0-16,0 1-5 16,0-1 6-16,0-2-1 15,14-3-4-15,2-1 5 16,0-2 0-16,8 0 2 15,6-3-2-15,-11 3-2 16,3 1 1-16,-6-1 0 16,0 3 0-16,1-4 1 15,-1 0 0-15,-8 1 0 16,5-4 1-16,-2-1-1 16,-3-2 0-16,0 2 0 0,-2 0-1 15,2-1 0-15,-8 0 1 16,0 0 1-16,0 0 5 15,0 0-6-15,0 0 0 16,0-5 0-16,0 4-1 16,0-3 1-16,0 1-1 15,-8 0-7-15,2 1 8 16,-2 0 0-16,0 0 2 16,0 1-2-16,-3-1-1 15,3 2 1-15,-5-5-1 16,-4 4-5-16,9-3 6 15,0 1 1-15,-8-1 2 0,8-1-3 16,-6-1 1-16,3 1-1 16,-2 0 0-16,2 2 0 15,-2-1 3-15,4 3-3 16,1-1-9-16,0 0 3 16,0 2 6-16,0 0 1 15,8 1 0-15,-8-3-1 16,0 2 0-16,2-3 0 15,4-1 0-15,-4-1 0 16,-2-2 1-16,8 1-1 16,-8-1-1-16,8 2 1 15,-8 1-1-15,8 3 1 0,-3-1 0 16,-2 2-1-16,5 3 1 16,0-1 0-16,0 0-1 15,0 1 0-15,0-4 0 16,0 3 0-16,0-2-1 15,0 1-7-15,5-2 9 16,-2 2 0-16,5 1 0 16,-3-1 0-16,-2-2 0 15,11 3 0-15,-12-1-1 16,4 1-1-16,2 0 2 16,0-1 0-16,0 4-1 15,0-1 1-15,0 0-1 16,0 2 0-16,6-1 0 0,-6 1 0 15,3 0-7 1,2 1 7-16,-2-1-5 0,-3 1 6 16,6-3 0-16,-6 2 0 15,8-1 0-15,-8 0 0 16,6-1 0-16,-6 3 0 16,0-2 1-16,0 1-1 15,0 1 0-15,-5 0 0 16,5 3 0-16,0-3 0 15,0 3 0-15,1 1 0 16,-4-1-2-16,3 1 1 16,8-1-6-16,-8 1 7 15,1-2-1-15,4 2 2 16,-5 1-2-16,0-1 1 16,0 1 0-16,1-1 8 0,1-2-8 15,4 1-1 1,-6-1 0-16,8 1 0 0,1-1-1 15,-9 3 2-15,5-1-6 16,3 2 6-16,-7 0-2 16,1 0 2-16,4 0-6 15,-3 0 6-15,2 1 0 16,3 1-1-16,-7-2 1 16,-1 0-1-16,5 2 1 15,-5 0 0-15,0 0 4 16,1-2-4-16,-1 2-1 15,0 0 0-15,0-2 0 16,0 2 1-16,3-2 0 16,-6 2 0-16,3 0 4 15,1 0-4-15,-1 0 0 0,-8-1 0 16,8 1 0-16,-8 0 9 16,0 0 5-16,0 0 4 15,0 0 5-15,0 0-4 16,0 0-6-16,0 0-1 15,0 0 0-15,0 0-2 16,0 0-1-16,0 0-7 16,0 0-1-16,0 0 0 15,0 0 1-15,0 0-2 16,0 0 0-16,0 0 1 16,0 0-1-16,0 0 1 15,0 0 0-15,0 0 0 0,0 0-1 16,0 0 1-1,0 0-1-15,0 0 1 0,0 0-1 16,0 0 1-16,0 0-1 16,0 0 0-16,0 0-9 15,0 0-5-15,0 0-8 16,0 0-2-16,0 0-7 16,0 0-10-16,-8 0-54 15,0 0-105-15,-9 0-392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3:00.7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616FE2F-D4CE-45A4-BB1B-398295FA0CB4}" emma:medium="tactile" emma:mode="ink">
          <msink:context xmlns:msink="http://schemas.microsoft.com/ink/2010/main" type="inkDrawing"/>
        </emma:interpretation>
      </emma:emma>
    </inkml:annotationXML>
    <inkml:trace contextRef="#ctx0" brushRef="#br0">94 44 439 0,'0'0'104'0,"0"0"10"0,0 0-39 15,0 0-4-15,0 0 33 16,-73-23-30-16,65 15 14 16,2 3 64-16,-2-1-35 15,8 5-5-15,0-1-35 16,0 2-41-16,0 0-13 16,0 0-13-16,0 0-10 15,0 0-1-15,0 0-18 16,0 0 0-16,8 0 19 15,6 0 36-15,2 0 21 16,3 0-5-16,5 2-21 16,6 1-9-16,11-1 12 0,5 1 4 15,2 1-6-15,9-2 6 16,-3 1-26-16,11 1 7 16,-3 0 0-16,11 1-9 15,-2-1 0-15,-1-2-4 16,9 2 3-16,-14-1 6 15,5 0-14-15,-13 0 13 16,-3-1-7-16,-5 2 3 16,-3-3-10-16,-3 3-6 15,3 0 6-15,3-3 7 16,-3 3-6-16,2-2-1 16,1 0 8-16,-3 0-7 15,8 1 0-15,-13-3 0 16,5 4-1-16,-6-2 1 15,1 1-1-15,8 0-7 0,-3-3 7 16,2 0 0-16,1 0 1 16,5 0-1-16,-5 0 0 15,0 0 0-15,-3 0 2 16,8 4-2-16,-14-1-1 16,6 1-5-16,-5 2-1 15,-9-3-7-15,6 0 14 16,-11 0-1-16,-2-3 1 15,-4 0-5-15,-4 0 5 16,-9 0 0-16,8 0 2 16,-8 0 16-16,0 0-16 15,0 0 11-15,-2 0-2 16,-4-3 1-16,-2 3 7 0,0 0 2 16,0 0 5-16,0 0 10 15,0 0-11-15,0 0-7 16,0 0-18-16,0 0-6 15,-10 0-49-15,-12 0-191 16,-2 0-722-16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3:15.5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0 154 735 0,'0'0'230'16,"0"0"11"-16,0 0-84 16,0 0-25-16,0 0-38 15,0 0-24-15,0 0-25 16,8-7 14-16,13 6-26 0,12 0-6 16,15-3 14-16,39 0-2 15,35-3-4-15,43-4 8 16,24-3 11-16,9 2-10 15,-14-3-15-15,-16 0-17 16,-9 0-11-16,-7 1 9 16,-11-1-9-16,-22 5 6 15,-30 3 8-15,-27 5-8 16,-16 2-1-16,-5 0-6 16,-3 0 8-16,-6 0-8 15,-24 0 0-15,0 0 9 16,-8 0 6-16,0 0 1 0,0 0-6 15,-8 0-10-15,-24 2-16 16,-39 2 15 0,-53 6 1-16,-52 11-20 0,-24 7 12 15,-11 8-3-15,24 4-6 16,22 4-8-16,32-1 7 16,36-8 16-16,35-7-23 15,13-5 25-15,0 0 10 16,9 4-10-16,2-3 0 15,22-6 0-15,16-1-30 16,8 0-43-16,32 1 42 16,22 3 30-16,28-3-9 15,45-4 10-15,55-11 2 0,15-3-1 16,12-2 9-16,-14-11-10 16,-41 3 9-16,-35 8-8 15,-40 2 9-15,-33 0-10 16,-24 1 0-16,-11 10-10 15,-11 8-47-15,-8 6-19 16,-65 16 58-16,-68 20 18 16,-70 12 21-16,-40 4 15 15,-20-4 7-15,33-15 8 16,41-11-1-16,45-9 0 16,55-15-28-16,43-10 0 15,35-9-22-15,11-4-19 16,35 0-30-16,82 0-37 15,96-17 77-15,42-5 3 16,18 0 8-16,-21 5-2 0,-52 11 1 16,-27 6 14-16,-54 0-14 15,-40 18 1-15,-47 5-4 16,-32 7-42-16,-29 22-23 16,-69 22 67-16,-70 24 22 15,-45 5 39-15,-17-4 11 16,24-13-22-16,65-21 0 15,52-19-24-15,40-17-12 16,36-13-14-16,13-6-3 16,32-1-65-16,76-5 40 15,76-4 28-15,30-18 12 16,0-8-6-16,-38 8-5 16,-65 14 12-16,-38 4-12 0,-35 1-1 15,-30 25-67-15,-24 22-71 16,-79 26 55-16,-78 19 83 15,-36 1 3-15,-21-11 23 16,33-20 5-16,75-24 14 16,44-14 32-16,48-15-19 15,30-10-21-15,13 0-37 16,66-11-21-16,80-24 21 16,88-16 0-16,23 0-22 15,-13 8 3-15,-59 20-3 16,-79 17 22-16,-49 6-6 15,-40 2-10-15,-30 18-66 0,-54 17-48 16,-73 17 124 0,-71 12 6-16,-40-3 51 0,0-13 6 15,57-16 13-15,75-19 12 16,49-5 8-16,41-10-33 16,16 0-41-16,27-10-16 15,84-28-25-15,70-13 18 16,25-3-6-16,-30 13 13 15,-52 21 0-15,-72 14 0 16,-22 6-1-16,-22 2-32 16,-16 28-128-16,-87 17 99 15,-81 14 62-15,-38-1 0 16,-21-11 19-16,32-19-19 16,70-15 15-16,47-8 23 15,53-7 16-15,33 0-21 0,14 0-33 16,59-24-2-16,62-11 2 15,49-2 7-15,-3 6 2 16,-45 14-9-16,-58 16 0 16,-59 1-1-16,-14 9 1 15,-18 22-113-15,-84 21 113 16,-71 9 10-16,-51-2 20 16,-14-20-19-16,11-30-11 15,65-9 11-15,46-28-11 16,54-11-9-16,79-46-79 15,27 9-108-15,32 1-489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3:16.1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443 1384 973 0,'0'0'214'16,"0"0"-211"-16,0 0-3 16,157-126-84-16,3 76 46 15,0 9 38-15,-28 18 1 16,-51 17 40-16,-48 6-22 16,-12 11-19-16,-21 17-64 0,-54 18 64 15,-73 15 52-15,-57 4 23 16,-13-15-10-16,37-23 15 15,71-25 45 1,51-2 42-16,38-29-27 0,46-23-96 16,75-26-44-16,69-18-23 15,35 4 8-15,-28 25 14 16,-70 30-2-16,-65 24 3 16,-40 13-1-16,-22 4-32 15,-35 26-156-15,-87 14 189 16,-78 10 8-16,-38-5 21 15,-8-15-3-15,32-29 3 16,70-5 12-16,50-23 25 16,48-15-28-16,46-23-35 15,65-38-3-15,92-25-43 0,48-9 18 16,36 22 5-16,-14 30 20 16,-43 29 16-16,-48 19 3 15,-58 17 12-15,-40 12 4 16,-38 4-35-16,-22 7-28 15,-56 26 28-15,-82 17 56 16,-54 6-27-16,-18-16-7 16,34-23-6-16,74-17 31 15,75-25 14-15,49-31-61 16,49-31-7-16,100-30-93 16,51-8 11-16,35 21 13 15,-21 34 48-15,-54 40 17 16,-41 27-4-16,-54 3-168 0,-27 13-415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5:15.8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2DF428-18BB-4F8E-B9A2-C972033505C2}" emma:medium="tactile" emma:mode="ink">
          <msink:context xmlns:msink="http://schemas.microsoft.com/ink/2010/main" type="inkDrawing" rotatedBoundingBox="25276,2594 27914,2625 27909,3036 25271,3004" semanticType="callout" shapeName="Other">
            <msink:sourceLink direction="with" ref="{8B54DEB3-E412-4442-9D9F-EE06908F22CD}"/>
            <msink:sourceLink direction="with" ref="{B575CF59-C76C-4704-AE0B-B4436BF58170}"/>
          </msink:context>
        </emma:interpretation>
      </emma:emma>
    </inkml:annotationXML>
    <inkml:trace contextRef="#ctx0" brushRef="#br0">-2122-31 515 0,'0'0'231'15,"0"0"-50"-15,0 0 11 16,0 0 40-16,0 0-58 15,0 0-84-15,0 0-24 16,0 0-12-16,0 0-5 16,0 0 4-16,0 0-5 15,0-6-17-15,10-1-15 0,4 0-1 16,-3-3-1-16,5-1-6 16,0 0 11-16,6 0 4 15,-1-2 3-15,7-2-14 16,1 0-11-16,-2 1 0 15,9-3 0-15,-1 3 3 16,3-2-3-16,-6 2-2 16,9 1 2-16,-9 0-1 15,6 0 0-15,0 0 0 16,-3-1 0-16,11 1 6 16,-5-3-6-16,5 2 0 15,-6-1 0-15,1 4 1 16,-1 0-1-16,-10 0 1 15,11 3 0-15,-9 0-1 16,1 3 0-16,10 0 0 0,-8-1-1 16,6 2 1-16,2 1-1 15,-2-1-3-15,-1 1 4 16,-2 0 0-16,3 2 0 16,-1 1-1-16,1 0 1 15,0-2 0-15,-1 2-1 16,3 0 1-16,-2 0 1 15,-6 0-1-15,3 0-7 16,-5 0 7-16,-1 0 8 16,1 0-8-16,2 0 0 15,-8 0 0-15,5 0-1 16,-2 6 1-16,8-1-1 16,-6 3-7-16,4-1 7 0,-1 2 2 15,-8 2 0 1,5 0 0-16,-2 0 0 0,0 0 0 15,-6-3 0-15,-5 0 1 16,5 2-1-16,-2-1 7 16,2 0-7-16,-2 1 0 15,-3 0 0-15,3-3 6 16,-3 0-6-16,2 2 5 16,1-1-5-16,2-1-1 15,1 2 0-15,-1 1 0 16,0-1 0-16,1 0 0 15,-4-2 1-15,-2 3 0 0,-3-3-1 16,1 0 0-16,-1 2 0 16,-2 3 0-1,10-1-1-15,-8 0-7 0,0 0 7 16,1 3-1-16,-4-4 2 16,-2-1 0-16,2 2 0 15,-4-1-1-15,-1 1 1 16,0-4 0-16,-3 0-1 15,-2-3 2-15,-3 0-1 16,0-4 0-16,0 0-2 16,0 0-26-16,-3-8-42 15,-10-12-116-15,-4-2-1376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32.9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31EDDA-0148-4959-9295-77D7106AD83A}" emma:medium="tactile" emma:mode="ink">
          <msink:context xmlns:msink="http://schemas.microsoft.com/ink/2010/main" type="inkDrawing" rotatedBoundingBox="7706,10621 10373,9389 10649,9988 7983,11220" semanticType="callout" shapeName="Other">
            <msink:sourceLink direction="with" ref="{FFB8A94D-11F7-4B60-B3E5-FEADD7396D8A}"/>
          </msink:context>
        </emma:interpretation>
      </emma:emma>
    </inkml:annotationXML>
    <inkml:trace contextRef="#ctx0" brushRef="#br0">5176 27 75 0,'0'0'111'0,"0"0"-34"16,0 0 34-16,0 0-30 15,0 0 12-15,0 0-28 16,0 0 41-16,8 3 9 16,-8-3-15-16,0 0 5 15,5 0-15-15,-5 0 29 16,0 0 21-16,0 0 1 16,0 0-20-16,0 0-3 15,0 0-21-15,0-2-23 16,0-2-16-16,0-3-42 15,-5 0-15-15,-6-2 17 16,-11-3 4-16,6 3-7 0,-14-2-15 16,-10 0 2-1,-9 2-2-15,-5 3 1 0,-11 1-1 16,3 1 1-16,-11 2 0 16,0-1 6-16,-6-2-7 15,1 0 2-15,-1-1-2 16,1 3 0-16,-3 1-2 15,-1 2-6-15,4 0-2 16,0 11 10-16,4 4 0 16,7 0 0-16,7 0 1 15,6-4 0-15,8 0-1 16,6 0 0-16,-6 2-1 16,2 4 0-16,-2 3-18 15,-2 2 4-15,2 2 5 16,-3 2 1-16,3 1 8 0,-3-1 0 15,19 1-7-15,-5-6 7 16,3 3 2-16,2-2-1 16,0 1 0-16,3 1-1 15,-5 2-1-15,-6 1 1 16,8 4-4-16,3 1 4 16,-6 3 1-16,4 0-9 15,-1-1 7-15,6-1-11 16,-1-4 12-16,1 1 0 15,-1-3-8-15,4 2 9 16,2-2 0-16,-5 1-2 16,2-1 1-16,-2-1-5 0,7-2-12 15,4 0 12 1,-6-2-8-16,3 3 8 0,-6 1-7 16,-2 0 12-16,7-1 1 15,1 1-1-15,0-2 0 16,0-4 1-16,2-3 0 15,6-6 0-15,5-3 0 16,3-5 1-16,0-3 6 16,0 2-7-16,-5 0-1 15,5 2 0-15,0-1 0 16,-3 0-1-16,-2 1 1 16,5 2 1-16,-3-2-1 15,3-1 1-15,-13 3 0 0,13 0 0 16,0-1 0-1,-9 3 0-15,1-3 0 0,8 0 0 16,0-1 2-16,-8 1-2 16,8-4 2-16,0-1 6 15,0 0-8-15,0 0-1 16,0 0-20-16,0 0-1 16,0 0 0-16,0-7-58 15,-5-15-44-15,-3 2-120 16,5-3-272-16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3:32.5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A5A941-6DA9-42DA-80DC-1A47D358ADDB}" emma:medium="tactile" emma:mode="ink">
          <msink:context xmlns:msink="http://schemas.microsoft.com/ink/2010/main" type="inkDrawing" rotatedBoundingBox="15792,4990 16285,8174 15915,8232 15421,5048" semanticType="verticalRange" shapeName="Other"/>
        </emma:interpretation>
      </emma:emma>
    </inkml:annotationXML>
    <inkml:trace contextRef="#ctx0" brushRef="#br0">299 0 674 0,'0'0'185'0,"0"0"117"15,0 0-101-15,0 0-22 16,0 0-39-16,0 0-35 16,0 0-23-16,0 0-34 15,-5 3-39-15,-11 6-8 16,-1 8 0-16,-15 11 15 16,-9 8-3-16,3 8-13 15,-2 5 8-15,7 2 8 16,4-2-6-16,10-1 9 0,2-2-8 15,9 1-10 1,8-2 0-16,0 0-1 0,3-1 0 16,13-1 0-16,9-4 1 15,4-4-1-15,4-4-7 16,13-5 7-16,8 3 16 16,-3 1-7-16,3 2 1 15,-5 6-3-15,-8 6-6 16,-11 6-1-16,-9 11 1 15,-18 6-1-15,-3 9 35 16,-16 4 3-16,-14 4 2 16,3-5-15-16,-3-10-7 15,6-12 0-15,7-18-14 16,17-15-4-16,0-10-37 16,0-1-38-16,30 2 41 0,-3 8 18 15,6 12 16-15,-3 10 0 16,-6 31-9-16,-16 32 8 15,-8 26 1-15,-11 10 7 16,-10-23-6-16,-1-35 18 16,14-33-13-16,5-10 6 15,3 1-12-15,0 1 1 16,8 1-1-16,8-9-6 16,9 1 6-16,-1 3 0 15,0 7 1-15,9 8 0 16,-11 9 5-16,7 2 5 0,-4-1-4 15,-9-9-2 1,3-13-5-16,-3-12-12 0,19-27-48 16,-8-5-129-16,-2-7-80 0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4:01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B14B52-2F97-42E1-AF20-EDB5434D9900}" emma:medium="tactile" emma:mode="ink">
          <msink:context xmlns:msink="http://schemas.microsoft.com/ink/2010/main" type="inkDrawing"/>
        </emma:interpretation>
      </emma:emma>
    </inkml:annotationXML>
    <inkml:trace contextRef="#ctx0" brushRef="#br0">0 118 72 0,'0'0'189'16,"0"0"-47"-16,0 0-10 15,0 0 4-15,0 0 13 16,0 0 15-16,0 0 39 16,0 0-6-16,0 0-34 15,0 0-44-15,0 0-34 16,0 0-12-16,0 0 0 15,0 0-9-15,0 0-3 16,0 0 0-16,0 0-1 16,0 0 1-16,0 0-2 0,0 0 1 15,0-1 13-15,0-12-27 16,9 0-24 0,-9-6-20-16,13-1-2 0,-13 3 2 15,3 3-1-15,-3 4 8 16,0 4-8-16,0 3 7 15,0 3 2-15,0-2-8 16,0 2-2-16,0 0-7 16,0 0-11-16,5 0 3 15,-2 2-16-15,10 13 16 16,4 3 15-16,2 7 6 16,2 0 4-16,-4-1 11 15,7 0 10-15,-8-5-7 16,-2-5-3-16,-6-3-6 15,-5-7-6-15,-3-2-2 0,5-2 3 16,-5 0 11-16,0 0 3 16,0 0-6-16,0 0 0 15,0 0-18-15,0 0-8 16,0 0-47-16,0-4-92 16,0-7-162-16,0 0-740 0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4:05.9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D214EB-6E3A-4ADC-8F90-F0DC708CE2AA}" emma:medium="tactile" emma:mode="ink">
          <msink:context xmlns:msink="http://schemas.microsoft.com/ink/2010/main" type="writingRegion" rotatedBoundingBox="13190,15150 13130,12291 13964,12273 14024,15133"/>
        </emma:interpretation>
      </emma:emma>
    </inkml:annotationXML>
    <inkml:traceGroup>
      <inkml:annotationXML>
        <emma:emma xmlns:emma="http://www.w3.org/2003/04/emma" version="1.0">
          <emma:interpretation id="{CC61ADA4-91BF-458B-BAAF-0C19A8F9A480}" emma:medium="tactile" emma:mode="ink">
            <msink:context xmlns:msink="http://schemas.microsoft.com/ink/2010/main" type="paragraph" rotatedBoundingBox="13190,15150 13130,12291 13964,12273 14024,15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1B282-5EFE-480A-A71B-5644995C1E40}" emma:medium="tactile" emma:mode="ink">
              <msink:context xmlns:msink="http://schemas.microsoft.com/ink/2010/main" type="line" rotatedBoundingBox="13190,15150 13130,12291 13964,12273 14024,15133"/>
            </emma:interpretation>
          </emma:emma>
        </inkml:annotationXML>
        <inkml:traceGroup>
          <inkml:annotationXML>
            <emma:emma xmlns:emma="http://www.w3.org/2003/04/emma" version="1.0">
              <emma:interpretation id="{A6BF5643-7ABE-4CC5-A772-CFD3E6DDE428}" emma:medium="tactile" emma:mode="ink">
                <msink:context xmlns:msink="http://schemas.microsoft.com/ink/2010/main" type="inkWord" rotatedBoundingBox="13193,15150 13180,14491 13976,14474 13989,15134"/>
              </emma:interpretation>
            </emma:emma>
          </inkml:annotationXML>
          <inkml:trace contextRef="#ctx0" brushRef="#br0">-13556 11632 1147 0,'0'0'313'0,"0"0"-62"16,0 0-70-16,0 0-68 0,0 0-67 16,0 0-45-16,-108-14-1 15,89 48 0-15,3 2-1 16,11 3-12-16,5-5 6 15,0-9-9-15,16-12-29 16,14-13 15-16,2 0 13 16,1-20 8-16,-1-6-9 15,-10 0 18-15,-6 7 2 16,-8 11 61-16,6 8-3 16,-6 1-37-16,0 25 7 15,3 14 21-15,2 9-10 16,-2 4-13-16,3 1-19 0,-6-4-9 15,2 5-37-15,-4-12-139 16,2-16-350-16</inkml:trace>
          <inkml:trace contextRef="#ctx0" brushRef="#br0" timeOffset="-364.7416">-14164 11876 1390 0,'0'0'302'0,"0"0"-62"15,0 0-153-15,0 0-38 16,148-85-49-16,-74 53-89 16,-20 9-198-16,-8 8-708 0</inkml:trace>
          <inkml:trace contextRef="#ctx0" brushRef="#br0" timeOffset="-514.7942">-14213 11502 1114 0,'0'0'285'0,"0"0"-30"15,0 0-172-15,0 0-29 16,0 0-54-16,0 0 49 16,8 108 39-16,0-43 2 15,-2 7-32-15,-4 0-29 16,-2-7 7-16,6-14-2 16,-6-16-33-16,2-16 5 15,-2-17 3-15,0-2 31 16,0-34 90-16,0-17-123 15,0-18-7-15,-8-12-14 16,0-2-28-16,5 7 1 16,3 13 29-16,0 18 12 0,17 19 3 15,2 17-3-15,10 9-2 16,9 15-1-16,-3 21 3 16,11 10 6-16,-5 8-6 15,-3 5-3-15,-6 4-20 16,-15-2-25-16,4-4-55 15,-18-6-86-15,-3-16-184 16,0-16-288-16</inkml:trace>
        </inkml:traceGroup>
        <inkml:traceGroup>
          <inkml:annotationXML>
            <emma:emma xmlns:emma="http://www.w3.org/2003/04/emma" version="1.0">
              <emma:interpretation id="{C4CCD6F9-228C-4B48-9EDB-525A2B3FE54B}" emma:medium="tactile" emma:mode="ink">
                <msink:context xmlns:msink="http://schemas.microsoft.com/ink/2010/main" type="inkWord" rotatedBoundingBox="13139,12735 13130,12291 13964,12273 13974,12717"/>
              </emma:interpretation>
              <emma:one-of disjunction-type="recognition" id="oneOf0">
                <emma:interpretation id="interp0" emma:lang="" emma:confidence="0">
                  <emma:literal>A8</emma:literal>
                </emma:interpretation>
                <emma:interpretation id="interp1" emma:lang="" emma:confidence="0">
                  <emma:literal>A 8</emma:literal>
                </emma:interpretation>
                <emma:interpretation id="interp2" emma:lang="" emma:confidence="0">
                  <emma:literal>As</emma:literal>
                </emma:interpretation>
                <emma:interpretation id="interp3" emma:lang="" emma:confidence="0">
                  <emma:literal>AS</emma:literal>
                </emma:interpretation>
                <emma:interpretation id="interp4" emma:lang="" emma:confidence="0">
                  <emma:literal>ASU</emma:literal>
                </emma:interpretation>
              </emma:one-of>
            </emma:emma>
          </inkml:annotationXML>
          <inkml:trace contextRef="#ctx0" brushRef="#br0" timeOffset="-2127.9932">-14246 9257 886 0,'0'0'322'0,"0"0"16"16,0 0-124-16,0 0-13 0,0 0-49 15,0 0-59-15,0 0-67 16,-8-2-26-16,8 23-7 16,0 14 7-16,0 12 9 15,0 7 3-15,0 4 12 16,0 1-2-16,0-6-6 16,0-9-7-16,0-10 3 15,0-12-12-15,0-11 10 16,0-5-8-16,0-6-1 15,0 0 18-15,0 0 19 16,0-9 8-16,0-14-23 16,0-8-6-16,0-7-17 15,0-7 0-15,8-4-21 0,1-3-4 16,4 4 3-16,-2 6 4 16,2 7 11-16,-2 9 6 15,-3 5 0-15,-2 11 0 16,-4 2 0-16,-2 5 1 15,6 3 0-15,-6 0-2 16,8 0-11-16,3 0 1 16,2 11 10-16,17 8 2 15,-3 10 15-15,3 5-1 16,-6 5 6-16,1 4-6 16,4 1-4-16,-4-2 8 15,-6-5-18-15,-6-4-1 0,-2-7-10 16,-5-6-31-1,2-7-44-15,-8-7-53 16,0-6-46-16,-17 0-8 0,-7-8-327 16</inkml:trace>
          <inkml:trace contextRef="#ctx0" brushRef="#br0" timeOffset="-1967.903">-14229 9522 1129 0,'0'0'346'16,"0"0"-105"-16,0 0-123 16,102-37-16-16,-47 9-87 0,1-7-15 15,-1 6-186 1,-20 3-585-16</inkml:trace>
          <inkml:trace contextRef="#ctx0" brushRef="#br0" timeOffset="-1319.111">-13556 9299 684 0,'0'0'201'16,"0"0"108"-16,0 0-87 16,0 0-46-16,0 0-68 15,0 0-41-15,0 0-40 16,-116-15-8-16,100 30-10 16,13 5-7-16,3 1 8 15,0 2-4-15,11 4 0 0,11-5 1 16,16 5 5-16,-6-3-12 15,0 1 13-15,-7 1-13 16,5 0 1-16,-20-2 0 16,-4 2-1-16,-6-1-2 15,-14-2-10-15,-10-3 11 16,-14-3-7-16,3-8 7 16,-3-9-9-16,14 0 10 15,10-13 1-15,14-16 14 16,0-11-15-16,30-5 0 15,16-7 1-15,-3 0-1 16,9 5 1-16,-17 7 33 0,-11 8 26 16,-10 8 22-16,-14 7 35 15,-8 6-78-15,-30 4-39 16,-11 5-72-16,-24 2-104 16,11 19-61-16,13 0-481 0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4:44.0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770F38-A2E5-4D28-B7F7-0185575DD3CE}" emma:medium="tactile" emma:mode="ink">
          <msink:context xmlns:msink="http://schemas.microsoft.com/ink/2010/main" type="inkDrawing" rotatedBoundingBox="25097,12709 26843,16736 23388,18234 21642,14206" hotPoints="25654,13367 26110,16719 22758,17176 22301,13823" semanticType="enclosure" shapeName="Square">
            <msink:sourceLink direction="with" ref="{E2E20F53-EC47-48CF-A4C7-DD8FC297626F}"/>
            <msink:sourceLink direction="with" ref="{3966B83C-E146-457F-8D1D-AA03514985AB}"/>
          </msink:context>
        </emma:interpretation>
      </emma:emma>
    </inkml:annotationXML>
    <inkml:trace contextRef="#ctx0" brushRef="#br0">23 74 532 0,'0'0'163'15,"0"0"-49"-15,0 0 29 16,0 0-8-16,-22-42 8 16,20 32-4-16,2 1-19 0,0 2-13 15,0 1-8 1,0 6-29-16,0 0-37 0,0 0-33 16,0 2-4-1,0 18-9-15,0 14 13 0,8 14 44 16,0 11 8-16,3 26 13 15,-6 24-26-15,3-4-11 16,0-11 1-16,-5-7-8 16,5-2 4-16,8 30-16 15,-2 41 2-15,2 8 26 16,0-3-9-16,-2-8 2 16,-3-13-7-16,-6 6-9 15,3 0-2-15,3-6-4 16,-3-1-2-16,-2-8 3 0,10 3-7 15,-8 0 4-15,16 1 1 16,-2-2-7-16,2-1 1 16,1-2 0-16,-9-6 5 15,0-23-6-15,-8-21 1 16,0-25-1-16,-2-11 6 16,-4-1-6-16,4-7-6 15,-3-6-23-15,-3-30-104 16,0-9-81-16,0-30-137 0</inkml:trace>
    <inkml:trace contextRef="#ctx0" brushRef="#br0" timeOffset="1292.3283">-31 48 697 0,'0'0'157'0,"0"0"53"0,0 0 23 16,0 0-8-16,0 0-62 15,0 0-40-15,0 0-17 16,-16-20-48-16,24 16-58 15,21-2 13-15,12-4-10 16,29-4 25-16,22-6 8 16,33-3-8-16,43-3-2 15,8 4-8-15,2 1-5 16,-7 4-12-16,-6 2 24 16,19-3-19-16,5-2 1 15,3-6-7-15,-2 4-1 16,-17 1-1-16,-22 10 1 15,-32 6 1-15,-32 5 1 0,-30 0 7 16,-17 0 3-16,1 0-10 16,2 4 10-16,-16 1-11 15,-5-1 2-15,-14-1 5 16,-8 2 20-16,3 4-14 16,2 5-12-16,-2 13 36 15,5 11-3-15,0 8 5 16,0 11-20-16,-2 10-5 15,10 22 12-15,6 25-1 16,2 30 8-16,8 8-31 16,9-6 7-16,0-8-3 15,5-11 7-15,0 8 6 16,-3 2 4-16,3-3-4 16,0-3 5-16,3 2-8 15,-3-2 2-15,2-2-17 0,1-3 5 16,-8-10-5-1,-1-6 0-15,-2-9 5 0,-5 1 0 16,-4-3-6-16,-4-12 0 16,-14-18 0-16,-3-14-9 15,0-9-7-15,-3 6 16 16,-2 1-13-16,2 5 13 16,-5-13-6-16,0-4 0 15,0-6-20-15,0-5 4 16,-5-3 1-16,-11-5-1 15,-3 4 0-15,-6 2 5 16,-12 0 7-16,-4 3 2 16,-8 4 1-16,-2 0 7 0,-6 2-1 15,-5 2 1 1,-3-2-1-16,-6-5 1 0,-4-5 0 16,-9-9 1-16,-19-8 6 15,-27-7-7-15,-30-3-13 16,-21 0-2-16,5 2 9 15,6 8 0-15,18 1-4 16,1 2 10-16,-1-2-1 16,1-6 1-16,-6-3 0 15,5-2-1-15,6 0-4 16,0 0 5-16,16 0 10 16,22 0-1-16,32 0 0 0,16 0-7 15,17 0 4-15,-3 4-5 16,8-3 0-16,6 2 1 15,21-3-2-15,11 0-33 16,19 0-114-16,19-12-128 16,2-4-274-16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0:12.1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770CF4-2D32-4F53-9181-3C94556D7C9B}" emma:medium="tactile" emma:mode="ink">
          <msink:context xmlns:msink="http://schemas.microsoft.com/ink/2010/main" type="writingRegion" rotatedBoundingBox="30460,5399 32061,5580 31983,6271 30382,6091"/>
        </emma:interpretation>
      </emma:emma>
    </inkml:annotationXML>
    <inkml:traceGroup>
      <inkml:annotationXML>
        <emma:emma xmlns:emma="http://www.w3.org/2003/04/emma" version="1.0">
          <emma:interpretation id="{DC75D17C-8527-490D-9D27-F5587270E3E6}" emma:medium="tactile" emma:mode="ink">
            <msink:context xmlns:msink="http://schemas.microsoft.com/ink/2010/main" type="paragraph" rotatedBoundingBox="30460,5399 32061,5580 31983,6271 30382,6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C733B0-C0A2-4E32-AC26-60E40E6168DE}" emma:medium="tactile" emma:mode="ink">
              <msink:context xmlns:msink="http://schemas.microsoft.com/ink/2010/main" type="line" rotatedBoundingBox="30460,5399 32061,5580 31983,6271 30382,6091"/>
            </emma:interpretation>
          </emma:emma>
        </inkml:annotationXML>
        <inkml:traceGroup>
          <inkml:annotationXML>
            <emma:emma xmlns:emma="http://www.w3.org/2003/04/emma" version="1.0">
              <emma:interpretation id="{C2EE7226-6449-4D94-982D-BAC620DFE6B0}" emma:medium="tactile" emma:mode="ink">
                <msink:context xmlns:msink="http://schemas.microsoft.com/ink/2010/main" type="inkWord" rotatedBoundingBox="30460,5399 32061,5580 31983,6271 30382,6091"/>
              </emma:interpretation>
              <emma:one-of disjunction-type="recognition" id="oneOf0">
                <emma:interpretation id="interp0" emma:lang="" emma:confidence="0">
                  <emma:literal>ML</emma:literal>
                </emma:interpretation>
                <emma:interpretation id="interp1" emma:lang="" emma:confidence="0">
                  <emma:literal>MI</emma:literal>
                </emma:interpretation>
                <emma:interpretation id="interp2" emma:lang="" emma:confidence="0">
                  <emma:literal>MIL</emma:literal>
                </emma:interpretation>
                <emma:interpretation id="interp3" emma:lang="" emma:confidence="0">
                  <emma:literal>M2</emma:literal>
                </emma:interpretation>
                <emma:interpretation id="interp4" emma:lang="" emma:confidence="0">
                  <emma:literal>MII</emma:literal>
                </emma:interpretation>
              </emma:one-of>
            </emma:emma>
          </inkml:annotationXML>
          <inkml:trace contextRef="#ctx0" brushRef="#br0">3143 2651 1109 0,'0'0'132'0,"0"0"-96"16,0 125 19-16,0-64 64 16,0-1-11-16,0-9-46 15,0-11-21-15,0-11-12 16,0-13 3-16,3-10-14 15,-3-6 51-15,0-11 125 16,0-22-73-16,-8-17-86 16,-11-10-23-16,-3-4-5 15,-2 3 18-15,8 13-14 0,0 14-4 16,8 16 0-16,8 18-7 16,0 0-19-16,0 21-13 15,24 12 21-15,6 2 10 16,5-3 1-16,11-8-7 15,11-14 0-15,10-10 7 16,1-10 6-16,2-28 2 16,-5-10-8-16,-11-6 1 15,-13 3 0-15,-11 10 11 16,-14 15 41-16,-2 19 5 16,-12 7-58-16,6 32-9 0,6 17 9 15,-6 12 24 1,11 4-14-16,-3-1-8 0,0-6 5 15,14-8-7 1,0-11-56-16,19-16-76 0,-9-11-146 16,-7-12-606-16</inkml:trace>
          <inkml:trace contextRef="#ctx0" brushRef="#br0" timeOffset="417.9154">4199 2771 508 0,'0'0'750'0,"0"0"-487"16,0 0-72-16,0 0-42 16,73-112-45-16,-57 67-44 15,0 3-24-15,-7 8 16 16,-4 10 14-16,-2 15 8 15,-3 9-74-15,0 20-2 16,5 28-20-16,-5 16 22 16,0 11 0-16,0 4 11 15,0 1-5-15,-16-6-5 16,-9-6 6-16,-4-8-1 16,-4-15-6-16,-5-10 9 15,11-14-7-15,3-14 15 0,2-7 9 16,14 0-6-1,8-3 19-15,0-10 20 0,16-3-11 16,25 3-26-16,21 3-22 16,9 1 0-16,2 3-8 15,8 4-19-15,-14 2-44 16,-18-1-94-16,-16-3-180 16,-25-2-1333-16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1:46.2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3531CD-B585-443B-AAC9-D3EFA07987C5}" emma:medium="tactile" emma:mode="ink">
          <msink:context xmlns:msink="http://schemas.microsoft.com/ink/2010/main" type="writingRegion" rotatedBoundingBox="7352,11859 10278,11195 10651,12835 7724,13500"/>
        </emma:interpretation>
      </emma:emma>
    </inkml:annotationXML>
    <inkml:traceGroup>
      <inkml:annotationXML>
        <emma:emma xmlns:emma="http://www.w3.org/2003/04/emma" version="1.0">
          <emma:interpretation id="{AD6B3E8C-334D-4A6C-9CBD-EFC84412C437}" emma:medium="tactile" emma:mode="ink">
            <msink:context xmlns:msink="http://schemas.microsoft.com/ink/2010/main" type="paragraph" rotatedBoundingBox="7352,11859 10278,11195 10651,12835 7724,13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1E7165-EFEE-4A23-A302-DFF7DC437976}" emma:medium="tactile" emma:mode="ink">
              <msink:context xmlns:msink="http://schemas.microsoft.com/ink/2010/main" type="line" rotatedBoundingBox="7352,11859 10278,11195 10651,12835 7724,13500"/>
            </emma:interpretation>
          </emma:emma>
        </inkml:annotationXML>
        <inkml:traceGroup>
          <inkml:annotationXML>
            <emma:emma xmlns:emma="http://www.w3.org/2003/04/emma" version="1.0">
              <emma:interpretation id="{6221452A-56EC-47E4-B954-075C09A7C7EE}" emma:medium="tactile" emma:mode="ink">
                <msink:context xmlns:msink="http://schemas.microsoft.com/ink/2010/main" type="inkWord" rotatedBoundingBox="7352,11859 10278,11195 10651,12835 7724,13500">
                  <msink:destinationLink direction="with" ref="{878B35F8-A60F-4ED6-A6D0-6FCB874D3EB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-19947 9240 704 0,'0'0'206'16,"0"0"57"-16,0 0-54 15,0 0-54-15,0 0-47 16,0 0-41-16,8 0-49 16,8-2-5-16,14-3 12 15,5-3 30-15,3 1-7 0,3 0-12 16,-9 0-4-16,-8 4-23 16,-10 2-6-16,-6 1-3 15,-8 0-22-15,0 0 22 16,-8 1 14-16,-16 12 19 15,-14 4-7-15,-3-2-11 16,9-1 14-16,7-4 6 16,12-9 22-16,10-1 5 15,3 0-19-15,19-5-43 16,19-15-6-16,19-1 6 16,0-1-2-16,-3 4-5 15,-14 6 6-15,-24 9-19 0,-10 3-50 16,-6 0-24-1,-33 16 56-15,-21 2 31 0,-11-2-75 16,3-5-264-16,16-11-819 16</inkml:trace>
          <inkml:trace contextRef="#ctx0" brushRef="#br0" timeOffset="2721.9553">-19622 9514 258 0,'0'0'153'0,"0"0"-53"16,0 0 1-16,0 0-32 15,0 0 5-15,0 0 27 16,0 0 30-16,18-40 31 16,-18 40 19-16,0 0-9 15,0 0-24-15,0 0-42 0,0 0-18 16,0 0-4-1,0 0 7-15,0 0-11 0,0 0-18 16,0 0-25-16,-8 0-14 16,-8 0-6-16,0 0-17 15,-8 11 0-15,-1 8 0 16,9 4-5-16,-6 7 5 16,11 5 0-16,-2 3-5 15,10 1 4-15,3-2 1 16,0-3-8-16,11-6-21 15,22-4 11-15,13-7 1 16,10-7 16-16,7-10 1 16,-1 0 0-16,0-21 1 15,-13-10 12-15,-9-6 12 16,-15-5 8-16,-17-1 20 0,-8 2 21 16,-33 1-31-16,-15 3-43 15,-23 10-16-15,-7 9-76 16,-11 18-116-16,18 5-78 15,25 15-437-15</inkml:trace>
          <inkml:trace contextRef="#ctx0" brushRef="#br0" timeOffset="6305.4433">-18827 9470 720 0,'0'0'328'0,"0"0"-53"16,0 0-136-16,0 0-43 16,0 0-54-16,0 0-36 15,0 0 9-15,-8 72 33 16,8-37 3-16,16 5 0 16,-10 3-9-16,4 3 2 15,-4-2-22-15,2-2-21 16,0-5 1-16,-5-9 5 15,-3-7 6-15,0-11-12 16,0-6 5-16,0-4 10 16,0 0 43-16,0 0 29 15,-8-13-41-15,-9-7-22 0,1-6-25 16,0-2 0-16,8-9-5 16,0 2 5-16,0-1 1 15,8 3 23-15,0-1 22 16,8 5-11-16,0 0-10 15,22-1-11-15,-6 2-6 16,0 5-8-16,1 2-1 16,7 7-9-16,-7 5-21 15,-4 4-21-15,-10 5-36 16,-6 0-79-16,-5 10 0 0,-5 7-139 16,-11-1-55-16</inkml:trace>
          <inkml:trace contextRef="#ctx0" brushRef="#br0" timeOffset="6463.0223">-18859 9661 48 0,'0'0'770'0,"0"0"-452"16,0 0-37-16,0 0-76 16,0 0-113-16,111-32-41 15,-79 19-51-15,1-2-24 16,-4 6-257-16,-10 3-341 0</inkml:trace>
          <inkml:trace contextRef="#ctx0" brushRef="#br0" timeOffset="6875.8945">-18535 9488 484 0,'0'0'541'15,"0"0"-318"-15,0 0-136 16,0 0 75-16,0 0-53 15,0 0-29-15,57 114-29 16,-32-73-14-16,-4 0-15 16,-5-2 0-16,-5-4-3 15,3-12-5-15,-12-6-2 16,4-8-5-16,-6-5 2 16,0-4 28-16,0 0 39 15,0 0 21-15,0-11-35 0,-6-8-37 16,-4-4-19-16,-4-5-5 15,3-1 8-15,3-3-3 16,0 1 1-16,3 0 20 16,5 1 7-16,0 3 10 15,5 1 8-15,11 2-22 16,9 2-2-16,-1 0-16 16,8 0 4-16,1 3-15 15,-1 3 7-15,-2 3-8 16,-5 3-20-16,-9 3-17 15,-3 5-46-15,-10 2-59 16,-3 0-81-16,-3 4-261 16,-13 9 110-16</inkml:trace>
          <inkml:trace contextRef="#ctx0" brushRef="#br0" timeOffset="7041.9668">-18413 9657 643 0,'0'0'218'0,"0"0"116"16,0 0-21-16,0 0-58 16,0 0-96-16,103-5-68 15,-73-4-79-15,-6-5-12 16,0 2-150-16,-15 2-518 0</inkml:trace>
          <inkml:trace contextRef="#ctx0" brushRef="#br0" timeOffset="10652.7938">-17853 9311 778 0,'0'0'209'0,"0"0"79"15,0 0-37-15,0 0-26 16,0 0-75-16,0 0-69 16,0 0-41-16,-13-15-40 15,21 38 1-15,5 14 15 16,6 13 25-16,3 13-15 15,-3 5-17-15,3 2-1 16,-6-4 5-16,0-9-1 16,-2-12-5-16,-6-18 0 15,-6-12-6-15,-2-10 11 16,0-5 24-16,6-7 27 16,-6-19-5-16,8-9-58 15,3 0-24-15,5 4 9 0,6 10 14 16,10 12-9-16,6 9 1 15,-3 7 3-15,3 23 5 16,8 11 0-16,-13 4-10 16,-9 3-68-16,-8 2-74 15,-2-13-127-15,-6-13-716 0</inkml:trace>
          <inkml:trace contextRef="#ctx0" brushRef="#br0" timeOffset="21983.5669">-18716 8599 874 0,'0'0'323'0,"0"0"-3"16,0 0-107-16,0 0-47 15,0 0-92-15,0 0-26 16,0 0-25-16,-70 5-14 16,43 22-3-16,-3 5-6 15,14 13 1-15,2 7 4 16,14 1-5-16,0-3 1 15,14-11 7-15,18-13-1 16,14-15 14-16,3-11 30 16,13-9 8-16,-5-23 14 15,-8-6-7-15,-9-9 19 16,-15-1-5-16,-20 1-13 16,-5 0-24-16,0 3-43 0,-33 5-13 15,-13 4-51-15,-2 11-60 16,10 9-40-16,19 15-51 15,11 11-149-15,8 8-418 0</inkml:trace>
          <inkml:trace contextRef="#ctx0" brushRef="#br1" timeOffset="-78322.8267">-18716 8693 1077 0,'0'0'323'0,"0"0"-33"16,0 0-118-16,0 0-74 0,0 0-48 15,0 0-50-15,0 0-16 16,46-13-84-16,-11-1-171 16,-5-1-509-16</inkml:trace>
          <inkml:trace contextRef="#ctx0" brushRef="#br1" timeOffset="-78165.2494">-18142 8597 514 0,'0'0'509'16,"0"0"-241"-16,0 0-72 16,0 0-115-16,0 0-69 15,111-13-12-15,-57-5-220 16,-6 3-152-16,-10 2-382 0</inkml:trace>
          <inkml:trace contextRef="#ctx0" brushRef="#br1" timeOffset="-78058.5065">-17606 8558 608 0,'0'0'308'16,"0"0"8"-16,0 0-140 16,0 0-107-16,0 0-69 15,0 0-278-15</inkml:trace>
          <inkml:trace contextRef="#ctx0" brushRef="#br0" timeOffset="22313.3308">-17993 8505 743 0,'0'0'249'15,"0"0"52"-15,0 0-136 0,0 0-41 16,0 0-55-16,0 0-4 16,-103 133-4-16,103-78-16 15,0-3 8-15,16-7-22 16,22-14 18-16,2-17 10 15,23-14 25-15,-6-1 0 16,-1-25-6-16,-2-9 3 16,-21-6 13-16,-9-4-13 15,-18-1-21-15,-12 2-60 16,-34 2-14-16,-17 5-73 16,-51 13-88-16,18 13-181 15,20 9-547-15</inkml:trace>
          <inkml:trace contextRef="#ctx0" brushRef="#br0" timeOffset="22837.8663">-17501 8437 993 0,'0'0'229'0,"0"0"-57"15,0 0 52-15,0 0-53 16,73 98-51-16,-43-56 7 16,0 6-18-16,2 6-24 15,-8-3-12-15,-5-3-8 16,-5-11-32-16,2-11-14 16,-16-11-4-16,8-10 4 15,-8-5 37-15,0-9 50 16,0-19-9-16,6-12-90 15,-4-6 2-15,7 1-16 0,4 8 14 16,-2 12-7-16,11 8 10 16,-4 14-10-16,12 3 0 15,3 4 4-15,-1 22-3 16,-2 6 0-16,2 7-1 16,-7 3 0-16,-9-2-39 15,-2 0-74-15,-12 0-108 16,-2-12-251-16,0-12-862 0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3:43.0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542727-5B9D-444F-9C60-1E3768829428}" emma:medium="tactile" emma:mode="ink">
          <msink:context xmlns:msink="http://schemas.microsoft.com/ink/2010/main" type="writingRegion" rotatedBoundingBox="11193,12114 13918,17762 12994,18208 10269,12560"/>
        </emma:interpretation>
      </emma:emma>
    </inkml:annotationXML>
    <inkml:traceGroup>
      <inkml:annotationXML>
        <emma:emma xmlns:emma="http://www.w3.org/2003/04/emma" version="1.0">
          <emma:interpretation id="{BEEC5CCB-054F-402F-9C09-22D0C9B05247}" emma:medium="tactile" emma:mode="ink">
            <msink:context xmlns:msink="http://schemas.microsoft.com/ink/2010/main" type="paragraph" rotatedBoundingBox="11193,12114 13918,17762 12994,18208 10269,12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9612F-8B4A-4099-9498-7621E61518AF}" emma:medium="tactile" emma:mode="ink">
              <msink:context xmlns:msink="http://schemas.microsoft.com/ink/2010/main" type="line" rotatedBoundingBox="11193,12114 13918,17762 12994,18208 10269,12560"/>
            </emma:interpretation>
          </emma:emma>
        </inkml:annotationXML>
        <inkml:traceGroup>
          <inkml:annotationXML>
            <emma:emma xmlns:emma="http://www.w3.org/2003/04/emma" version="1.0">
              <emma:interpretation id="{6ACF8D4D-EDFA-4675-916A-3DDA84CD9FA3}" emma:medium="tactile" emma:mode="ink">
                <msink:context xmlns:msink="http://schemas.microsoft.com/ink/2010/main" type="inkWord" rotatedBoundingBox="11193,12114 12143,14084 11219,14530 10269,12560"/>
              </emma:interpretation>
            </emma:emma>
          </inkml:annotationXML>
          <inkml:trace contextRef="#ctx0" brushRef="#br0">-16462 9420 87 0,'0'0'154'16,"0"0"-41"-16,0 0-20 15,0 0-39-15,0 0-4 16,0 0-22-16,-49-42 11 16,44 33 1-16,2 0 5 15,-2 2 17-15,-3-3-13 0,0 2 4 16,8 0-25-16,-8-1 5 15,-1-1 34-15,9 1-11 16,-8 2 6-16,8 1 18 16,-5 0-6-16,5 2 8 15,-3 3 10-15,3-1-4 16,0 0 1-16,0 2-21 16,0-1-12-16,0 1-4 15,0-3-9-15,0 3-8 16,0-3-12-16,0-1-2 15,8-2 2-15,17-2-14 16,13 0 9-16,2-1-11 16,1 3 2-16,13 2-9 0,-5 4 1 15,7 0-1-15,-7 0 1 16,-11 12-1-16,3 8 0 16,-17 5-9-16,-2 11 9 15,-20 8 6-15,-2 10 5 16,0 8 6-16,-16 5 12 15,-3-4 2-15,-3-7-16 16,6-14-3-16,16-14-12 16,0-9-8-16,0-9-18 15,16 0 18-15,14 0 8 16,3 3 1-16,-1 4 7 16,1 5-8-16,-9 8 0 15,-8 5 0-15,-2 12-1 16,-14 9 0-16,0 1 1 15,-6-1 7-15,-4-10-6 0,1-11 8 16,4-13-9-16,5-9-1 16,0-4-18-16,16 3 13 15,6 2 6-15,10 4 0 16,-2 9 6-16,-3 4-5 16,-2 8-2-16,-12 7 1 15,3 3-8-15,-16 6 8 16,8-4 0-16,-8-1 0 15,0-8 9-15,0-6-9 16,9-9-18-16,-1-1 4 16,5-3-16-16,3 6 24 15,3 4 0-15,11 2 6 0,-5 4 8 16,-1 0-7-16,0 1-1 16,-2-3 0-16,-14 0-1 15,-5 0 1-15,-3 2 0 16,-19 0 32-16,-19 1 6 15,-11 0-7-15,-21-2-10 16,-25 0 5-16,6-10-26 16,-6-6-1-16,17-7-79 15,37-11-76-15,11 0-46 16,22-4-386-16</inkml:trace>
        </inkml:traceGroup>
        <inkml:traceGroup>
          <inkml:annotationXML>
            <emma:emma xmlns:emma="http://www.w3.org/2003/04/emma" version="1.0">
              <emma:interpretation id="{AF0AA7E7-F9BE-4989-94FE-48BD8D965BC5}" emma:medium="tactile" emma:mode="ink">
                <msink:context xmlns:msink="http://schemas.microsoft.com/ink/2010/main" type="inkWord" rotatedBoundingBox="13560,17082 13894,17774 13304,18059 12970,173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759.6161">-14254 14257 1144 0,'0'0'341'16,"0"0"-171"0,0 0-84-16,0 0-53 0,0 0 20 15,-8 113 31-15,16-52 5 16,0 1-19-16,1 0 13 15,-1-9-5-15,0-14-41 16,-3-13-17-16,-2-17-12 16,-3-9 13-16,0-18 32 15,0-29-26-15,0-14-27 16,-11-10 0-16,-2-3-12 16,13 9 12-16,0 14-6 15,0 15 6-15,0 18 6 16,29 16-6-16,-2 2-16 0,11 18-8 15,11 12 14 1,0 11 9-16,-3 6 1 0,-6 5 2 16,-10 0-2-16,-5-4-30 15,-17-4-91-15,-8-2-104 16,0-10-157-16,-17-12-384 0</inkml:trace>
          <inkml:trace contextRef="#ctx0" brushRef="#br0" timeOffset="36927.8074">-14294 14599 1420 0,'0'0'216'16,"0"0"-49"-16,0 0-72 16,105-74-38-16,-59 54-56 0,0 1-1 15,6 8-92-15,-6 4-171 16,-8 5-400-16</inkml:trace>
          <inkml:trace contextRef="#ctx0" brushRef="#br0" timeOffset="37324.2833">-13680 14411 940 0,'0'0'230'0,"0"0"35"0,0 0-112 16,0 0-44-16,0 0-20 16,0 0 12-16,0 0 5 15,-35-62-10-15,22 62-38 16,-4 0-20-16,1 3-38 16,0 13-1-16,0 10-8 15,2 2 8-15,6 3-11 16,8-1 12-16,0-6-1 15,8-10-8-15,14-6-22 16,2-8 24-16,0-2 7 16,1-17 8-16,-4 1-1 15,-4 3 5-15,-6 4 25 16,-6 11-6-16,11 0-30 16,-8 11-1-16,14 19 47 15,-11 7-21-15,2 6-26 0,-5 2-2 16,-5 0-28-1,-3 1-85-15,0-13-132 0,0-11-474 0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5:05.3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202C19-0259-4E43-A33C-581E77FF5221}" emma:medium="tactile" emma:mode="ink">
          <msink:context xmlns:msink="http://schemas.microsoft.com/ink/2010/main" type="inkDrawing"/>
        </emma:interpretation>
      </emma:emma>
    </inkml:annotationXML>
    <inkml:trace contextRef="#ctx0" brushRef="#br0">0 0 433 0,'0'0'0'0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3:24.4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6560A8-C5FA-49FE-B228-DA77A04A018D}" emma:medium="tactile" emma:mode="ink">
          <msink:context xmlns:msink="http://schemas.microsoft.com/ink/2010/main" type="writingRegion" rotatedBoundingBox="27503,6180 27957,5303 28531,5599 28077,6477"/>
        </emma:interpretation>
      </emma:emma>
    </inkml:annotationXML>
    <inkml:traceGroup>
      <inkml:annotationXML>
        <emma:emma xmlns:emma="http://www.w3.org/2003/04/emma" version="1.0">
          <emma:interpretation id="{8E067384-1958-4C3C-A5F1-8DE6F850FC74}" emma:medium="tactile" emma:mode="ink">
            <msink:context xmlns:msink="http://schemas.microsoft.com/ink/2010/main" type="paragraph" rotatedBoundingBox="27503,6180 27957,5303 28531,5599 28077,6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5F31A4-40DA-45F7-8013-7BE6B1AF4FE1}" emma:medium="tactile" emma:mode="ink">
              <msink:context xmlns:msink="http://schemas.microsoft.com/ink/2010/main" type="line" rotatedBoundingBox="27503,6180 27957,5303 28531,5599 28077,6477"/>
            </emma:interpretation>
          </emma:emma>
        </inkml:annotationXML>
        <inkml:traceGroup>
          <inkml:annotationXML>
            <emma:emma xmlns:emma="http://www.w3.org/2003/04/emma" version="1.0">
              <emma:interpretation id="{72F917F1-3B43-4D5C-8AE5-88C8BFDC368C}" emma:medium="tactile" emma:mode="ink">
                <msink:context xmlns:msink="http://schemas.microsoft.com/ink/2010/main" type="inkWord" rotatedBoundingBox="27503,6180 27757,5690 28331,5986 28077,6477"/>
              </emma:interpretation>
              <emma:one-of disjunction-type="recognition" id="oneOf0">
                <emma:interpretation id="interp0" emma:lang="" emma:confidence="0">
                  <emma:literal>"o</emma:literal>
                </emma:interpretation>
                <emma:interpretation id="interp1" emma:lang="" emma:confidence="0">
                  <emma:literal>a.</emma:literal>
                </emma:interpretation>
                <emma:interpretation id="interp2" emma:lang="" emma:confidence="0">
                  <emma:literal>"do</emma:literal>
                </emma:interpretation>
                <emma:interpretation id="interp3" emma:lang="" emma:confidence="0">
                  <emma:literal>"0</emma:literal>
                </emma:interpretation>
                <emma:interpretation id="interp4" emma:lang="" emma:confidence="0">
                  <emma:literal>"00</emma:literal>
                </emma:interpretation>
              </emma:one-of>
            </emma:emma>
          </inkml:annotationXML>
          <inkml:trace contextRef="#ctx0" brushRef="#br0">394 3292 848 0,'0'0'405'15,"0"0"-95"-15,0 0-145 16,0 0-37-16,0 0-54 16,0 0-42-16,0 0-12 15,49-85-5-15,-49 81-14 16,3 4-1-16,-3 0-24 15,8 0-57-15,0 0-61 16,16 5-34-16,3 5-175 16,-8-5-312-16</inkml:trace>
          <inkml:trace contextRef="#ctx0" brushRef="#br0" timeOffset="-726.7258">180 3009 854 0,'0'0'292'16,"0"0"-18"-16,0 0-85 15,0 0 18-15,0 0-62 16,0 0-88-16,0 0-28 16,73-73-4-16,-59 56-10 15,-6 4-5-15,-5 4-9 16,2 6-1-16,-5 3-25 15,0 0-29-15,3 12-18 16,2 8 52-16,6 4 4 16,-3 4-47-16,17 1-82 0,-4-5-187 15,-4-11-248-15</inkml:trace>
          <inkml:trace contextRef="#ctx0" brushRef="#br0" timeOffset="157.4656">759 3249 821 0,'0'0'296'16,"0"0"16"-16,0 0-173 16,0 0-38-16,0 0-59 15,0 0-42-15,0 0-68 16,28-20-548-16</inkml:trace>
          <inkml:trace contextRef="#ctx0" brushRef="#br0" timeOffset="-405.5471">738 2893 390 0,'0'0'261'0,"0"0"-164"0,0 0 1 16,0 0 33-16,-30 100-14 15,30-73-26-15,8-4 17 16,14-10 9-16,10-10 25 16,1-3 17-16,5-12 2 15,-9-13-54-15,-12-4-24 16,-15-6-49-16,-2 3-34 16,-56 7-44-16,-7 5-136 15,6 14-409-15</inkml:trace>
        </inkml:traceGroup>
        <inkml:traceGroup>
          <inkml:annotationXML>
            <emma:emma xmlns:emma="http://www.w3.org/2003/04/emma" version="1.0">
              <emma:interpretation id="{1C0FE7AF-8978-4F7B-A329-36462FE3B392}" emma:medium="tactile" emma:mode="ink">
                <msink:context xmlns:msink="http://schemas.microsoft.com/ink/2010/main" type="inkWord" rotatedBoundingBox="27959,5691 28118,5386 28306,5483 28148,578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84.038">730 2505 35 0,'0'0'788'0,"0"0"-713"15,0 0 8-15,-6-109 2 16,6 87 48-16,0 7-1 16,0 6 20-16,0 9-75 15,0 0-46-15,0 19-30 16,0 19 10-16,6 16 55 0,2 9 7 15,0 1-28-15,-3-8-38 16,-5-10-7-16,3-11-17 16,-3-13-280-16,0-16-1006 0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2:32.4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3AFF9B4-A317-4C0C-AF5A-268D2CC8C62F}" emma:medium="tactile" emma:mode="ink">
          <msink:context xmlns:msink="http://schemas.microsoft.com/ink/2010/main" type="writingRegion" rotatedBoundingBox="31539,11953 33509,11959 33507,12689 31536,12683"/>
        </emma:interpretation>
      </emma:emma>
    </inkml:annotationXML>
    <inkml:traceGroup>
      <inkml:annotationXML>
        <emma:emma xmlns:emma="http://www.w3.org/2003/04/emma" version="1.0">
          <emma:interpretation id="{455666CC-FED0-4207-9BD2-6B0301D46A75}" emma:medium="tactile" emma:mode="ink">
            <msink:context xmlns:msink="http://schemas.microsoft.com/ink/2010/main" type="paragraph" rotatedBoundingBox="31539,11953 33509,11959 33507,12689 31536,12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D8F944-FA16-4B7F-A16F-BD529C875994}" emma:medium="tactile" emma:mode="ink">
              <msink:context xmlns:msink="http://schemas.microsoft.com/ink/2010/main" type="line" rotatedBoundingBox="31539,11953 33509,11959 33507,12689 31536,12683"/>
            </emma:interpretation>
          </emma:emma>
        </inkml:annotationXML>
        <inkml:traceGroup>
          <inkml:annotationXML>
            <emma:emma xmlns:emma="http://www.w3.org/2003/04/emma" version="1.0">
              <emma:interpretation id="{05F67244-D668-46DB-9247-430162035646}" emma:medium="tactile" emma:mode="ink">
                <msink:context xmlns:msink="http://schemas.microsoft.com/ink/2010/main" type="inkWord" rotatedBoundingBox="31539,11953 33509,11959 33507,12689 31536,126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4161 9017 879 0,'0'0'236'15,"0"0"88"-15,0 0-78 16,0 0-33-16,0 0-53 16,0 0-35-16,0 0-42 15,-16-56-34-15,16 43-11 16,13 0-22-16,3 2-8 15,9 5-8-15,2 6-2 16,3 0-10-16,2 16 4 16,-2 11-3-16,-11 8-4 15,-3 4-7-15,-10 2 9 16,-6-2-3-16,0 0 4 16,-9-8 1-16,-4-5 3 15,5-6-3-15,8-5-21 0,0 3-8 16,5 0 39-16,14 3-9 15,8 3 10-15,-2 2 7 16,-7 4 1-16,-9-1-7 16,-9 4 9-16,0 4 2 15,-17 4-3-15,-18-3 3 16,-8-3-12-16,2-6-5 16,6-11-23-16,0-13-58 15,11-5-126-15,7-21-194 16,17-3-543-16</inkml:trace>
          <inkml:trace contextRef="#ctx0" brushRef="#br0" timeOffset="517.6374">4970 9069 1159 0,'0'0'169'15,"0"0"-92"1,0 0 48-16,0 0-19 0,0 99-37 15,14-53-21-15,-4 4 8 16,7 0-5-16,-1 0-15 16,0-4-8-16,-2-6-14 15,-12-8-13-15,4-8 4 16,-4-9 7-16,-2-9-5 16,0-6 42-16,0 0 50 15,-8-21 10-15,-8-10-78 16,-3-10-22-16,-2-3-8 15,4-2 0-15,1-1 17 16,16 7 7-16,0-1 4 16,16 6 17-16,9-1 0 15,7 6-10-15,14 0-17 0,11 4-11 16,5 2-7-16,3 3-1 16,-8 7-15-16,-6 5-46 15,-15 3-20-15,-15 6-55 16,-18 0-96-16,-3 0-250 15,-8 0-376-15</inkml:trace>
          <inkml:trace contextRef="#ctx0" brushRef="#br0" timeOffset="683.7026">4994 9329 1030 0,'0'0'296'16,"0"0"-52"-16,0 0-85 15,157 11-78-15,-84-11-55 16,6-2-26-16,16-20-59 16,-25 3-172-16,-19-2-480 0</inkml:trace>
          <inkml:trace contextRef="#ctx0" brushRef="#br0" timeOffset="1071.1761">5614 9168 937 0,'0'0'124'0,"0"0"38"16,0 0 18-16,24 107-57 0,-10-60-57 15,-3 2-7-15,2 3-25 16,-5-3-17-16,1-4-5 16,-1-5-2-16,-3-13-9 15,-5-8 0-15,0-6 0 16,0-12 0-16,0-1 53 15,0-4 57-15,-5-19-40 16,-9-9-46-16,-2-5-19 16,8-5 28-16,0-3 27 15,5 1 2-15,3-2 24 16,0-1 18-16,19 2-11 16,16 2-38-16,0 0-25 15,14 5-5-15,5 3-15 16,0 5-3-16,-5 6-8 15,0 5-5-15,-11 9-1 0,-6 4-49 16,-8 6-37-16,-7 0-44 16,-9 0-42-16,-8 18-60 15,-11 1-115-15,-11-5-253 0</inkml:trace>
          <inkml:trace contextRef="#ctx0" brushRef="#br0" timeOffset="1272.9022">5741 9354 785 0,'0'0'377'15,"0"0"-76"-15,0 0-34 16,0 0-35-16,152 4-122 0,-98-4-50 16,0 0-60-16,-11-1-13 15,-13-3-177-15,-14 0-475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34.0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DF464E-9CFC-42D9-A5E1-09AEBD8B2F3E}" emma:medium="tactile" emma:mode="ink">
          <msink:context xmlns:msink="http://schemas.microsoft.com/ink/2010/main" type="inkDrawing" rotatedBoundingBox="10608,9966 11289,11006 11178,11079 10497,10039" semanticType="callout" shapeName="Other">
            <msink:sourceLink direction="with" ref="{FFB8A94D-11F7-4B60-B3E5-FEADD7396D8A}"/>
            <msink:sourceLink direction="with" ref="{5BE4C4B8-5CD3-4E98-A1E5-2563B4900DB1}"/>
          </msink:context>
        </emma:interpretation>
      </emma:emma>
    </inkml:annotationXML>
    <inkml:trace contextRef="#ctx0" brushRef="#br0">5057 102 198 0,'0'0'223'0,"0"0"-97"16,0 0-9-16,0 0 13 16,0 0-28-16,0 0-6 0,0 0-1 15,0-34 1-15,0 34-7 16,0 0-21-16,0 0-33 15,0 0-9-15,0 0-26 16,5 0-17-16,6 0 17 16,11 4 9-16,2 12 7 15,8 7 7-15,6 7 4 16,3 9 5-16,0 7-13 16,7 7 15-16,1 11 6 15,2 5-5-15,6 22 24 16,-8-6-10-16,-3 4-12 15,-6 1-1-15,-7-16 2 0,-1 4-13 16,-7-12-3 0,-4-16-9-16,-4-15-13 0,-9-13-6 15,0-22-99-15,0 0-198 16,0-22-777-16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5:01.3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610A0A-98AF-445C-B56E-727186E067D7}" emma:medium="tactile" emma:mode="ink">
          <msink:context xmlns:msink="http://schemas.microsoft.com/ink/2010/main" type="writingRegion" rotatedBoundingBox="24691,12785 30483,13165 30331,15465 24540,15085"/>
        </emma:interpretation>
      </emma:emma>
    </inkml:annotationXML>
    <inkml:traceGroup>
      <inkml:annotationXML>
        <emma:emma xmlns:emma="http://www.w3.org/2003/04/emma" version="1.0">
          <emma:interpretation id="{C2DCE80F-AC69-42F0-B731-371ACFC38FEF}" emma:medium="tactile" emma:mode="ink">
            <msink:context xmlns:msink="http://schemas.microsoft.com/ink/2010/main" type="paragraph" rotatedBoundingBox="26286,13208 30127,13066 30143,13488 26302,136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ACA4B8-2C38-4C9A-98EF-CB3E72D14741}" emma:medium="tactile" emma:mode="ink">
              <msink:context xmlns:msink="http://schemas.microsoft.com/ink/2010/main" type="inkBullet" rotatedBoundingBox="26289,13272 26382,13268 26385,13350 26292,1335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1285-540 606 0,'0'0'113'0,"0"0"51"16,0 0-26-16,0 0 45 16,0 0-15-16,0 0-11 15,0 0-5-15,78 79-43 16,-69-87-36-16,-1-6-11 16,-8-1-12-16,0 0-50 15,-17 10-61-15,-4 3-116 16,5 2-425-16</inkml:trace>
      </inkml:traceGroup>
      <inkml:traceGroup>
        <inkml:annotationXML>
          <emma:emma xmlns:emma="http://www.w3.org/2003/04/emma" version="1.0">
            <emma:interpretation id="{B402530E-9CA1-495E-B61C-A018CD44B83C}" emma:medium="tactile" emma:mode="ink">
              <msink:context xmlns:msink="http://schemas.microsoft.com/ink/2010/main" type="line" rotatedBoundingBox="26902,13185 30127,13066 30143,13488 26917,13607"/>
            </emma:interpretation>
          </emma:emma>
        </inkml:annotationXML>
        <inkml:traceGroup>
          <inkml:annotationXML>
            <emma:emma xmlns:emma="http://www.w3.org/2003/04/emma" version="1.0">
              <emma:interpretation id="{7FA85A52-1704-44D0-BC4A-F437899D6B09}" emma:medium="tactile" emma:mode="ink">
                <msink:context xmlns:msink="http://schemas.microsoft.com/ink/2010/main" type="inkWord" rotatedBoundingBox="26914,13579 28150,13369 28153,13388 26918,135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326.6599">1913-220 421 0,'0'0'195'16,"0"0"-35"-16,0 0-42 15,0 0 4-15,0 0 6 16,0 0 7-16,0 0 6 16,0 0-15-16,0 0-18 15,0 0-31-15,0 0-11 16,0 0 3-16,0 0 1 15,0 0-10-15,0 0-5 16,0 0-24-16,0 0-6 16,16 0-10-16,8-4-6 15,17-5 6-15,13 1-1 0,16-3 7 16,28-6-6-16,34-3 1 16,28-6 11-16,8-4-5 15,-33 8 4-15,-32 4 16 16,-46 9 8-16,-11 1-5 15,0 1 1-15,-11 1 10 16,-5 1-39-16,-14 1-1 16,-11 4-6-16,-5-1-10 15,0 1-25-15,-5-4-98 16,-11 0-129-16,8-1-679 0</inkml:trace>
        </inkml:traceGroup>
        <inkml:traceGroup>
          <inkml:annotationXML>
            <emma:emma xmlns:emma="http://www.w3.org/2003/04/emma" version="1.0">
              <emma:interpretation id="{3272020A-9D25-4172-9D8D-84BA224C24EF}" emma:medium="tactile" emma:mode="ink">
                <msink:context xmlns:msink="http://schemas.microsoft.com/ink/2010/main" type="inkWord" rotatedBoundingBox="28655,13121 30127,13066 30143,13488 28671,135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868.2076">3972-661 967 0,'0'0'193'0,"0"0"52"15,0 0-54-15,0 0-30 16,0 0-61-16,-122-17-14 15,84 24-33-15,-2 16-5 0,-1 11-18 16,9 6-5-16,7 3 5 16,12 1-10-16,13-1-2 15,5-8-18-15,28-6-1 16,13-8 1-16,11-10 0 16,8-9-33-16,8-2-51 15,19-18-112-15,-27-3-296 16,-9-4-268-16</inkml:trace>
          <inkml:trace contextRef="#ctx0" brushRef="#br0" timeOffset="8266.1484">4389-718 909 0,'0'0'276'16,"0"0"59"-16,0 0-149 15,0 0-56-15,0 0-67 16,0 0-22-16,-117 13 5 0,93 7-20 15,8 4 5 1,0 2-14-16,16 3-17 0,0-4 0 16,29 1 2-1,-2 2 58-15,11-2-10 0,-13-1-8 16,7 0-25-16,-16 1-11 16,-7 0-6-16,-9-1 5 15,0-1-5-15,-17-2-8 16,-10-7-21-16,-8-15-92 15,11 0-116-15,7 0-549 0</inkml:trace>
          <inkml:trace contextRef="#ctx0" brushRef="#br0" timeOffset="10081.9775">4567-600 568 0,'0'0'261'0,"0"0"-22"16,0 0-41-16,0 0-27 16,0 0-56-16,0 0-42 15,0 0-35-15,0 0-15 16,0 0-7-16,0 0-6 15,0 0 6-15,0 0-3 16,0 0 6-16,0 0-6 16,0 0 5-16,0 0 8 15,0 0-2-15,0 0-2 0,0 0-8 16,0 0 7 0,0 0-2-16,0 0 1 0,0 0 2 15,0 0-5-15,0 0-7 16,0 0 2-16,0 0-2 15,0 0-4-15,0 0 0 16,0 0-5-16,0 0 8 16,0 0-8-16,0 0 9 15,0 0 2-15,0 0 13 16,0 0 4-16,0 0 11 16,0 0-1-16,0 0-11 15,0 0-11-15,0-10 2 16,14 1-19-16,-1-2 0 15,4-3 0-15,2 3 1 16,10 0-1-16,-1 4 0 0,1 2 0 16,-4 3 0-16,4 2-1 15,-10 0 1-15,-2 5-9 16,-4 13-13-16,-5 4 3 16,-8 7 18-16,0 3-10 15,-8 3 6-15,-14 3 5 16,4-2 7-16,4 1 5 15,6-3 10-15,8-4 7 16,0-7-14-16,13-6-13 16,23-8 61-16,15-9-21 15,9 0-42-15,7-4-42 16,1-12-95-16,-14 3-125 16,-22 0-520-16</inkml:trace>
        </inkml:traceGroup>
      </inkml:traceGroup>
    </inkml:traceGroup>
    <inkml:traceGroup>
      <inkml:annotationXML>
        <emma:emma xmlns:emma="http://www.w3.org/2003/04/emma" version="1.0">
          <emma:interpretation id="{4A134658-0F56-4A22-B2C5-14B2E3BA2638}" emma:medium="tactile" emma:mode="ink">
            <msink:context xmlns:msink="http://schemas.microsoft.com/ink/2010/main" type="paragraph" rotatedBoundingBox="24650,13420 30441,13800 30331,15465 24540,15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4F3BB8-0C3B-4ADC-A014-C7052BF854C3}" emma:medium="tactile" emma:mode="ink">
              <msink:context xmlns:msink="http://schemas.microsoft.com/ink/2010/main" type="line" rotatedBoundingBox="24650,13420 30441,13800 30331,15465 24540,15085"/>
            </emma:interpretation>
          </emma:emma>
        </inkml:annotationXML>
        <inkml:traceGroup>
          <inkml:annotationXML>
            <emma:emma xmlns:emma="http://www.w3.org/2003/04/emma" version="1.0">
              <emma:interpretation id="{E2E20F53-EC47-48CF-A4C7-DD8FC297626F}" emma:medium="tactile" emma:mode="ink">
                <msink:context xmlns:msink="http://schemas.microsoft.com/ink/2010/main" type="inkWord" rotatedBoundingBox="24650,13420 27588,13613 27478,15278 24540,15085">
                  <msink:destinationLink direction="with" ref="{9A770F38-A2E5-4D28-B7F7-0185575DD3C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64.554">1593 310 546 0,'0'0'161'15,"0"0"64"-15,0 0-82 0,0 0-76 16,0 0-49-16,0 0 1 15,0 0 23-15,3 42 12 16,13-32 14-16,-2-7 28 16,-3-3 42-16,2 0-19 15,-5-13-36-15,-8-5-36 16,0-5-29-16,0-1-18 16,-24-3-84-16,0 6-204 15,7 7-292-15</inkml:trace>
          <inkml:trace contextRef="#ctx0" brushRef="#br0" timeOffset="14114.4876">-406 400 1247 0,'0'0'374'0,"0"0"-36"15,0 0-113-15,0 0-121 16,40-96-70-16,-32 50-20 15,6 0 1-15,-11 5-14 16,-3 8 8-16,0 11-9 16,0 9 0-16,0 13-20 15,0 1-47-15,0 34-29 16,13 17 59-16,6 11-1 16,11 7-72-16,2-8-31 15,14-13-88-15,-13-21-166 16,-6-19 9-16</inkml:trace>
          <inkml:trace contextRef="#ctx0" brushRef="#br0" timeOffset="13297.2921">-276 1168 208 0,'0'0'739'0,"0"0"-444"16,0 0 59-16,0 0-91 16,0 0-33-16,0 0-65 0,0 0-45 15,51-58-55 1,-40 22-32-16,-3 3-24 0,-3 5-9 16,-5 11-17-16,0 12-2 15,0 5-67-15,3 21-32 16,2 19 75-16,12 15 42 15,-1 1 1-15,0 0-26 16,6-12-54-16,13-18-71 16,-2-15-80-16,-4-11-369 0</inkml:trace>
          <inkml:trace contextRef="#ctx0" brushRef="#br0" timeOffset="14319.3935">-54 154 970 0,'0'0'249'0,"0"0"76"15,0 0-99-15,0 0-35 16,0 0-60-16,0 0-58 15,0 0-30-15,37 14-25 16,-37-9-17-16,0 1-1 16,0 1-42-16,0 4-43 0,0 14-85 15,9 0-349 1,-1 1-159-16</inkml:trace>
          <inkml:trace contextRef="#ctx0" brushRef="#br0" timeOffset="14730.2941">0 282 439 0,'0'0'263'0,"0"0"-13"16,0 0 29-16,0 0 43 16,0 0-89-16,0 0-82 15,0 0-67-15,8-118-17 16,-8 75-1-16,0 1-11 15,0 7-24-15,0 9 3 16,0 11 0-16,0 9-14 16,0 6-20-16,0 12-44 15,0 21 10-15,0 15 27 16,13 9 6-16,-2 2-20 0,5-2-60 16,9 10-61-1,-9-17-60-15,6-14-512 0</inkml:trace>
          <inkml:trace contextRef="#ctx0" brushRef="#br0" timeOffset="13561.8813">167 1047 97 0,'0'0'724'0,"0"0"-422"15,0 0-40-15,9 118-104 16,12-96-60-16,12-11 48 16,5-11 3-16,-3-1 3 15,3-25-18-15,-14-12-51 16,-16-2-10-16,-8-3-40 15,-16 2-33-15,-33 12-46 16,-46 22-115-16,14 7-162 0,5 4-375 16</inkml:trace>
          <inkml:trace contextRef="#ctx0" brushRef="#br0" timeOffset="-10349.8602">546 124 517 0,'0'0'166'0,"0"0"0"0,0 0-4 16,0 0 68-16,0 0-20 15,0 0-48-15,0 0-59 16,-16 0-2-16,16 0 0 15,8 0-34-15,8-3-25 16,17-8 4-16,53-9 23 16,50-15 1-16,56-14 2 15,30-4-2-15,0 0-26 16,-33 6-1-16,-62 14-1 16,-37 10-14-16,-28 9-28 15,-24 3-58-15,-6 4-47 16,-13 5-61-16,-19 4-105 15,-19 20-204-15,-21 4 87 0</inkml:trace>
          <inkml:trace contextRef="#ctx0" brushRef="#br0" timeOffset="-8146.0117">1020 872 400 0,'0'0'195'15,"0"0"46"-15,0 0 10 0,0 0-11 16,0 0-67 0,0 0-46-16,0 0-47 0,-49-2-41 15,11 8-18-15,3 11-14 16,-11 2-7-16,0 7-43 16,-5 9-123-16,5-5-236 15,29-6-188-15</inkml:trace>
          <inkml:trace contextRef="#ctx0" brushRef="#br0" timeOffset="-9908.2582">906 891 809 0,'0'0'229'15,"0"0"30"-15,0 0-16 16,0 0-30-16,0 0-26 16,0 0-64-16,103-31-28 15,16-6 13-15,62-16-17 16,44-11 0-16,10 2-24 15,-18 7-10-15,-44 12-12 0,-46 12-10 16,-29 10-29-16,-39 7-6 16,-24 4-55-16,-2 4-30 15,-12 3-67-15,-12 1-41 16,-31 2-64-16,-19 13-228 16,-7 2-567-16</inkml:trace>
          <inkml:trace contextRef="#ctx0" brushRef="#br0" timeOffset="-853.9234">1905 1132 738 0,'0'0'151'15,"0"0"54"-15,0 0-50 16,0 0-47-16,0 0-64 16,0 0-14-16,0 0 28 15,-30 66 1-15,52-48-11 16,2-5 11-16,6-11 11 16,2-2 27-16,-7-2 7 0,-1-14-19 15,-16-7-37 1,-8 0-47-16,0-1-1 0,-32-6-139 15,-9 6-127-15,-5 5-512 0</inkml:trace>
        </inkml:traceGroup>
        <inkml:traceGroup>
          <inkml:annotationXML>
            <emma:emma xmlns:emma="http://www.w3.org/2003/04/emma" version="1.0">
              <emma:interpretation id="{1A9263CA-F735-42A6-A4E7-69E34A42AE3C}" emma:medium="tactile" emma:mode="ink">
                <msink:context xmlns:msink="http://schemas.microsoft.com/ink/2010/main" type="inkWord" rotatedBoundingBox="28195,14232 29807,14338 29764,14987 28152,148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678.8924">3182 681 1051 0,'0'0'250'16,"0"0"-23"0,0 0-125-16,0 0-63 0,0 0-38 15,0 0 24-15,0 0 5 16,-16 127 4-16,16-73 33 15,0 0 8-15,0-5 11 16,8-5-5-16,16-10-27 16,3-13-10-16,11-8 9 15,8-13-42-15,-3 0-11 16,9-25-47-16,-3-9-92 16,-9-28-88-16,1 7-379 15,-20 7-192-15</inkml:trace>
          <inkml:trace contextRef="#ctx0" brushRef="#br0" timeOffset="17130.8621">3501 459 1350 0,'0'0'187'16,"0"0"-134"-16,0 0-53 0,0 0-193 15,111-11-60 1,-49 24-17-16,-5 19-27 0,-8 11-39 15,-3 6 336-15,-8 6 50 16,-11 5 122-16,-5 0 5 16,-3-2-24-16,-6-5-17 15,-2-4-12-15,2-9 15 16,-10-10-23-16,3-11 0 16,-6-7-17-16,0-7-15 15,0-5 55-15,0 0 41 16,0-8-37-16,0-14-78 15,0-1-18-15,8-3 11 0,21-4-41 16,12 3-16-16,0 5-1 16,13 5 10-16,-6 9-10 15,-7 8 0-15,-9 0 0 16,-10 8-16-16,-14 12-11 16,-8 4-20-16,-13 6 12 15,-20 0 1-15,-29-2-89 16,11-3-76-16,-1-12-384 0</inkml:trace>
          <inkml:trace contextRef="#ctx0" brushRef="#br0" timeOffset="16774.6377">3582 853 631 0,'0'0'225'0,"0"0"46"16,0 0-90-16,44 103-78 15,-25-79-61-15,19-8-42 16,-6-4-45-16,-2-12-290 0</inkml:trace>
          <inkml:trace contextRef="#ctx0" brushRef="#br0" timeOffset="17448.4518">4321 718 776 0,'0'0'152'15,"0"0"78"-15,0 0-61 16,0 0-58-16,119 105-21 16,-89-68-44-16,-6 0 7 15,-10-2 24-15,-6-7-25 16,-8-8 8-16,0-7-1 16,0-13 57-16,0 0 60 15,-14-13-31-15,6-20-68 16,0-11-25-16,8-8-14 15,6-3-16-15,18 2-22 16,11 7 5-16,3 10-5 16,3 8-52-16,-3 11-51 0,2 7-72 15,-2 10-86-15,-5 5-289 16,-15 10-118-16</inkml:trace>
        </inkml:traceGroup>
        <inkml:traceGroup>
          <inkml:annotationXML>
            <emma:emma xmlns:emma="http://www.w3.org/2003/04/emma" version="1.0">
              <emma:interpretation id="{57295191-8FAE-457F-A73A-F5CF8EE00FA1}" emma:medium="tactile" emma:mode="ink">
                <msink:context xmlns:msink="http://schemas.microsoft.com/ink/2010/main" type="inkWord" rotatedBoundingBox="29825,14416 30398,14454 30377,14765 29805,14727"/>
              </emma:interpretation>
              <emma:one-of disjunction-type="recognition" id="oneOf5">
                <emma:interpretation id="interp5" emma:lang="" emma:confidence="0">
                  <emma:literal>e.</emma:literal>
                </emma:interpretation>
                <emma:interpretation id="interp6" emma:lang="" emma:confidence="0">
                  <emma:literal>e .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C.</emma:literal>
                </emma:interpretation>
                <emma:interpretation id="interp9" emma:lang="" emma:confidence="0">
                  <emma:literal>ex</emma:literal>
                </emma:interpretation>
              </emma:one-of>
            </emma:emma>
          </inkml:annotationXML>
          <inkml:trace contextRef="#ctx0" brushRef="#br0" timeOffset="17649.8698">4933 764 718 0,'0'0'204'16,"0"0"98"-16,0 0-55 16,111-77-63-16,-98 55-66 15,-13 3-31-15,0 2-21 16,-24 8-46-16,-17 5-20 16,-5 4 0-16,0 10-6 0,11 16 0 15,3 9 4-15,13 5 1 16,16 4-37-16,3 1-64 15,57 1-152-15,-3-9-270 16,8-11-409-16</inkml:trace>
          <inkml:trace contextRef="#ctx0" brushRef="#br0" timeOffset="17764.889">5360 938 1018 0,'0'0'390'16,"0"0"-193"-16,0 0-197 15,0 0-129-15,0 0-882 0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4:15.9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95116B-80A4-4B85-B1DA-32E70C3EA477}" emma:medium="tactile" emma:mode="ink">
          <msink:context xmlns:msink="http://schemas.microsoft.com/ink/2010/main" type="writingRegion" rotatedBoundingBox="12976,14682 29582,13739 29748,16660 13142,17603"/>
        </emma:interpretation>
      </emma:emma>
    </inkml:annotationXML>
    <inkml:traceGroup>
      <inkml:annotationXML>
        <emma:emma xmlns:emma="http://www.w3.org/2003/04/emma" version="1.0">
          <emma:interpretation id="{4E5E28BF-DA0A-490E-80D3-547958D1EC14}" emma:medium="tactile" emma:mode="ink">
            <msink:context xmlns:msink="http://schemas.microsoft.com/ink/2010/main" type="paragraph" rotatedBoundingBox="12998,15964 21714,13978 21957,15045 13241,17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9AD360-173B-4000-9913-DE4838BED580}" emma:medium="tactile" emma:mode="ink">
              <msink:context xmlns:msink="http://schemas.microsoft.com/ink/2010/main" type="line" rotatedBoundingBox="12998,15964 21714,13978 21957,15045 13241,17031"/>
            </emma:interpretation>
          </emma:emma>
        </inkml:annotationXML>
        <inkml:traceGroup>
          <inkml:annotationXML>
            <emma:emma xmlns:emma="http://www.w3.org/2003/04/emma" version="1.0">
              <emma:interpretation id="{867AA1EE-DA47-44E9-9167-B3E45BCDC858}" emma:medium="tactile" emma:mode="ink">
                <msink:context xmlns:msink="http://schemas.microsoft.com/ink/2010/main" type="inkWord" rotatedBoundingBox="13046,16175 17494,15161 17683,15995 13236,17008"/>
              </emma:interpretation>
            </emma:emma>
          </inkml:annotationXML>
          <inkml:trace contextRef="#ctx0" brushRef="#br0">-11348 1587 1046 0,'0'0'184'16,"0"0"52"-16,0 0-115 0,122-89-121 16,-76 63-7-1,8 4-156-15,-19 6-118 0,-5 7-309 0</inkml:trace>
          <inkml:trace contextRef="#ctx0" brushRef="#br0" timeOffset="6020.9807">-6905 805 595 0,'0'0'605'0,"0"0"-481"16,0 0 45-16,0 0-22 16,0 0-64-16,0 0-24 15,-114 72 4-15,84-24-5 16,-2 6 7-16,8 6-14 15,7 1 6-15,9-1-7 16,8-5-1-16,8-11-15 16,19-7-8-16,14-9-4 0,5-13-22 15,11-8-4-15,-3-7-46 16,16-9-62-16,-15-12-101 16,-20-6-394-16</inkml:trace>
        </inkml:traceGroup>
        <inkml:traceGroup>
          <inkml:annotationXML>
            <emma:emma xmlns:emma="http://www.w3.org/2003/04/emma" version="1.0">
              <emma:interpretation id="{53369549-09A7-49B4-8EDD-3B5AEE212551}" emma:medium="tactile" emma:mode="ink">
                <msink:context xmlns:msink="http://schemas.microsoft.com/ink/2010/main" type="inkWord" rotatedBoundingBox="17777,15489 17968,15446 18062,15859 17871,15903"/>
              </emma:interpretation>
            </emma:emma>
          </inkml:annotationXML>
          <inkml:trace contextRef="#ctx0" brushRef="#br0" timeOffset="8257.6419">-6445 794 232 0,'0'0'286'0,"0"0"-61"15,0 0-4-15,0 0 28 16,0 0-29-16,0 0-60 16,0 0-26-16,0-17-14 15,0 15-14-15,0 2-4 16,0-2-33-16,0 2-8 16,0 0-2-16,0 0-24 15,0 0-1-15,0 0-10 16,0 0-9-16,-5 0-14 15,-12 0 1-15,7 0-2 16,-12 6-2-16,3 9-4 0,3 0 5 16,-6 2 0-16,14-1 0 15,0 0-11-15,2 0-1 16,6 3 4-16,0 3-3 16,14 4 3-16,10 2 8 15,6 2 1-15,-3-3 1 16,3-2-1-16,-6-2-1 15,-7-1 1-15,-1-1 0 16,-16 0 0-16,0-2 0 16,-3 0 0-16,-18-4-7 15,-9-4-39-15,-11-11-72 16,14 0-121-16,-3 0-448 0</inkml:trace>
        </inkml:traceGroup>
        <inkml:traceGroup>
          <inkml:annotationXML>
            <emma:emma xmlns:emma="http://www.w3.org/2003/04/emma" version="1.0">
              <emma:interpretation id="{831E3063-31CA-4576-A1C6-17D4CC8F7D84}" emma:medium="tactile" emma:mode="ink">
                <msink:context xmlns:msink="http://schemas.microsoft.com/ink/2010/main" type="inkWord" rotatedBoundingBox="18074,15045 21380,14292 21571,15133 18266,158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859.0318">-6212 921 548 0,'0'0'249'0,"0"0"-14"15,0 0-19-15,0 0-51 16,0 0-46-16,0 0-13 16,0 0-4-16,0-47-27 15,0 40 2-15,5 1 0 0,4-2-23 16,-1 3 1-16,8 1-19 15,-3 4-14-15,4 0-3 16,-1 0-19-16,-5 5 0 16,-3 13-1-16,0 8-8 15,-8 8 9-15,0 8-1 16,-3 3 2-16,-10 1-1 16,-4-3 5-16,7-7-4 15,2-8 5-15,8-12-5 16,0-6 5-16,8-8 28 15,19-2 6-15,11-4-15 16,10-13-25-16,-2 0-49 0,3 4-98 16,-11 3-118-16,-11 6-544 15</inkml:trace>
          <inkml:trace contextRef="#ctx0" brushRef="#br0" timeOffset="42210.9442">-4515 29 705 0,'0'0'194'16,"0"0"12"-16,0 0 36 15,0 0-75-15,0 0-56 16,-130-50-33-16,100 67-41 15,-2 22-12-15,16 14 4 16,8 16 6-16,8 3 9 16,13-6-7-16,28-14 2 15,7-22 8-15,17-21 10 16,-2-9 30-16,-9-21 3 16,-14-14-12-16,-24-4-8 15,-7-5-20-15,-18-2-50 16,-37 3 0-16,-18 7-81 15,-10 15-82-15,-9 21-128 0,23 19-336 16,17 14-235-16</inkml:trace>
          <inkml:trace contextRef="#ctx0" brushRef="#br0" timeOffset="31303.5038">-3507-72 1069 0,'0'0'284'0,"0"0"-46"16,0 0-104-16,162-38-36 16,-100 16-60-16,17-1-38 15,7-7-32-15,-21 8-159 16,-10 3-440-16</inkml:trace>
        </inkml:traceGroup>
        <inkml:traceGroup>
          <inkml:annotationXML>
            <emma:emma xmlns:emma="http://www.w3.org/2003/04/emma" version="1.0">
              <emma:interpretation id="{F08B8132-453B-4E94-85CF-574BDDC5CEC4}" emma:medium="tactile" emma:mode="ink">
                <msink:context xmlns:msink="http://schemas.microsoft.com/ink/2010/main" type="inkWord" rotatedBoundingBox="20927,14240 21260,14164 21370,14644 21037,14720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º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31185.8171">-3434-452 1175 0,'0'0'242'0,"0"0"-25"15,0 0-87-15,0 0-79 16,0 0 0-16,0 0 36 16,0 117-26-16,16-58 15 15,8 4-21-15,-7-2-39 16,-1-6 6-16,-8-8 3 15,0-12-6-15,-3-10-4 16,-2-8 0-16,-3-13-8 16,0-4 18-16,-3-11 55 15,-13-22-53-15,-8-12-27 16,-6-7-10-16,16 0-10 16,4 7 10-16,10 4 2 0,0 10 8 15,8 6 9-15,8 13 9 16,22 4-17-16,-3 8 1 15,11 0-2-15,3 6 1 16,-3 16-1-16,-5 6-6 16,-4 3-25-16,-12 5-19 15,-6 2-48-15,-11-1-52 16,-8 5-30-16,-11-8-138 16,-13-10-269-16</inkml:trace>
        </inkml:traceGroup>
        <inkml:traceGroup>
          <inkml:annotationXML>
            <emma:emma xmlns:emma="http://www.w3.org/2003/04/emma" version="1.0">
              <emma:interpretation id="{5F911D80-2BFC-4E9B-8E45-C3328B3E7598}" emma:medium="tactile" emma:mode="ink">
                <msink:context xmlns:msink="http://schemas.microsoft.com/ink/2010/main" type="inkWord" rotatedBoundingBox="13067,15948 21714,13978 21880,14708 13234,1667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697.5086">-2776-368 620 0,'0'0'215'16,"0"0"16"-16,0 0-27 16,0 0-34-16,0 0-56 0,0 0-29 15,0 0-25-15,-14-11-25 16,-2 11-6-16,8 0-12 15,-9 11-8-15,1 5 6 16,0 1-9-16,8 2-4 16,0-1 11-16,8 1-1 15,0-5-5-15,2 2 0 16,20-6 17-16,5-4 2 16,11-5 5-16,0-1 4 15,-3 0 2-15,-5-3-25 16,2-8-12-16,-15-5-34 15,-4 6-104-15,-13-1-444 0</inkml:trace>
          <inkml:trace contextRef="#ctx0" brushRef="#br0" timeOffset="31593.2042">-2764-352 772 0,'0'0'517'15,"0"0"-211"-15,0 0-78 0,0 0-72 16,0 0-65-16,0 0-61 15,0 0-20-15,-103-1-9 16,95 17-1-16,8-1-35 16,0-4-25-16,3-4 1 15,27-3 37-15,-6-4 15 16,14 0 7-16,-5 0 16 16,-1 0 9-16,-8 6-7 15,9 9-2-15,-9 8 10 16,-2 9 11-16,-3 5-17 15,-6 4-20-15,-4-1-25 16,7 4-73-16,-8-8-96 16,-3-16-552-16</inkml:trace>
          <inkml:trace contextRef="#ctx0" brushRef="#br0" timeOffset="-165.556">-11275 1252 995 0,'0'0'268'15,"0"0"-9"-15,0 0-87 16,0 0-40-16,0 0-64 0,0 0 25 16,0 96 24-16,8-35-51 15,-8 11-4-15,9-1-3 16,-1-5-17-16,-8-14-17 16,5-17-9-16,-2-15-9 15,-3-15-6-15,0-5 8 16,0-17 19-16,0-25-8 15,-8-15-20-15,-9-8-11 16,1-1-1-16,16 8-26 16,0 16 5-16,0 14 32 15,8 19-6-15,25 9-8 16,5 4 13-16,2 26-12 16,14 10 5-16,-5 10 0 0,-8 5 8 15,-1 4-9 1,-15-3 9-16,-4-7-40 0,-12-10-71 15,-9-14-56-15,-6-13-105 16,-18-9-412-16</inkml:trace>
          <inkml:trace contextRef="#ctx0" brushRef="#br0" timeOffset="3256.8929">-10693 1562 431 0,'0'0'205'0,"0"0"14"0,0 0 13 16,0 0 11-16,0 0-47 16,0 0-36-16,0 0-39 15,6-26 1-15,-6 21-14 16,0 1-13-16,0 0-28 15,0 4-2-15,0 0-16 16,-8 0-15-16,2 0-11 16,-2 0-23-16,-3 0-5 15,3 4 5-15,-5 5-22 16,10 3-3-16,-2 2 7 16,5 5-1-16,0 1 2 15,5 2 1-15,11 4 9 0,9-2-14 16,-1 2 19-1,8-4-15-15,1 1 8 0,-9-3 7 16,1-2 1-16,-12-3-9 16,-5 0 1-16,-8 0-9 15,0-3-3-15,-8 1 7 16,-16-4 8-16,-9-1 6 16,4-8 1-16,4 0 10 15,9-11 6-15,8-20 13 16,8-12-24-16,0-7-5 15,3-4 1-15,10 4 5 16,3 10 11-16,-2 8-4 16,-14 12-14-16,0 9-8 15,-6 7-43-15,-31 4-163 16,9 15-401-16,-4 5-593 0</inkml:trace>
        </inkml:traceGroup>
      </inkml:traceGroup>
    </inkml:traceGroup>
    <inkml:traceGroup>
      <inkml:annotationXML>
        <emma:emma xmlns:emma="http://www.w3.org/2003/04/emma" version="1.0">
          <emma:interpretation id="{2F7741E7-E498-44F8-B19D-3E408A5EFF75}" emma:medium="tactile" emma:mode="ink">
            <msink:context xmlns:msink="http://schemas.microsoft.com/ink/2010/main" type="paragraph" rotatedBoundingBox="14146,15266 29619,14387 29748,16660 14275,175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09D730-A3D7-4787-98E4-3532EFDB5DB0}" emma:medium="tactile" emma:mode="ink">
              <msink:context xmlns:msink="http://schemas.microsoft.com/ink/2010/main" type="line" rotatedBoundingBox="14146,15266 29619,14387 29748,16660 14275,17539"/>
            </emma:interpretation>
          </emma:emma>
        </inkml:annotationXML>
        <inkml:traceGroup>
          <inkml:annotationXML>
            <emma:emma xmlns:emma="http://www.w3.org/2003/04/emma" version="1.0">
              <emma:interpretation id="{B09C4BB4-1EDA-499E-836D-B0CAEC10C800}" emma:medium="tactile" emma:mode="ink">
                <msink:context xmlns:msink="http://schemas.microsoft.com/ink/2010/main" type="inkWord" rotatedBoundingBox="14181,15885 18179,15658 18273,17312 14275,1753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563.2047">-7525 1880 401 0,'0'0'188'0,"0"0"18"16,0 0-12-16,0 0 17 15,0 0-4-15,0 0-3 16,0 0-37-16,0-19-16 16,0 19-18-16,0 0-30 0,0 0-23 15,8 0-10-15,22-3-22 16,27-1-22-16,37-6 23 15,45-4 9-15,18-6-9 16,10-6-14-16,-10-4 7 16,-21 3-2-16,-31 5-7 15,-26 5-6-15,-25 5-18 16,-13 3-4-16,-9 0-5 16,1 0-18-16,-9 1-27 15,-10 5-16-15,-14 2-39 0,-22 1-87 16,-11 0-117-1,-2 0-386-15</inkml:trace>
          <inkml:trace contextRef="#ctx0" brushRef="#br0" timeOffset="-8658.6843">-8873 1221 172 0,'0'0'786'0,"0"0"-619"16,0 0 69-16,0 0-20 16,0 0-76-16,0 0-32 0,0 0 2 15,21 0-56-15,17-2-27 16,11-2 13-16,13 4 7 16,28 0-30-16,37 6-16 15,24 28 18-15,-7 2-10 16,-33 4-8-16,-33-1 25 15,-15 0-4-15,-6 14-14 16,16 12 1-16,-3 15-2 16,-13 16 8-16,-19 18 5 15,-14 18 14-15,-24 6 18 16,-24-11 22-16,-33-12-5 16,-5-32 5-16,8-17-22 0,-3-18-4 15,8-13-1 1,-21 1-27-16,-4-6-5 0,-9-3-15 15,15-13-93-15,16-6-115 16,25-6-64-16,19 0-317 0</inkml:trace>
          <inkml:trace contextRef="#ctx0" brushRef="#br0" timeOffset="-3514.61">-8083 2708 383 0,'0'0'185'0,"0"0"-14"16,0 0-42-16,0 0-21 15,0 0-18-15,0 0 23 16,0 0-19-16,-24 0 9 16,18 0-13-16,6-3-3 15,-8 2-7-15,8-1-10 0,-8 2-15 16,8-2-12-16,-8 2-2 15,8 0 0-15,-8 0 0 16,0 0-6-16,-6 0-4 16,-2 0 8-16,-3 0-11 15,-3 2-6-15,-10 5 1 16,8 1 13-16,-14 1-16 16,5 0 11-16,-5-1-16 15,3-1-6-15,-3-1 18 16,6-3-10-16,10 1-11 15,3-2-5-15,3 0-1 16,8 0-34-16,2-2-70 16,6 1-113-16,0-1-153 15,0 0-616-15</inkml:trace>
          <inkml:trace contextRef="#ctx0" brushRef="#br0" timeOffset="-1592.6963">-8963 1653 615 0,'0'0'122'15,"0"0"47"-15,0 0 60 16,0 0-22-16,0 0-33 0,0 0-17 16,0 0-21-1,33 7-1-15,-33-7-24 0,0 2-18 16,0-2-11-16,0 1-8 16,0 3-15-16,0-4-17 15,-11 4-5-15,-19 4-4 16,-18 2-7-16,-39 7-11 15,-32 2 2-15,-30 1 5 16,3-1-6-16,27-8-1 16,40-6 4-16,33-5-19 15,5 0-2-15,4 0-17 16,12 0-29-16,14 0-71 16,14 0-83-16,27 0-130 15,2 0-637-15</inkml:trace>
          <inkml:trace contextRef="#ctx0" brushRef="#br0" timeOffset="-9198.2885">-9074 1232 380 0,'0'0'234'0,"0"0"-68"16,0 0 16-16,0 0-32 15,0 0 59-15,0 0-8 16,0 0-23-16,0-91-6 16,0 90-45-16,0 1-60 15,0 0-56-15,8 22-2 16,9 21 19-16,13 36 53 15,10 44 1-15,14 49-7 16,-2 22 5-16,-6 1-6 0,-14-13-22 16,-10-29-1-16,-6-33-33 15,0-33-2-15,-8-32-8 16,1-18-8-16,4-5-5 16,-2-7-47-16,-6-6-67 15,-2-23-70-15,-3-19-39 16,0-13-328-16</inkml:trace>
          <inkml:trace contextRef="#ctx0" brushRef="#br0" timeOffset="-1055.1815">-8589 2530 1129 0,'0'0'322'15,"0"0"-103"-15,0 0-84 16,0 0 7-16,0 0-58 15,-122-18 9-15,71 18-3 0,-31 3 3 16,-29 21-14-16,-48 6 14 16,-25 7-23-16,-3-2 7 15,16-2-23-15,36-7-5 16,24-5 3-16,27-8-8 16,33-4-38-16,5-6-6 15,13-1-36-15,3-2-21 16,30-5-80-16,0-14-161 15,25-1-426-15</inkml:trace>
        </inkml:traceGroup>
        <inkml:traceGroup>
          <inkml:annotationXML>
            <emma:emma xmlns:emma="http://www.w3.org/2003/04/emma" version="1.0">
              <emma:interpretation id="{D62DDEDE-E8F5-484F-BA37-BEE554E91A78}" emma:medium="tactile" emma:mode="ink">
                <msink:context xmlns:msink="http://schemas.microsoft.com/ink/2010/main" type="inkWord" rotatedBoundingBox="19914,15931 20276,15910 20306,16437 19944,16458"/>
              </emma:interpretation>
            </emma:emma>
          </inkml:annotationXML>
          <inkml:trace contextRef="#ctx0" brushRef="#br0" timeOffset="42638.8976">-4461 1433 426 0,'0'0'240'16,"0"0"-81"-16,0 0-31 15,0 0 20-15,-19 133 30 16,19-83-6-16,16 1-16 16,11-3-25-16,6-10-33 15,18-22 12-15,-2-16-18 16,0-18 55-16,5-32 1 15,-11-16-22-15,-21-11-12 16,-14 0-32-16,-8 3-12 16,-38 8-70-16,-5 14-6 0,-11 17-79 15,0 22-118 1,29 33-87-16,9 21-193 0,16 7-355 0</inkml:trace>
        </inkml:traceGroup>
        <inkml:traceGroup>
          <inkml:annotationXML>
            <emma:emma xmlns:emma="http://www.w3.org/2003/04/emma" version="1.0">
              <emma:interpretation id="{1164BCFB-5D25-4E32-B361-915C400C3062}" emma:medium="tactile" emma:mode="ink">
                <msink:context xmlns:msink="http://schemas.microsoft.com/ink/2010/main" type="inkWord" rotatedBoundingBox="20862,15167 23084,15041 23155,16292 20933,1641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485.2259">-2729 1696 942 0,'0'0'302'0,"0"0"-45"16,0 0-72-16,0 0-27 16,0 0-40-16,195-39 29 15,-19-13 24-15,38-13-15 16,8-5-57-16,-29 7-4 15,-34 17-35-15,-42 17-43 0,-44 13-17 16,-33 10-46-16,-7 6-67 16,-11 0-144-16,-14 0-239 0</inkml:trace>
          <inkml:trace contextRef="#ctx0" brushRef="#br0" timeOffset="30068.3428">-2970 612 863 0,'0'0'206'0,"0"0"11"15,0 0-56-15,0 0-65 16,0 0 15-16,0 0-21 15,0 0 20-15,160 3 25 16,-33-16-3-16,49-18-28 16,22-10-6-16,-8-4-22 15,-31 7-13-15,-39 10-12 16,-34 9-32-16,-24 8-19 16,-26 5 0-16,-4 1-28 15,-10 4-83-15,-6 1-54 0,-16 0-104 16,0 0-311-16</inkml:trace>
          <inkml:trace contextRef="#ctx0" brushRef="#br0" timeOffset="32848.1274">-2806 1084 909 0,'0'0'327'0,"0"0"-21"0,0 0-129 16,0 0-61-16,0 0-47 16,-119-13-41-16,111 24-14 15,8 10-7-15,0 6-5 16,0 4-2-16,21 6 11 16,4 4-1-16,2 0 6 15,-3 1 0-15,-2-2 4 16,2 0-10-16,-10-4-10 15,-6-2-13-15,-8-8 13 16,0-6 0-16,-14-9 25 16,-10-9 1-16,2-2 1 15,6-25-3-15,5-18-22 16,11-11-1-16,0-5 6 0,24-2 1 16,1 5 5-16,5 10 18 15,-12 10 1-15,-4 11 1 16,-14 12 8-16,0 6-24 15,-24 4-17-15,-14 3-92 16,-3 0-115-16,9 0-112 16,7 6-420-16</inkml:trace>
          <inkml:trace contextRef="#ctx0" brushRef="#br0" timeOffset="32238.8831">-3492 1221 697 0,'0'0'357'15,"0"0"32"-15,0 0-102 0,0 0-136 16,0 0-88-16,0 0-62 16,0 0-1-16,-16 55 19 15,24 1 22-15,5 6-3 16,-5-1 13-16,1-10-8 15,-7-17-17-15,-2-13-9 16,8-18 0-16,-8-3 44 16,0-22 37-16,0-22-68 15,0-20-30-15,-8-11-9 16,0-6 8-16,8 5-17 16,0 12-7-16,6 16 7 15,18 18 3-15,0 21 5 16,22 9 0-16,-2 16-4 0,-6 20 13 15,10 8-5-15,-10 4-13 16,-11 5-27-16,0-3-94 16,-16 6-33-16,-3-14-162 15,-8-13-275-15</inkml:trace>
          <inkml:trace contextRef="#ctx0" brushRef="#br0" timeOffset="32390.8078">-3403 1310 1126 0,'0'0'153'0,"0"0"-99"15,0 0-47-15,150-89-7 16,-102 63-211-16,-10 5-646 0</inkml:trace>
        </inkml:traceGroup>
        <inkml:traceGroup>
          <inkml:annotationXML>
            <emma:emma xmlns:emma="http://www.w3.org/2003/04/emma" version="1.0">
              <emma:interpretation id="{3966B83C-E146-457F-8D1D-AA03514985AB}" emma:medium="tactile" emma:mode="ink">
                <msink:context xmlns:msink="http://schemas.microsoft.com/ink/2010/main" type="inkWord" rotatedBoundingBox="24392,14684 27960,14481 28081,16606 24513,16809">
                  <msink:destinationLink direction="with" ref="{9A770F38-A2E5-4D28-B7F7-0185575DD3CE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8001.4953">746 1019 707 0,'0'0'360'0,"0"0"-171"15,0 0-9 1,0 0-49-16,-128 6-51 0,99 12-23 16,4 3-21-16,9 2-17 15,3 3-17-15,13 2 15 16,0 0-6-16,8-2-10 16,16-6 11-16,14-7 36 15,2-11 8-15,1-2 16 16,-3-13 8-16,-6-15-2 15,-7-4-7-15,-17-3-27 16,-8 0-44-16,0 0-19 16,-19 2-51-16,-5 7-104 15,-1 15-74-15,4 8-399 16,12 3-297-16</inkml:trace>
          <inkml:trace contextRef="#ctx0" brushRef="#br0" timeOffset="58248.5817">1057 1104 380 0,'0'0'600'0,"0"0"-286"15,0 0-32-15,0 0-112 16,0 0-60-16,13-94-62 16,-13 68-26-16,0 7-6 15,0 5 18-15,0 8 12 16,0 6-15-16,0 0-31 15,0 17-4-15,17 14 4 16,-1 10 13-16,0 3-13 16,8-1 6-16,1-4-6 15,-1-4-32-15,-8-13-117 0,1-11-242 16</inkml:trace>
          <inkml:trace contextRef="#ctx0" brushRef="#br0" timeOffset="60982.619">50 0 808 0,'0'0'151'16,"0"0"-31"-16,0 0-68 0,0 0 176 16,0 0-70-1,-24 122-17-15,16-66-12 0,-3 5-30 16,5 2-33-16,6-3-34 16,0-1-21-16,6-7-11 15,18-6-14-15,-5-5-24 16,11-6 9-16,-14 4 21 15,8 2 8-15,-7 7 1 16,-9 7 0-16,-3 6 13 16,-2 1-13-16,-3 1 0 15,5-7 20-15,3-6-18 16,9-5-3-16,7-6-21 16,6-3-7-16,2 1 0 15,-13 3 20-15,-3 8-1 16,-10 3 9-16,-6 7 21 0,-8 3 10 15,-14-1-2-15,6-7-28 16,5-12-1-16,11-19-102 16,0-13-302-16,0-9-550 15</inkml:trace>
          <inkml:trace contextRef="#ctx0" brushRef="#br0" timeOffset="38501.1865">930 1774 424 0,'0'0'521'15,"0"0"-262"-15,0 0 0 16,0 0-99-16,0 0-84 15,-119 11-47-15,102 11-19 16,4 8-1-16,10 5 12 16,3 5-4-16,3-2 11 0,18-4 4 15,12-10-4-15,-1-11 35 16,1-13-7-16,5 0 6 16,0-18 16-16,-14-10-14 15,-8-7 8-15,-5-6-23 16,-11 1-30-16,-3 0-19 15,-18 4-20-15,-4 6-14 16,6 10-37-16,6 9-41 16,5 7-50-16,8 4-35 15,24 0-399-15,9 0 270 16,4 4-487-16</inkml:trace>
          <inkml:trace contextRef="#ctx0" brushRef="#br0" timeOffset="38719.9444">1184 1748 342 0,'0'0'218'0,"0"0"-39"16,0 0-51-16,0 0-18 15,0 0 23-15,0 0 50 16,54 94-31-16,-46-64-33 16,8-1-17-16,3-5-31 15,3-7-44-15,16-10 52 16,-3-7 44-16,3-6-15 16,-6-20 1-16,-2-5-8 15,-14-6-22-15,-13-1-9 16,-3 0 0-16,-19 4-70 15,-19 7-2-15,-10 13-82 16,-17 14-125-16,11 20-111 16,8 8-414-16</inkml:trace>
          <inkml:trace contextRef="#ctx0" brushRef="#br0" timeOffset="37843.7506">1855 836 504 0,'0'0'170'0,"0"0"16"16,0 0-2-16,0 0 39 16,0 0-3-16,0 0-34 0,0 0-44 15,-8 2-18-15,-8 0-50 16,-8 6-38-16,-14 2-36 15,-3 11-61-15,-10 18-77 16,5-4-194-16,13-2-400 0</inkml:trace>
          <inkml:trace contextRef="#ctx0" brushRef="#br0" timeOffset="35963.1943">1774 838 781 0,'0'0'272'16,"0"0"1"-16,0 0-66 15,0 0-17-15,0 0-101 16,0 0-27-16,0 0 8 16,136-63 16-16,-47 37-34 0,60-9 4 15,51-9 15-15,28-6-3 16,-12 2 16-16,-32 9-31 16,-56 13 2-16,-36 8-26 15,-35 9-29-15,-17 0-31 16,-2 1-61-16,-5 2-16 15,-9 1-80-15,-24 5-36 16,-16 0-179-16,-17 13-463 0</inkml:trace>
          <inkml:trace contextRef="#ctx0" brushRef="#br0" timeOffset="41292.4218">2234 1745 317 0,'0'0'169'0,"0"0"1"16,0 0-5-16,0 0 21 15,0 0 4-15,0 0-22 0,0 0-32 16,-60 13-22-1,44-9-21-15,-6-1-13 0,1 3-10 16,2 0 4-16,-5 1 23 16,2-2-20-16,6-1-9 15,-1 0-21-15,9-2-29 16,3-2-5-16,2 1-6 16,3-1-5-16,0 0-1 15,-5 0 1-15,5 0-2 16,0 2 0-16,0 0 0 15,-3 0 0-15,3 0 0 16,-5-2 0-16,5 0 0 16,0 0 0-16,0 0 0 15,0 0 0-15,0 0-16 16,0 0-19-16,0 0-57 0,0 0-113 16,16-2-73-1,0-7-259-15,-2-2-205 0</inkml:trace>
          <inkml:trace contextRef="#ctx0" brushRef="#br0" timeOffset="36438.4978">2161 1693 459 0,'0'0'111'0,"0"0"0"16,0 0-46-16,0 0 25 16,0 0 14-16,0 0 8 15,0 0 10-15,0 4-3 16,-5-4 27-16,-3 2-15 15,8-2-1-15,0 0-2 16,0 0 19-16,0 0-42 16,22 0-5-16,29-19-17 15,60-21-39-15,65-23 26 16,27-7 17-16,3 3-20 16,-46 21-13-16,-63 22-54 15,-35 9-14-15,-16 8-94 16,-5 1-57-16,-9 3-133 0,-10-4-495 15</inkml:trace>
          <inkml:trace contextRef="#ctx0" brushRef="#br0" timeOffset="43503.0318">2962 1828 413 0,'0'0'394'16,"0"0"-60"-16,0 0-1 16,0 0-99-16,0 0-6 0,0 0-41 15,0 0-49-15,40 2-15 16,-18-30-19 0,-3-6-43-16,-3 0-10 0,-2 5-16 15,-12 7-12-15,4 10 2 16,-6 12-25-16,0 0-7 15,0 15-46-15,3 18 37 16,2 8 16-16,6 5 0 16,-3 0 0-16,-3-5-32 15,12-8-97-15,-4-11-114 16,-5-14-355-16</inkml:trace>
          <inkml:trace contextRef="#ctx0" brushRef="#br0" timeOffset="40297.4749">3322 1354 430 0,'0'0'190'16,"0"0"-14"-16,0 0-26 0,0 0-46 16,0 0 8-16,0 0-28 15,0 0-25-15,0-6-1 16,0 6-20-16,5 0-22 16,6 0 10-16,3 0 2 15,15 0 18-15,-2 0 12 16,6 0-29-16,-3-3 16 15,10 0-1-15,-7 0-23 16,-9 1-7-16,-8 0 2 16,-2 2-1-16,-14 0-1 15,8 0-5-15,-8 0 12 16,0 4-7-16,0 8-12 16,0 7 12-16,5 0-14 0,6 1-49 15,-3-4-109-15,0-10-443 16</inkml:trace>
        </inkml:traceGroup>
        <inkml:traceGroup>
          <inkml:annotationXML>
            <emma:emma xmlns:emma="http://www.w3.org/2003/04/emma" version="1.0">
              <emma:interpretation id="{A296E693-00A6-4009-885B-F1C3C7D3812A}" emma:medium="tactile" emma:mode="ink">
                <msink:context xmlns:msink="http://schemas.microsoft.com/ink/2010/main" type="inkWord" rotatedBoundingBox="28364,15892 29700,15816 29734,16412 28398,16488"/>
              </emma:interpretation>
            </emma:emma>
          </inkml:annotationXML>
          <inkml:trace contextRef="#ctx0" brushRef="#br0" timeOffset="47128.5769">4272 1217 93 0,'0'0'984'16,"0"0"-701"-16,0 0-16 15,0 0-98-15,0 0-24 16,0 0-47-16,-136-15-20 16,96 34 2-16,2 8-39 15,0 8-1-15,11 6-24 0,11 3-2 16,2 0-14-16,14-1-6 15,14-8 6-15,13-7-8 16,13-10-12-16,12-10-32 16,4-8-31-16,1 0-52 15,14-22-49-15,-17-4-383 16,-14 2-403-16</inkml:trace>
          <inkml:trace contextRef="#ctx0" brushRef="#br0" timeOffset="47436.7711">4637 1246 1018 0,'0'0'374'16,"0"0"-63"-16,0 0-99 16,0 0-82-16,0 0-40 15,0 0-31-15,-108 10-18 16,83 4-17-16,9 5-17 15,8 2-7-15,8-2-6 16,5 2 6-16,22 1 14 16,11 0-4-16,-5 2 28 15,5 0-12-15,-14 0 8 16,-8-2-3-16,-8 1-7 0,-8-1-4 16,0-3-20-16,-24-1-20 15,-8-6-46 1,-14-10-83-16,8-2-127 0,11 0-454 15</inkml:trace>
          <inkml:trace contextRef="#ctx0" brushRef="#br0" timeOffset="47888.1218">4994 1398 1033 0,'0'0'492'0,"0"0"-241"0,0 0 0 15,0 0-44-15,0 0-145 16,0 0-12-16,43-118 5 16,-37 86 16-16,-4 9-14 15,-2 11 1-15,0 5-8 16,0 7-39-16,6 0-11 15,-1 3-43-15,6 19-14 16,5 10 48-16,6 12 9 16,-6 7 0-16,-8 2 1 15,-8 4-2-15,0 0 2 16,-16-1-1-16,-14-7 0 16,3-6-3-16,-2-10-9 15,-1-11 0-15,11-6 3 16,5-9 3-16,12-5 6 15,2-2 18-15,0 0 15 0,24-13-3 16,11-8-30-16,11-2-9 16,8-2 8-16,-5 3-39 15,5 10-67-15,-11 2-85 16,-13 7-131-16,-14 2-649 0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07:44.5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B48432D-3AE4-4088-A9E7-1A587984ACCD}" emma:medium="tactile" emma:mode="ink">
          <msink:context xmlns:msink="http://schemas.microsoft.com/ink/2010/main" type="writingRegion" rotatedBoundingBox="16792,7044 33234,6186 33412,9599 16969,10456"/>
        </emma:interpretation>
      </emma:emma>
    </inkml:annotationXML>
    <inkml:traceGroup>
      <inkml:annotationXML>
        <emma:emma xmlns:emma="http://www.w3.org/2003/04/emma" version="1.0">
          <emma:interpretation id="{61B57157-8882-400E-9171-69CD3A8FB708}" emma:medium="tactile" emma:mode="ink">
            <msink:context xmlns:msink="http://schemas.microsoft.com/ink/2010/main" type="paragraph" rotatedBoundingBox="18795,6621 33269,6402 33287,7598 18814,78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FEE80D-70F2-48D4-9982-EC45808B9696}" emma:medium="tactile" emma:mode="ink">
              <msink:context xmlns:msink="http://schemas.microsoft.com/ink/2010/main" type="line" rotatedBoundingBox="18795,6621 33269,6402 33287,7598 18814,7817"/>
            </emma:interpretation>
          </emma:emma>
        </inkml:annotationXML>
        <inkml:traceGroup>
          <inkml:annotationXML>
            <emma:emma xmlns:emma="http://www.w3.org/2003/04/emma" version="1.0">
              <emma:interpretation id="{6FE272C2-ED9C-4084-9674-CB4FC735A829}" emma:medium="tactile" emma:mode="ink">
                <msink:context xmlns:msink="http://schemas.microsoft.com/ink/2010/main" type="inkWord" rotatedBoundingBox="22037,7052 23440,7031 23449,7582 22045,76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-5353 4262 74 0,'0'0'284'0,"0"0"-63"15,0 0-65-15,0 0 2 16,0 0 39-16,0 0-2 15,0 0-28-15,0 0-24 16,0 0-30-16,0 0-8 16,0 0-8-16,0 0-7 15,0 0-1-15,0 0-8 16,0-10-9-16,8-6-38 16,-6-7-24-16,4-4-4 15,2-3-5-15,-5-3-1 16,2 2 1-16,-2 3 0 0,-3 4 0 15,0 7 1-15,0 10-2 16,0 7-2-16,0 1-32 16,0 26-35-16,5 14 50 15,3 12 13-15,6 12 6 16,-6 5 0-16,0 1 9 16,-5-1 0-16,-3-12-7 15,5-11-2-15,-5-18 0 16,3-11-7-16,10-18-115 15,-2-14-99-15,5-12-130 0</inkml:trace>
          <inkml:trace contextRef="#ctx0" brushRef="#br0" timeOffset="369.3736">-4655 4360 690 0,'0'0'507'15,"0"0"-194"-15,0 0-80 16,0 0-18-16,0 0-68 16,0 0-72-16,0 0-48 15,10 0-27-15,-1 0-30 16,15-4-120-16,0 0-121 15,3 1-379-15</inkml:trace>
          <inkml:trace contextRef="#ctx0" brushRef="#br0" timeOffset="549.8904">-4136 4319 801 0,'0'0'347'0,"0"0"-36"15,0 0-119-15,0 0-25 16,0 0-79-16,0 0-59 16,0 0-29-16,92-15-18 15,-43-1-131-15,-3-3-498 0</inkml:trace>
        </inkml:traceGroup>
        <inkml:traceGroup>
          <inkml:annotationXML>
            <emma:emma xmlns:emma="http://www.w3.org/2003/04/emma" version="1.0">
              <emma:interpretation id="{D282D0E5-FF5F-4F90-B88F-CFE945EFBE81}" emma:medium="tactile" emma:mode="ink">
                <msink:context xmlns:msink="http://schemas.microsoft.com/ink/2010/main" type="inkWord" rotatedBoundingBox="23796,6902 27315,6848 27324,7484 23805,75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7.4583">-3592 4245 10 0,'0'0'979'0,"0"0"-574"16,0 0-165-16,0 0-50 15,0 0-72-15,0 0-87 16,0 0-31-16,89-15-101 16,-51 6-166-16,-2-3-688 0</inkml:trace>
          <inkml:trace contextRef="#ctx0" brushRef="#br0" timeOffset="1262.3545">-2891 4142 856 0,'0'0'484'0,"0"0"-223"16,0 0-81-16,0 0 35 16,0 0-98-16,0 0-73 15,0 0-20-15,65-117-8 16,-57 79-2-16,-3 4-1 15,-2 3-13-15,-3 7 0 16,0 8 0-16,0 8 1 16,0 8-1-16,0 0-19 15,0 26-40-15,0 16 44 16,0 19 15-16,6 9 0 16,2 5 9-16,-6 2 20 0,7-9-7 15,-4-7-14-15,-2-11-1 16,2-12-7-16,3-9-4 15,0-16-76-15,0-8-146 16,6-5-368-16</inkml:trace>
          <inkml:trace contextRef="#ctx0" brushRef="#br0" timeOffset="2200.4485">-1570 4160 1094 0,'0'0'296'0,"0"0"-55"16,0 0-21-16,0 0-4 15,0 0-135-15,0 0-30 16,75-107-8-16,-50 63-9 16,-6-3-6-16,-6 3-6 15,1 8-8-15,-14 7-4 16,2 13-2-16,-2 12-8 15,0 4-21-15,0 23-35 16,0 19 29-16,-2 15 24 0,-4 10 3 16,6 1 0-1,0-5-1-15,0-9-37 0,8-9-47 16,14-8-105-16,-3-11-122 16,-3-16-584-16</inkml:trace>
          <inkml:trace contextRef="#ctx0" brushRef="#br0" timeOffset="2578.9529">-756 4165 986 0,'0'0'496'0,"0"0"-246"16,0 0-52-16,0 0 8 16,0 0-79-16,0 0-59 15,0 0-41-15,8 0-27 0,3-1-27 16,19-10-147 0,-6 1-157-16,6 1-569 0</inkml:trace>
          <inkml:trace contextRef="#ctx0" brushRef="#br0" timeOffset="2764.4569">-261 4116 990 0,'0'0'272'16,"0"0"-62"-16,0 0-86 15,0 0 11-15,0 0-75 16,0 0-29-16,0 0-25 0,63 8-6 15,-17-8-97 1,-6 0-285-16,-2 0-483 0</inkml:trace>
        </inkml:traceGroup>
        <inkml:traceGroup>
          <inkml:annotationXML>
            <emma:emma xmlns:emma="http://www.w3.org/2003/04/emma" version="1.0">
              <emma:interpretation id="{39B6FB44-00AF-475A-B415-713BB1B4D770}" emma:medium="tactile" emma:mode="ink">
                <msink:context xmlns:msink="http://schemas.microsoft.com/ink/2010/main" type="inkWord" rotatedBoundingBox="27592,7174 28035,7167 28036,7201 27593,72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06.5717">199 4168 1122 0,'0'0'325'0,"0"0"-129"15,0 0-76-15,0 0-21 16,0 0-99-16,0 0-101 16,125-21-458-16,-82 10-113 0</inkml:trace>
          <inkml:trace contextRef="#ctx0" brushRef="#br0" timeOffset="3026.3179">627 4151 1318 0,'0'0'292'15,"0"0"-120"-15,0 0-59 16,0 0-69-16,0 0-44 16,0 0-336-16</inkml:trace>
        </inkml:traceGroup>
        <inkml:traceGroup>
          <inkml:annotationXML>
            <emma:emma xmlns:emma="http://www.w3.org/2003/04/emma" version="1.0">
              <emma:interpretation id="{7381851D-39E9-4EF1-9D2D-A5D936C08921}" emma:medium="tactile" emma:mode="ink">
                <msink:context xmlns:msink="http://schemas.microsoft.com/ink/2010/main" type="inkWord" rotatedBoundingBox="25698,6650 32582,6546 32596,7460 25712,75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50.3228">808 3807 1068 0,'0'0'253'16,"0"0"26"-16,0 0-81 15,0 0-44-15,0-101-56 16,8 71-41-16,0 3-18 16,1 1-4-16,-7 5 8 15,4 7 0-15,-6 6-14 0,0 4-5 16,0 4-18-16,0 0-6 15,0 0-20-15,2 15-23 16,4 11 19-16,2 13 24 16,5 7 0-16,4 6 0 15,-1 7 1-15,3 3 0 16,-3 4-1-16,6-4 1 16,-6-1 0-16,0-5-1 15,-2-8-7-15,-3-6-1 16,-3-7 7-16,0-5-6 15,-8-6-43-15,0-4-6 16,0-3-6-16,-3-4 1 0,-19-2 1 16,-2-4 38-1,8 0 7-15,-6-3 14 0,11 0 1 16,3-4 6-16,3 2 46 16,5-2 35-16,0 0 9 15,16 0 9-15,17-6-52 16,10-5-38-16,6-2-15 15,-1 3-15-15,-2 6-38 16,-13 0-105-16,-9 2-163 16,-16-2-877-16</inkml:trace>
          <inkml:trace contextRef="#ctx0" brushRef="#br1" timeOffset="203720.8719">1447 4226 1099 0,'0'0'261'0,"0"0"-32"16,0 0-106-16,0 0 4 15,0 0 19-15,0 0-45 16,124 6-24-16,-51-4 6 15,14-2-21-15,8 0-24 16,-9 0-19-16,-7 0-7 16,-14 0-12-16,-17-2-45 15,-18-4-39-15,-11 1-77 16,-19-9-63-16,-3-3-358 16,-21-1-325-16</inkml:trace>
          <inkml:trace contextRef="#ctx0" brushRef="#br1" timeOffset="203920.3396">2023 4012 1136 0,'0'0'187'16,"0"0"65"-16,0 0-81 15,0 0-7-15,81 108-49 16,-81-74-27-16,0 6-32 15,-10 0-6-15,-26 3-14 16,4-5-14-16,-3-3-17 0,10-7-5 16,17-2-102-16,8-10-170 15,0 0-416-15</inkml:trace>
          <inkml:trace contextRef="#ctx0" brushRef="#br1" timeOffset="215793.6241">-1690 3984 887 0,'0'0'244'0,"0"0"33"16,0 0-82-16,0 0-42 15,0 0-11-15,0 0-53 16,0 0-25-16,0 3-19 16,0-3-9-16,0 0-11 15,0 0-11-15,0 0-7 16,0 0-1-16,6 0 1 16,-6 0-1-16,0 0-5 15,0 0-1-15,0 0 1 16,0 0 0-16,0 0 1 15,0 0-1-15,0 0 0 16,0 0-1-16,0 0 0 16,0 0 2-16,0 0-2 15,0 0 1-15,0 0 0 16,0 0 15-16,0 0 0 0,0 0-10 16,0 0 3-16,0 0-8 15,0 0 0-15,0 0 8 16,0 0-9-16,0 0 0 15,0 0 0-15,0 0 0 16,0 0 0-16,0 0-10 16,0 0-37-16,22-4-107 15,-6-8-322-15</inkml:trace>
          <inkml:trace contextRef="#ctx0" brushRef="#br1" timeOffset="292195.936">3988 4066 639 0,'0'0'231'0,"0"0"67"0,0 0-47 16,0 0-7 0,0 0-63-16,0 0-27 0,0 0-37 15,8-41-8-15,-8 39-27 16,0-1-14-16,0 0-33 16,0 0-6-16,-3-1-16 15,-2 1-13-15,-6 1-9 16,-5 2 8-16,-9 0-1 15,-4 4-10-15,-4 12 3 16,-5 8-3-16,3 5 1 16,3 1-1-16,2 5 0 15,8 3 2-15,11 2 8 16,11 4 2-16,0 3-9 0,27-3-2 16,25-5 10-16,7-8 1 15,20-16 2-15,7-14 10 16,4-2 13-16,2-26 3 15,-11-13-4-15,-19-6 20 16,-16-5 5-16,-30-3 2 16,-16-5-51-16,-21-2-3 15,-36 2-77-15,-22 8-72 16,-23 24-119-16,12 13-224 16,23 14-847-16</inkml:trace>
          <inkml:trace contextRef="#ctx0" brushRef="#br1" timeOffset="293967.9918">4667 4105 1048 0,'0'0'290'0,"0"0"-121"16,0 0-83-16,0 0-42 16,0 0-22-16,0 0 5 15,0 0 29-15,35 98 11 16,-21-62-3-16,-3 2-17 15,2-5 8-15,-5-3-16 16,0-8-1-16,-2-4-22 16,-4-9 6-16,-2-3-10 15,0-4-5-15,0-2 35 0,0 0 43 16,0 0 5-16,0-9 19 16,-8-14-57-16,-3-5-42 15,-2-3-1-15,8-4-2 16,5 3-1-16,0-3-6 15,10 3 9-15,15-4 0 16,10 3-1-16,11 0-8 16,3 3 2-16,7 4-2 15,-1 5-1-15,-1 7-30 16,-8 6-54-16,-11 5-39 16,-13 3-45-16,-22 3-95 15,0 10-318-15,-25 0-56 0</inkml:trace>
          <inkml:trace contextRef="#ctx0" brushRef="#br1" timeOffset="294135.7219">4797 4282 165 0,'0'0'869'0,"0"0"-655"15,0 0 30-15,116 18-80 16,-67-18-81-16,8 0-69 15,13-1-14-15,-5-13-191 16,-19 0-504-16</inkml:trace>
        </inkml:traceGroup>
        <inkml:traceGroup>
          <inkml:annotationXML>
            <emma:emma xmlns:emma="http://www.w3.org/2003/04/emma" version="1.0">
              <emma:interpretation id="{3D4D718F-EFA4-4955-ABBE-FD8F53980582}" emma:medium="tactile" emma:mode="ink">
                <msink:context xmlns:msink="http://schemas.microsoft.com/ink/2010/main" type="inkWord" rotatedBoundingBox="18795,6621 33269,6402 33287,7598 18814,781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294510.5863">5408 4153 901 0,'0'0'209'15,"0"0"55"-15,0 0-87 16,30 105-53-16,-19-59-51 16,3 2-46-16,-1 2 17 15,-2-2-4-15,-3-5-17 16,-3-10-8-16,-2-9-8 16,3-11-7-16,-6-8 7 15,0-5 22-15,0 0 81 16,-6-22 5-16,-10-13-80 15,-3-11-30-15,-8-8-5 0,11-1 0 16,13 3 14 0,3 6 43-16,0 1 2 0,27 5-12 15,11 1 8-15,11 3-16 16,10 4-24-16,-2 8-11 16,5 5-4-16,-10 8-1 15,-6 9-20-15,-8 2-47 16,-14 0-42-16,-13 0-49 15,-11 12-92-15,-3-5-332 16,-19-1-197-16</inkml:trace>
          <inkml:trace contextRef="#ctx0" brushRef="#br1" timeOffset="294653.2763">5479 4271 955 0,'0'0'414'16,"0"0"-20"-16,0 0-149 15,124 0-100-15,-67-2-89 16,8-15-56-16,-11 4-72 16,-21 0-259-16</inkml:trace>
          <inkml:trace contextRef="#ctx0" brushRef="#br0" timeOffset="150439.4889">-7451 3927 1053 0,'0'0'153'0,"0"0"-28"15,-59 132-35-15,51-26 49 0,8 0-47 16,13-10-19 0,33-21-19-16,27-28-23 0,38-20 56 15,33-27 60-15,-17-9 9 16,-22-39 18-16,-34-5-15 15,-39-3-22-15,-10-12-50 16,-19-11-23-16,-22-22-18 16,-82-5-46-16,-58 23-9 15,-17 36-83-15,8 47-135 16,57 26-133-16,49 21-339 0</inkml:trace>
          <inkml:trace contextRef="#ctx0" brushRef="#br0" timeOffset="150124.2131">-8433 4108 565 0,'0'0'407'0,"0"0"-129"0,0 0-112 15,-127 117-49-15,105-49 3 16,19 11-44-16,3 1 9 15,25-10-8-15,21-16-31 16,19-25 47-16,8-25 38 16,11-9-12-16,-3-36-14 15,0-17-13-15,-21-10-18 16,-20-7-14-16,-32 1-13 16,-13 2-15-16,-60-1-32 15,-5 20-20-15,-17 16-100 16,6 22-75-16,19 34-50 0,5 18-42 15,35 3-511-15</inkml:trace>
          <inkml:trace contextRef="#ctx0" brushRef="#br1" timeOffset="234428.207">3430 3501 522 0,'0'0'712'0,"0"0"-538"16,0 0 0-16,0 0 14 15,0 0 17-15,0 0-51 16,25-4-86-16,37-9-36 15,60-3-8-15,51-1 6 16,24-1-7-16,-4 5 13 16,-45 3-10-16,-53 3-2 15,-38 4-22-15,-19-2-2 16,-6 4-20-16,-7-3-12 16,-9 2 7-16,-16 2-20 0,-8 0-74 15,-46 0 21-15,-49 0-10 16,-51 13 13-16,-33 15 25 15,-5 8 11-15,16 7 20 16,49-8-3-16,45-11 37 16,39-11 5-16,35-9 25 15,8 0 9-15,0 1 16 16,51 0-49-16,63 1 25 16,59-4 94-16,28-2-48 15,-4 0-19-15,-59 0 8 16,-51 0-5-16,-41-4 3 15,-30 3-26-15,-8-2-10 0,-8 3-20 16,-38 0-2 0,-81 0-2-16,-60 0-5 0,-26 9-87 15,37 4-158-15,52-5-535 16</inkml:trace>
          <inkml:trace contextRef="#ctx0" brushRef="#br0" timeOffset="15387.2422">-6187 3778 466 0,'0'0'186'0,"0"0"-43"16,0 0 16-16,0 0 18 16,0 0-10-16,0 0-32 15,0 0-58-15,-5 15-42 16,5-6-35-16,0 2-13 15,0 16-112-15,0-6-164 16,0 3-214-16</inkml:trace>
        </inkml:traceGroup>
      </inkml:traceGroup>
    </inkml:traceGroup>
    <inkml:traceGroup>
      <inkml:annotationXML>
        <emma:emma xmlns:emma="http://www.w3.org/2003/04/emma" version="1.0">
          <emma:interpretation id="{DFA40E25-E4CA-494F-9ED8-229F8D007F9C}" emma:medium="tactile" emma:mode="ink">
            <msink:context xmlns:msink="http://schemas.microsoft.com/ink/2010/main" type="paragraph" rotatedBoundingBox="16880,8749 33068,7905 33157,9612 16969,10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637F49-38C9-4C0E-B4FD-B5991E5D421F}" emma:medium="tactile" emma:mode="ink">
              <msink:context xmlns:msink="http://schemas.microsoft.com/ink/2010/main" type="line" rotatedBoundingBox="16880,8749 33068,7905 33157,9612 16969,10456"/>
            </emma:interpretation>
          </emma:emma>
        </inkml:annotationXML>
        <inkml:traceGroup>
          <inkml:annotationXML>
            <emma:emma xmlns:emma="http://www.w3.org/2003/04/emma" version="1.0">
              <emma:interpretation id="{103A06AB-C551-4D58-AA45-6B6D86143A09}" emma:medium="tactile" emma:mode="ink">
                <msink:context xmlns:msink="http://schemas.microsoft.com/ink/2010/main" type="inkWord" rotatedBoundingBox="19048,9217 24179,8949 24217,9667 19086,993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7567.7474">-3524 6487 1192 0,'0'0'167'0,"0"0"-121"15,0 0-46-15,173 4-8 16,-92-18-181-16,3-5-123 0</inkml:trace>
          <inkml:trace contextRef="#ctx0" brushRef="#br0" timeOffset="152902.9267">-8322 6628 1091 0,'0'0'258'0,"0"0"-16"15,0 0-62-15,0 0 63 16,0 0-46-16,0 0-78 15,135-125-55-15,-102 64-24 16,-1-4-15-16,-10 3 1 16,-14 5-25-16,-8 12-1 15,0 13-7-15,0 19 1 0,0 13-8 16,0 16-35-16,0 45 21 16,-8 38 28-16,8 32-1 15,0 9 0-15,0-27 1 16,0-34 0-16,0-40 0 15,8-17-15-15,14-5-112 16,13-17-105-16,3-17-122 16,-14-14-880-16</inkml:trace>
        </inkml:traceGroup>
        <inkml:traceGroup>
          <inkml:annotationXML>
            <emma:emma xmlns:emma="http://www.w3.org/2003/04/emma" version="1.0">
              <emma:interpretation id="{99C28265-E4E6-4812-851F-C99DCEBC0608}" emma:medium="tactile" emma:mode="ink">
                <msink:context xmlns:msink="http://schemas.microsoft.com/ink/2010/main" type="inkWord" rotatedBoundingBox="19548,9313 22886,9139 22931,10009 19594,10183"/>
              </emma:interpretation>
            </emma:emma>
          </inkml:annotationXML>
          <inkml:trace contextRef="#ctx0" brushRef="#br0" timeOffset="153300.5866">-7321 6581 1098 0,'0'0'349'0,"0"0"-32"16,0 0-68-16,0 0-78 0,79-94-74 15,-47 45-35 1,-7-5-16-16,-4 1-21 0,-5 12 4 16,-7 9-3-16,-1 16 35 15,-6 14-7-15,4 2-54 16,15 31-25-16,-2 20 25 15,11 13 10-15,-3 10-8 16,-5 1 4-16,10-1-5 16,-15-9-1-16,7 2-71 15,-8-18-137-15,-2-20-274 0</inkml:trace>
          <inkml:trace contextRef="#ctx0" brushRef="#br1" timeOffset="271646.9023">-7800 7142 1265 0,'0'0'260'0,"0"0"-7"15,0 0-109-15,0 0-1 16,0 0-43-16,0 0-61 0,0 0-39 15,11 0-14-15,22-6-127 16,-4-5-343-16,4-2-573 0</inkml:trace>
          <inkml:trace contextRef="#ctx0" brushRef="#br1" timeOffset="271943.9547">-6693 7090 1016 0,'0'0'336'0,"0"0"-73"16,0 0-43-16,0 0-13 15,0 0-112-15,0 0-95 16,0 0-199-16,70-74-489 0</inkml:trace>
          <inkml:trace contextRef="#ctx0" brushRef="#br0" timeOffset="177297.4333">-4866 6399 1091 0,'0'0'148'0,"0"0"-37"15,-65 104-44-15,48-51 30 16,17 0-31-16,9-6-23 16,31-16 2-16,17-20 12 15,19-11 37-15,2-26 4 16,-5-24-9-16,-11-8 36 15,-21-6-6-15,-22 2-37 16,-19 6-48-16,-11 5-34 16,-35 13-27-16,-27 19-100 15,8 9-189-15,11 10-463 0</inkml:trace>
        </inkml:traceGroup>
        <inkml:traceGroup>
          <inkml:annotationXML>
            <emma:emma xmlns:emma="http://www.w3.org/2003/04/emma" version="1.0">
              <emma:interpretation id="{70B3EFCA-D35A-4354-85D7-1B17EC42CA7E}" emma:medium="tactile" emma:mode="ink">
                <msink:context xmlns:msink="http://schemas.microsoft.com/ink/2010/main" type="inkWord" rotatedBoundingBox="25124,9062 31615,8724 31645,9305 25154,9644"/>
              </emma:interpretation>
            </emma:emma>
          </inkml:annotationXML>
          <inkml:trace contextRef="#ctx0" brushRef="#br0" timeOffset="177711.906">-2247 6458 1030 0,'0'0'179'0,"0"0"-124"16,0 0-39-16,125-15-16 0,-12-9-42 16,-13 2-168-16,0 2-174 15</inkml:trace>
          <inkml:trace contextRef="#ctx0" brushRef="#br0" timeOffset="177808.9247">-610 6382 854 0,'0'0'0'0,"171"-1"-75"16,-90-6-185-16</inkml:trace>
          <inkml:trace contextRef="#ctx0" brushRef="#br1" timeOffset="276062.6163">3804 5828 439 0,'0'0'183'0,"0"0"-6"15,0 0 2-15,0 0 10 16,0 0-25-16,0 0-34 15,0 0-10-15,0 0-27 16,0 0-23-16,0 0-18 16,0 0-6-16,0 0-1 15,0 0-1-15,0 0 0 0,0 0 14 16,0 0 1-16,0 0-9 16,0 0-3-16,0 0-10 15,0 0 3-15,0 0 2 16,0-6-8-16,5-4-21 15,6-3-12-15,3-1 6 16,4-6-7-16,7 3 0 16,5 1 0-16,7 1 1 15,-1 5-1-15,2 2 0 16,2 8-1-16,-7 0-7 16,-4 0 7-16,-4 13-11 15,-9 7 11-15,-8 6-8 16,-8 3-4-16,0 3 11 0,-16 3 1 15,-9-2-6-15,-4-3 7 16,4-6 6-16,9-6-6 16,5-6-12-16,11-5-3 15,0-1-2-15,25-1-13 16,7 4 29-16,6 4 1 16,3 0 1-16,-9 3-1 15,-13 5 1-15,-11 3-1 16,-8 4 6-16,-16 5 10 15,-27 5 17-15,-20-4 1 16,-2-3-19-16,-5-6-6 16,5-12-8-16,6-12-1 15,18-1-36-15,17-8-72 0,13-8-107 16,11 1-308-16</inkml:trace>
        </inkml:traceGroup>
        <inkml:traceGroup>
          <inkml:annotationXML>
            <emma:emma xmlns:emma="http://www.w3.org/2003/04/emma" version="1.0">
              <emma:interpretation id="{250578C1-458F-4F96-B435-773DF9B0E204}" emma:medium="tactile" emma:mode="ink">
                <msink:context xmlns:msink="http://schemas.microsoft.com/ink/2010/main" type="inkWord" rotatedBoundingBox="16922,9538 18477,9457 18506,10021 16951,1010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77600.2236">-10273 6624 973 0,'0'0'174'16,"0"0"113"-16,0 0-135 15,-135 52-64-15,108 2-36 16,10 12-11-16,17 8 0 15,3-2 16-15,38-11 5 16,37-22-4-16,38-32 39 16,-5-7-6-16,-13-23 7 15,-17-23-27-15,-38-1-8 16,-10-12 0-16,-22-9-5 16,-14 1-52-16,-67 0-6 0,-66 14-112 15,12 17-108 1,10 20-293-16</inkml:trace>
          <inkml:trace contextRef="#ctx0" brushRef="#br1" timeOffset="277125.8976">-9172 6500 552 0,'0'0'496'16,"0"0"-299"-16,0 0-78 16,-105 10-6-16,61 12-32 15,4 13-24-15,5 15-2 16,5 11-18-16,14 7 1 16,16 5-2-16,0-11-4 15,32-12 1-15,25-20 37 16,13-21 11-16,12-9 20 15,1-26-29-15,-10-16 2 16,1-14 11-16,-28-3-12 0,-25-2-21 16,-21 1-15-16,-30 2-37 15,-48 1-34-15,-57 13-54 16,-33 12-107-16,19 15-283 16,35 15-739-16</inkml:trace>
        </inkml:traceGroup>
        <inkml:traceGroup>
          <inkml:annotationXML>
            <emma:emma xmlns:emma="http://www.w3.org/2003/04/emma" version="1.0">
              <emma:interpretation id="{F5A567A5-B225-42B8-966B-019C5C0189A7}" emma:medium="tactile" emma:mode="ink">
                <msink:context xmlns:msink="http://schemas.microsoft.com/ink/2010/main" type="inkWord" rotatedBoundingBox="22975,9192 33107,8664 33149,9460 23017,9989"/>
              </emma:interpretation>
            </emma:emma>
          </inkml:annotationXML>
          <inkml:trace contextRef="#ctx0" brushRef="#br1" timeOffset="285251.9683">4856 5772 198 0,'0'0'415'0,"0"0"-198"16,0 0-26-16,0 0-21 0,0 0-19 16,0 0-58-16,-5-24 23 15,0 23-14-15,5-1-4 16,0-1-14-16,0 3-12 15,-3 0-37-15,3 0-5 16,-6 0-30-16,-2 0 0 16,-8 0 18-16,0 0-6 15,-3 0-12-15,-5 6-7 16,-3 11 7-16,2 4 0 16,-2 3 0-16,5 7-16 15,4 6 15-15,1 4 1 16,12 2-2-16,5 6-1 15,0-5-3-15,22-3 4 0,13-10-20 16,13-8 22 0,15-14 7-16,2-9 17 0,5-5 17 15,0-23-4-15,-13-11 22 16,-11-6 27-16,-16-3-18 16,-22-7-41-16,-8-5-27 15,-22 3-38-15,-26 4-57 16,-15 7-72-16,-10 17-28 15,17 13-188-15,12 13-311 0</inkml:trace>
          <inkml:trace contextRef="#ctx0" brushRef="#br1" timeOffset="285748.0165">5536 5787 696 0,'0'0'177'0,"0"0"37"0,0 0-30 16,0 0-25-16,0 0-71 15,0 0-32-15,0 0-16 16,-98-13 3-16,74 36-12 16,-6 10-5-16,6 10 2 15,-6 10-5-15,11 5-1 16,6-2 9-16,13 0-5 15,0-8 12-15,21-8 16 16,20-14-1-16,7-9 35 16,15-14-6-16,2-3 6 15,2-10-29-15,-15-19 0 16,-6-10 5-16,-17-8-9 16,-26-7-21-16,-3-3-34 0,-32-5-30 15,-31 3-46 1,-10 8-50-16,-43 22-143 0,24 14-209 15,14 15-811-15</inkml:trace>
          <inkml:trace contextRef="#ctx0" brushRef="#br1" timeOffset="272362.3432">-4377 6953 1026 0,'0'0'255'16,"0"0"-27"-16,0 0-142 16,0 0-9-16,0 0-42 15,0 0-35-15,0 0-105 16,79-7-280-16,-55 1-820 0</inkml:trace>
        </inkml:traceGroup>
        <inkml:traceGroup>
          <inkml:annotationXML>
            <emma:emma xmlns:emma="http://www.w3.org/2003/04/emma" version="1.0">
              <emma:interpretation id="{33041ADD-0D37-4CB2-ADDF-14221AE7FF4B}" emma:medium="tactile" emma:mode="ink">
                <msink:context xmlns:msink="http://schemas.microsoft.com/ink/2010/main" type="inkWord" rotatedBoundingBox="24497,9938 24642,9930 24644,9956 24499,9963"/>
              </emma:interpretation>
            </emma:emma>
          </inkml:annotationXML>
          <inkml:trace contextRef="#ctx0" brushRef="#br1" timeOffset="272519.9209">-2896 6902 641 0,'0'0'75'16,"0"0"-75"-16,146 14-22 0</inkml:trace>
        </inkml:traceGroup>
        <inkml:traceGroup>
          <inkml:annotationXML>
            <emma:emma xmlns:emma="http://www.w3.org/2003/04/emma" version="1.0">
              <emma:interpretation id="{86C1969A-5706-491C-A1EC-3DDB2E34ABEA}" emma:medium="tactile" emma:mode="ink">
                <msink:context xmlns:msink="http://schemas.microsoft.com/ink/2010/main" type="inkWord" rotatedBoundingBox="28288,9072 28716,9050 28739,9480 28310,9502"/>
              </emma:interpretation>
            </emma:emma>
          </inkml:annotationXML>
          <inkml:trace contextRef="#ctx0" brushRef="#br0" timeOffset="178275.1965">1098 6067 398 0,'0'0'802'15,"0"0"-570"-15,0 0-108 0,0 0-56 16,-136 48-11-16,112-9 10 15,5 8 3-15,11 5-17 16,8 1-11-16,0-2-18 16,19-9-5-16,19-12 4 15,11-10 5-15,7-14 7 16,12-6 5-16,-8-15-9 16,-1-17 23-16,-18-10-23 15,-14-6 21-15,-22-6-22 16,-5-3-30-16,-40 0-14 0,-23 5-74 15,-50 15-156 1,10 16-279-16,11 16-505 0</inkml:trace>
        </inkml:traceGroup>
        <inkml:traceGroup>
          <inkml:annotationXML>
            <emma:emma xmlns:emma="http://www.w3.org/2003/04/emma" version="1.0">
              <emma:interpretation id="{B7F1C752-3C41-44E2-9333-03593ED42405}" emma:medium="tactile" emma:mode="ink">
                <msink:context xmlns:msink="http://schemas.microsoft.com/ink/2010/main" type="inkWord" rotatedBoundingBox="21337,8517 21490,8508 21579,10216 21426,1022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3184.1778">-6057 5481 209 0,'0'0'130'0,"0"0"-49"15,0 0-46-15,8 105 11 16,-3-73-12-16,-2-1-9 0,3-2-8 16,-6 1-7-16,0 9 11 15,0-9-21-15,0-8-183 0</inkml:trace>
          <inkml:trace contextRef="#ctx0" brushRef="#br0" timeOffset="157243.0289">-5941 6323 681 0,'0'0'212'0,"0"0"16"16,0 0-54-16,0 0 48 16,0 0-100-16,0 0-71 15,0 0-32-15,33 107-19 16,-17-64-52-16,-2-8-245 15,-6-1-215-15</inkml:trace>
          <inkml:trace contextRef="#ctx0" brushRef="#br0" timeOffset="157385.6598">-5830 7166 517 0,'0'0'247'16,"0"0"-98"-16,0 0-87 15,0 0-62-15,0 0-74 16,0 0-98-16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1:28.65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CFF564-40DD-4793-BDDC-48FC21CF71D5}" emma:medium="tactile" emma:mode="ink">
          <msink:context xmlns:msink="http://schemas.microsoft.com/ink/2010/main" type="writingRegion" rotatedBoundingBox="7544,12968 33266,9047 33673,11715 7951,15636"/>
        </emma:interpretation>
      </emma:emma>
    </inkml:annotationXML>
    <inkml:traceGroup>
      <inkml:annotationXML>
        <emma:emma xmlns:emma="http://www.w3.org/2003/04/emma" version="1.0">
          <emma:interpretation id="{1A375D3E-2FDF-4695-A610-88131AFC73B0}" emma:medium="tactile" emma:mode="ink">
            <msink:context xmlns:msink="http://schemas.microsoft.com/ink/2010/main" type="paragraph" rotatedBoundingBox="7544,12968 33266,9047 33673,11715 7951,15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690974-38C0-4920-AC27-35F97D37919F}" emma:medium="tactile" emma:mode="ink">
              <msink:context xmlns:msink="http://schemas.microsoft.com/ink/2010/main" type="line" rotatedBoundingBox="7544,12968 33266,9047 33673,11715 7951,15636"/>
            </emma:interpretation>
          </emma:emma>
        </inkml:annotationXML>
        <inkml:traceGroup>
          <inkml:annotationXML>
            <emma:emma xmlns:emma="http://www.w3.org/2003/04/emma" version="1.0">
              <emma:interpretation id="{165B8E28-AD14-46B3-B0B0-C85CD0DCB6ED}" emma:medium="tactile" emma:mode="ink">
                <msink:context xmlns:msink="http://schemas.microsoft.com/ink/2010/main" type="inkWord" rotatedBoundingBox="7745,13527 10557,13709 10511,14420 7699,14237"/>
              </emma:interpretation>
            </emma:emma>
          </inkml:annotationXML>
          <inkml:trace contextRef="#ctx0" brushRef="#br0">-19639 10909 542 0,'0'0'268'16,"0"0"-22"-16,0 0 27 16,0 0-24-16,0 0-79 15,0 0-24-15,-8-17 7 16,3 17-52-16,2 0-37 16,3 0-29-16,0 0-35 15,-5 0-4-15,-3 13-8 0,-1 10 12 16,9 15 10-16,0 6-5 15,0 7-4-15,25 1-1 16,7-5 0-16,14-12-2 16,8-17-5-16,3-18 7 15,0-5 23-15,-3-33 10 16,-13-10 16-16,-3-5 1 16,-22-1 18-16,-16 2-8 15,-8 4-33-15,-38 6-27 16,-3 7-51-16,-13 13-38 15,0 13-64-15,10 18-89 16,14 16-77-16,25 7-395 0</inkml:trace>
          <inkml:trace contextRef="#ctx0" brushRef="#br0" timeOffset="442.6142">-18778 10936 747 0,'0'0'200'0,"0"0"45"16,0 0-50-16,0 0-52 15,-73 111-59-15,73-69-20 16,0 3 5-16,0-3-31 16,24-10 0-16,17-16 7 15,-1-14 12-15,6-4 33 16,3-26 24-16,-11-8 1 15,-6-5 15-15,-10-2-12 16,-19 3-22-16,-3 1-36 16,-11 4-51-16,-27 5-9 15,-3 10-58-15,-7 10-78 16,2 10-80-16,13 3-21 16,28 28-16-16,5-1-379 0,5-4-359 0</inkml:trace>
          <inkml:trace contextRef="#ctx0" brushRef="#br0" timeOffset="720.7805">-18207 10862 751 0,'0'0'223'0,"0"0"11"15,0 0-60-15,0 0-27 16,-54 101-48-16,54-47-5 15,0-2-25-15,5-4-34 16,19-15-33-16,6-16 65 0,5-15 2 16,3-2 41-16,0-26 12 15,-3-9-14-15,-10-6 1 16,-9-2-37-16,-16 1-43 16,0 1-21-16,-11 6-8 15,-27 8-97-15,-19 10-106 16,11 9-187-16,11 3-586 0</inkml:trace>
          <inkml:trace contextRef="#ctx0" brushRef="#br0" timeOffset="1247.4394">-17723 10616 595 0,'0'0'932'0,"0"0"-737"0,0 0-105 16,0 0-41-16,0 0-29 16,0 0 61-16,49 124 4 15,-19-59-37-15,-6 7-4 16,6 6-10-16,-11 1 0 16,2-5-9-16,-10-9 0 15,3-14-5-15,-14-16-7 16,8-16 5-16,-8-10 4 15,0-7 30-15,0-2 31 16,0 0 16-16,8-11-15 16,-8-10-42-16,16-6-16 15,-2-5-5-15,10 1-3 16,3 2 2-16,11 4-20 16,0 9 1-16,-3 9-1 15,3 7 0-15,-6 0-20 0,1 22-13 16,-9 4-35-16,-2 3-38 15,-6 13-65-15,0-8-104 16,-8-8-414-16</inkml:trace>
          <inkml:trace contextRef="#ctx0" brushRef="#br0" timeOffset="1399.0589">-16873 11243 1395 0,'0'0'501'0,"0"0"-209"16,0 0-102-16,0 0-98 16,0 0-92-16,0 0-160 0,0 0-335 15</inkml:trace>
        </inkml:traceGroup>
        <inkml:traceGroup>
          <inkml:annotationXML>
            <emma:emma xmlns:emma="http://www.w3.org/2003/04/emma" version="1.0">
              <emma:interpretation id="{6E1894BD-5CE0-4C6B-A7B7-9E405E78B1E4}" emma:medium="tactile" emma:mode="ink">
                <msink:context xmlns:msink="http://schemas.microsoft.com/ink/2010/main" type="inkWord" rotatedBoundingBox="13245,12883 17771,12193 18061,14095 13535,14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144002.5964">-12554 10635 352 0,'0'0'278'0,"0"0"-58"16,0 0-27-16,0 0 26 15,0 0-29-15,0 0-25 16,0 0-13-16,0-35-28 0,0 33-14 15,0 0-28 1,0 2-38-16,0 0-16 0,-17 0-14 16,4 0-14-16,-3 0-1 15,-1 7-9-15,-1 8 10 16,-4 4 0-16,-2 4 1 16,2 4 0-16,3 3 13 15,3 0-14-15,2 4 0 16,6-1 0-16,8-2 0 15,0-3-1-15,8-1-13 16,14-4 4-16,10-2 10 16,6-10 2-16,5-8 46 15,12-3-6-15,1-13 3 0,-1-17 12 16,-7-5-8 0,-10-5 5-16,-11 1 0 0,-19 0-11 15,-8 4-13-15,-27 3-30 16,-21 4-36-16,-20 7-55 15,3 7-60-15,-5 14-52 16,18 6-46-16,22 10-393 0</inkml:trace>
          <inkml:trace contextRef="#ctx0" brushRef="#br1" timeOffset="147066.9064">-10538 9440 952 0,'0'0'324'0,"0"0"-27"16,0 0-103-16,0 0-67 16,0 0-65-16,0 0-19 15,0 0-7-15,-127 46 14 16,89-11-21-16,5 8 17 15,12 2-18-15,4 2-12 0,9-3 5 16,8-7-12-16,8-4 11 16,14-5-3-16,24-7-1 15,3-7-16-15,5-6-14 16,5-8-38-16,25-4-105 16,-19-14-86-16,-11-5-406 0</inkml:trace>
          <inkml:trace contextRef="#ctx0" brushRef="#br1" timeOffset="142102.8663">-13983 10931 129 0,'0'0'745'0,"0"0"-531"16,0 0 14-16,0 0-39 16,0 0-39-16,0 0-80 15,0 0-18-15,0 0-24 16,5 0-25-16,12 0 6 15,18 0 60-15,35 0 32 0,55 0-9 16,42-9 4-16,23-14-28 16,-6-2 7-16,-25 1-17 15,-48 4 3-15,-21 5-9 16,-36 6-8-16,-22 3-11 16,-2 3-33-16,-6 0 10 15,-7 0-10-15,-17 1-40 16,0-6-69-16,-22-1-85 15,-5-4-188-15</inkml:trace>
          <inkml:trace contextRef="#ctx0" brushRef="#br1" timeOffset="141592.6077">-14070 10186 696 0,'0'0'111'0,"0"0"-7"16,0 0 68-16,0 0 6 16,0 0-45-16,0 0-28 15,-8 0-22-15,8 0-8 16,0 0-3-16,0 0-21 16,0 0-7-16,0 0-14 0,0 0-30 15,25 0 0-15,12 1 97 16,20 3-18-16,35-4-4 15,30 0-13-15,30-20-21 16,13-12-1-16,-14-3 0 16,-32 3-3-16,-40 10 0 15,-31 10-16-15,-18 5-6 16,-3-1-15-16,-5 4 0 16,-11 0 0-16,-6 4-73 15,-5 0-63-15,-13 0-84 0,-14 4-122 16,-11 5-1171-16</inkml:trace>
          <inkml:trace contextRef="#ctx0" brushRef="#br1" timeOffset="142846.297">-12763 9783 644 0,'0'0'185'0,"0"0"91"15,0 0-49-15,0 0-53 16,0 0-60-16,0 0-53 16,0 0-13-16,-46-16-14 15,33 23-12-15,-6 13-8 16,3 8-6-16,-6 9 2 16,6 5-10-16,0 4 7 15,7 1-7-15,9-5-1 16,9-7 1-16,15-5 0 15,22-12 6-15,3-6 59 16,16-12 20-16,-3 0-19 16,-5-17 18-16,-11-7-7 15,-9-8 1-15,-18-1 8 0,-10-4-22 16,-9 0-2-16,-25-3-62 16,-24 3-13-16,-15 5-79 15,-12 13-40-15,-5 19-102 16,18 23-18-16,28 7-397 0</inkml:trace>
          <inkml:trace contextRef="#ctx0" brushRef="#br1" timeOffset="144854.215">-12468 9591 722 0,'0'0'192'0,"0"0"44"0,0 0-54 16,0 0-48-16,0 0-73 15,0 0-34-15,0 0 56 16,-13 52 2-16,10-22-6 16,3 6-5-16,-5 5 0 15,5 5-2-15,0 4-5 16,0 2-25-16,5 3-12 15,6 3 5-15,2 2-7 16,4 1-5-16,-1 2 0 16,6 0 5-16,-6 2 6 15,3-1 0-15,-3 1-10 16,6 1-3-16,-6 2-6 16,8 0-8-16,-2 2 7 15,2 0-3-15,-5-2 13 0,3 2-13 16,-6-1 2-16,0-1 12 15,0-2-2-15,-2-3-7 16,-3-4 1-16,2-4-16 16,-4-9 7-16,-1-6-7 15,-6-7 0-15,4-9 1 16,-4-10-2-16,-2-4-21 16,6-10-60-16,-6 0-34 15,0-54-45-15,8-1-180 16,-8-9-682-16</inkml:trace>
          <inkml:trace contextRef="#ctx0" brushRef="#br1" timeOffset="145684.6957">-12468 9791 814 0,'0'0'291'16,"0"0"20"-16,0 0-87 15,0 0-81-15,0 0-35 16,0 0 0-16,0 0-31 16,-8-93-14-16,16 84-35 15,9-1-16-15,7 1 1 16,16 0-13-16,15 2 6 15,7 1-1-15,11 2-5 16,0 4 1-16,3 0 0 16,-3 3 10-16,-3 11-1 15,-10 3 0-15,2 1-9 0,-8 4 10 16,0 3-11-16,-5 0 15 16,0 5-15-16,-3 0 7 15,-6 1-1-15,6 3-5 16,-11 1 0-16,3 4 15 15,-5-1-14-15,-4 3 11 16,-4-2-2-16,-1 4-4 16,-8 0-6-16,1 0 13 15,-1 3-8-15,-3 2-5 16,-4 2 0-16,-1 1 5 16,-6 3 3-16,-2-2-9 15,0-4 12-15,0-2-6 16,0-4 0-16,-2 0-5 0,-6-6 0 15,-6 3 8 1,6 0-3-16,-8-1-6 0,-1 3-1 16,-4 1 1-16,-4-1 6 15,1-2-5-15,0-2 4 16,-1-2-5-16,-4-2-1 16,-4-1 1-16,-7-2 0 15,-1 0 0-15,-5-1 7 16,-8-2-5-16,2-3-2 15,-2-2 1-15,6-5 3 16,-1-2 2-16,3-4 3 16,5-3 4-16,3-1-13 0,6-6-9 15,-1-1-59-15,12 0-49 16,13 0-124-16,8-11-323 16,0-4-735-16</inkml:trace>
          <inkml:trace contextRef="#ctx0" brushRef="#br1" timeOffset="146519.1013">-11131 10442 530 0,'0'0'198'16,"0"0"0"-16,0 0-2 15,0 0 4-15,0 0-64 16,0 0-22-16,0 0-11 15,0 0-18-15,0 0-6 0,0 0 0 16,0 0-7-16,-3 0-4 16,3 0-13-16,0 0-5 15,0 2-6-15,0-2-8 16,9 3-8-16,7-2 16 16,22 1 32-16,10-2-11 15,9 0-23-15,14 0-7 16,7-9-11-16,28-7-3 15,21-7-5-15,22-5-1 16,10 1 10-16,-15 1-5 16,-9 2 24-16,-16 2-14 15,-24 7 0-15,-14 2-8 0,-19 2-5 16,-16 4 1 0,-3-3 6-16,-5 5 7 0,-8-3-16 15,-19 7-2-15,-3-2 2 16,-8 3 9-16,0-1 2 15,0 1-26-15,0-4-12 16,-19-4-38-16,-43 2-85 16,13-1-175-16,-13-2-255 0</inkml:trace>
          <inkml:trace contextRef="#ctx0" brushRef="#br1" timeOffset="147388.5677">-10076 9408 1054 0,'0'0'278'0,"0"0"-37"16,0 0-92-16,0 0-28 15,0 0-56-15,0 0-11 16,0 0-9-16,-110 109-3 16,110-83-30-16,0 0 12 15,16 0-4-15,5-2 10 16,20 0-8-16,-11-2 12 16,-6 2 1-16,-8-2-7 15,-8 0 6-15,-8 4 6 16,-5 0-16-16,-27 2 10 15,-12-2-34-15,-7-4-3 16,2-3-62-16,0-1-99 16,17-4-119-16,16-1-444 0</inkml:trace>
          <inkml:trace contextRef="#ctx0" brushRef="#br1" timeOffset="150859.3007">-9789 9794 808 0,'0'0'347'16,"0"0"-5"-16,0 0-134 16,0 0-2-16,0 0-52 15,0 0-14-15,0 0-16 0,0-5-1 16,0-10-23-16,6-7-56 16,2-6-8-16,5-5-5 15,-5 2 0-15,-5-2-11 16,3 9-14-16,-6 5 1 15,0 6 2-15,2 6-3 16,-2 4-5-16,0 3-1 16,0 0-9-16,6 6-4 15,2 18-8-15,0 10 20 16,3 6 1-16,2 6 5 16,-5-3 1-16,-5-4-6 15,5-10 1-15,-2-9-8 16,-4-7-38-16,-2-13-110 15,0-2-120-15,-2-18-455 0</inkml:trace>
        </inkml:traceGroup>
        <inkml:traceGroup>
          <inkml:annotationXML>
            <emma:emma xmlns:emma="http://www.w3.org/2003/04/emma" version="1.0">
              <emma:interpretation id="{503E031E-9A21-4335-84F9-F306F5C5C2B5}" emma:medium="tactile" emma:mode="ink">
                <msink:context xmlns:msink="http://schemas.microsoft.com/ink/2010/main" type="inkWord" rotatedBoundingBox="19486,11118 20643,11340 20517,12001 19359,117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-69999.6319">-7137 8641 1270 0,'0'0'332'0,"0"0"-60"16,0 0-150-16,79-101-26 16,-47 46-25-16,-2-1-25 15,0 7-12-15,-14 10 17 16,-5 18 16-16,2 20-9 16,-5 4-58-16,-5 38-2 15,11 18 2-15,-12 26 20 16,4 0-3-16,-6 2-17 15,0-2-13-15,2-4-100 16,4-11-161-16,2-20-539 0</inkml:trace>
          <inkml:trace contextRef="#ctx0" brushRef="#br2" timeOffset="-70262.9363">-8022 8680 1322 0,'0'0'318'15,"0"0"15"-15,0 0-127 16,0 0-107-16,103-131-2 15,-54 46-27-15,-9 2-25 16,-7-2-16-16,-9 8-11 16,-10 27-6-16,-6 12-3 0,-5 20 4 15,-3 18-13-15,5 30-61 16,-5 47 4-16,3 36 47 16,5-2 10-16,-3-15 0 15,3-33-7-15,6-21-70 16,2-1-34-16,17-8-109 15,-1-7-266-15,-8-20-829 0</inkml:trace>
        </inkml:traceGroup>
        <inkml:traceGroup>
          <inkml:annotationXML>
            <emma:emma xmlns:emma="http://www.w3.org/2003/04/emma" version="1.0">
              <emma:interpretation id="{1BA8E623-4888-47AF-9387-BCA71FCF76E1}" emma:medium="tactile" emma:mode="ink">
                <msink:context xmlns:msink="http://schemas.microsoft.com/ink/2010/main" type="inkWord" rotatedBoundingBox="21405,10855 21580,10828 21760,12011 21586,12038"/>
              </emma:interpretation>
            </emma:emma>
          </inkml:annotationXML>
          <inkml:trace contextRef="#ctx0" brushRef="#br2" timeOffset="-66521.8974">-5781 8583 345 0,'0'0'237'0,"-22"118"-54"15,14-50-65-15,5 2-69 16,3 3-49-16,0-22-39 15,9-12-135-15</inkml:trace>
          <inkml:trace contextRef="#ctx0" brushRef="#br2" timeOffset="-66650.6335">-5814 7793 439 0,'0'0'110'0,"0"0"-80"16,-5 125-30-16,5-89-262 0</inkml:trace>
        </inkml:traceGroup>
        <inkml:traceGroup>
          <inkml:annotationXML>
            <emma:emma xmlns:emma="http://www.w3.org/2003/04/emma" version="1.0">
              <emma:interpretation id="{87ED2A1D-7339-40BD-961C-CA1A739F9F3B}" emma:medium="tactile" emma:mode="ink">
                <msink:context xmlns:msink="http://schemas.microsoft.com/ink/2010/main" type="inkWord" rotatedBoundingBox="22886,11822 23122,11786 23177,12142 22941,12177">
                  <msink:destinationLink direction="with" ref="{BDCCA76E-335A-40AA-8502-5717F4F7539C}"/>
                </msink:context>
              </emma:interpretation>
            </emma:emma>
          </inkml:annotationXML>
          <inkml:trace contextRef="#ctx0" brushRef="#br2" timeOffset="-45200.1342">-4469 9037 1438 0,'0'0'202'15,"0"0"1"-15,0 0-90 0,44-115-2 16,-36 67-12-16,-5 3-56 15,2 10-29-15,-5 16-8 16,3 15-6-16,2 6-88 16,3 33-17-16,8 18 66 15,3 8-5-15,33 17-91 16,-9-15-130-16,3-20-310 0</inkml:trace>
        </inkml:traceGroup>
        <inkml:traceGroup>
          <inkml:annotationXML>
            <emma:emma xmlns:emma="http://www.w3.org/2003/04/emma" version="1.0">
              <emma:interpretation id="{8FEA31CA-AFCA-4854-82FE-3486031B3F7B}" emma:medium="tactile" emma:mode="ink">
                <msink:context xmlns:msink="http://schemas.microsoft.com/ink/2010/main" type="inkWord" rotatedBoundingBox="24075,11947 24495,11884 24504,11946 24084,12010">
                  <msink:destinationLink direction="with" ref="{BDCCA76E-335A-40AA-8502-5717F4F7539C}"/>
                </msink:context>
              </emma:interpretation>
            </emma:emma>
          </inkml:annotationXML>
          <inkml:trace contextRef="#ctx0" brushRef="#br2" timeOffset="-45001.4476">-3310 8968 1422 0,'0'0'209'15,"0"0"-108"-15,0 0-71 16,0 0-5-16,102-9-25 15,7-32-118-15,-12 6-453 16,6 0-185-16</inkml:trace>
        </inkml:traceGroup>
        <inkml:traceGroup>
          <inkml:annotationXML>
            <emma:emma xmlns:emma="http://www.w3.org/2003/04/emma" version="1.0">
              <emma:interpretation id="{36B1D512-4F55-4091-A437-DCADE7B6AF40}" emma:medium="tactile" emma:mode="ink">
                <msink:context xmlns:msink="http://schemas.microsoft.com/ink/2010/main" type="inkWord" rotatedBoundingBox="25288,11929 25790,11853 25795,11883 25293,11959">
                  <msink:destinationLink direction="with" ref="{BDCCA76E-335A-40AA-8502-5717F4F7539C}"/>
                </msink:context>
              </emma:interpretation>
            </emma:emma>
          </inkml:annotationXML>
          <inkml:trace contextRef="#ctx0" brushRef="#br2" timeOffset="-44885.2426">-2104 8904 55 0,'0'0'1098'0,"0"0"-971"0,0 0-89 16,166-5-38-16,-45-24-52 15,-12 2-215-15,-4 1-480 0</inkml:trace>
        </inkml:traceGroup>
        <inkml:traceGroup>
          <inkml:annotationXML>
            <emma:emma xmlns:emma="http://www.w3.org/2003/04/emma" version="1.0">
              <emma:interpretation id="{34A58AF1-E799-4792-9CCF-5C2BB2AAA92A}" emma:medium="tactile" emma:mode="ink">
                <msink:context xmlns:msink="http://schemas.microsoft.com/ink/2010/main" type="inkWord" rotatedBoundingBox="26938,11814 27059,11795 27061,11812 26940,11831">
                  <msink:destinationLink direction="with" ref="{BDCCA76E-335A-40AA-8502-5717F4F7539C}"/>
                </msink:context>
              </emma:interpretation>
            </emma:emma>
          </inkml:annotationXML>
          <inkml:trace contextRef="#ctx0" brushRef="#br2" timeOffset="-44792.9786">-456 8778 859 0,'0'0'0'0,"122"-14"-30"0</inkml:trace>
        </inkml:traceGroup>
        <inkml:traceGroup>
          <inkml:annotationXML>
            <emma:emma xmlns:emma="http://www.w3.org/2003/04/emma" version="1.0">
              <emma:interpretation id="{9D5FA12C-F8C8-413E-A0C8-AE4CCFE53D4C}" emma:medium="tactile" emma:mode="ink">
                <msink:context xmlns:msink="http://schemas.microsoft.com/ink/2010/main" type="inkWord" rotatedBoundingBox="28714,11330 29148,11264 29252,11944 28817,12010">
                  <msink:destinationLink direction="with" ref="{BDCCA76E-335A-40AA-8502-5717F4F7539C}"/>
                </msink:context>
              </emma:interpretation>
            </emma:emma>
          </inkml:annotationXML>
          <inkml:trace contextRef="#ctx0" brushRef="#br2" timeOffset="-44149.6988">1374 8647 907 0,'0'0'364'0,"0"0"-152"16,0 0-82-16,54-105-8 15,-43 64 5-15,2-1-51 16,-10-5-23-16,-3 5 19 15,0 4 3-15,0 8-43 16,0 12 21-16,0 8-14 16,0 10-26-16,0 0-13 15,5 20-22-15,20 18 8 0,4 13 14 16,4 8 0 0,2 9 0-16,-5-3 0 0,0 1 0 15,-11-3-14-15,-11-7-15 16,-8-6-14-16,0-9-44 15,-8-10 1-15,-17-9-39 16,-7-9 23-16,2-6 35 16,-2-3 30-16,7-2 29 15,9-2 8-15,8 0 27 16,8 0 35-16,0 0 71 16,21 0 18-16,20 0-103 15,13-9-48-15,6 1-45 16,24 4-42-16,-25 3-70 15,-13 1-397-15</inkml:trace>
        </inkml:traceGroup>
        <inkml:traceGroup>
          <inkml:annotationXML>
            <emma:emma xmlns:emma="http://www.w3.org/2003/04/emma" version="1.0">
              <emma:interpretation id="{96A0EADF-F2D7-4E98-8F94-0AD57BDBA722}" emma:medium="tactile" emma:mode="ink">
                <msink:context xmlns:msink="http://schemas.microsoft.com/ink/2010/main" type="inkWord" rotatedBoundingBox="31734,10190 33401,9935 33541,10848 31873,111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-68815.2217">4405 7154 940 0,'0'0'749'0,"0"0"-672"15,0 0-49-15,0 0 63 16,10 119 47-16,-10-51-39 15,6 10-18-15,-6 0-14 16,0-7 4-16,0-11-12 16,2-17-20-16,-2-18 16 15,6-12-14-15,-6-13 23 16,3 0 21-16,2-38 2 16,6-48-53-16,-3-38-34 15,0-2-28-15,-3 25 10 16,-2 40-2-16,3 37 6 15,-4 11 13-15,4 9-10 0,2 4-47 16,0 30-29-16,8 25 75 16,6 14 11-16,-3 2 2 15,5-4-1-15,6-15 0 16,2-18 2-16,6-21 26 16,6-13 18-16,10-19-23 15,2-26-10-15,4-6-13 16,-9-5-1-16,1 11 1 15,-17 15-1-15,-5 21-6 16,-6 9-5-16,-2 27-25 16,-3 25 31-16,-3 16 0 15,-2 6-6-15,2 4 3 0,0-4-37 16,16-1-101-16,-2-15-159 16,3-25-534-16</inkml:trace>
          <inkml:trace contextRef="#ctx0" brushRef="#br2" timeOffset="-67844.8516">5528 7374 798 0,'0'0'524'16,"0"0"-238"-16,0 0-127 15,0 0-42-15,0 0-35 16,110-67-19-16,-69 59-20 16,2 8 14-16,-7 0-29 15,-7 8-15-15,-18 19-6 16,-5 12-7-16,-6 10-1 16,-30 13 1-16,-11 4 0 15,-5 4 9-15,3-2-9 16,10-5 0-16,12-11 7 15,21-14 3-15,13-13 12 16,52-20 12-16,38-6-34 16,3-25-4-16,18-16-116 0,-35 4-141 15,-43 14-507-15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5:32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422082-C924-499C-A542-1B957667E3FD}" emma:medium="tactile" emma:mode="ink">
          <msink:context xmlns:msink="http://schemas.microsoft.com/ink/2010/main" type="inkDrawing" rotatedBoundingBox="1603,1126 2435,1163 2425,1387 1593,1351" semanticType="callout" shapeName="Other">
            <msink:sourceLink direction="with" ref="{BA086E8E-82C1-40D1-836B-681ADB6C8CCE}"/>
          </msink:context>
        </emma:interpretation>
      </emma:emma>
    </inkml:annotationXML>
    <inkml:trace contextRef="#ctx0" brushRef="#br0">-2 17 504 0,'0'0'205'16,"0"0"-21"-16,0 0-33 16,0 0 5-16,0 0-18 15,0 0-28-15,0 0-17 16,0 1 4-16,0-1-31 0,0 0-31 16,0 4-22-16,0 4-13 15,8 2 1-15,14 6 14 16,-6 2-2-16,11 4 7 15,3 2 5-15,11 1 1 16,7-4 21-16,7 0-7 16,7-9 1-16,3-6 4 15,16-6-13-15,3-4-7 16,-3-20 2-16,-8-11-14 16,-11-2-13-16,-16-8-63 15,-21 11-111-15,-17 8-428 0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5:38.8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7841AE-23BC-4007-9A26-C34C6BB55AC4}" emma:medium="tactile" emma:mode="ink">
          <msink:context xmlns:msink="http://schemas.microsoft.com/ink/2010/main" type="inkDrawing" rotatedBoundingBox="13094,1124 14447,1233 14429,1454 13076,1346" semanticType="callout" shapeName="Other">
            <msink:sourceLink direction="to" ref="{F5729478-3D87-41E3-8A74-0A543AB345F7}"/>
            <msink:sourceLink direction="to" ref="{E43B5025-333F-40CD-A244-0C44F92588DF}"/>
          </msink:context>
        </emma:interpretation>
      </emma:emma>
    </inkml:annotationXML>
    <inkml:trace contextRef="#ctx0" brushRef="#br0">37 31 42 0,'0'0'136'0,"0"0"-7"16,0 0-65-16,0 0-34 15,0 0 35-15,0 0 42 16,-27-17-25-16,27 15 11 16,0 0 0-16,0-2 27 15,-6 3 6-15,6-1 0 0,-8 1 1 16,8-2-13-16,0 1-26 16,0 1-6-16,0-2-11 15,0 3 2-15,0 0-16 16,0 0-23-16,0 0 2 15,0 0-11-15,0 0-25 16,0 0 15-16,0 0-15 16,0 0-10-16,0 0-15 15,0 0 18-15,0 0-15 16,14 6 19-16,2 5 3 16,0 4 0-16,3 1 2 15,6 1 9-15,4 0-5 16,1 1-6-16,3-1 10 0,-1 1-10 15,0-3 33 1,6-2-25-16,-5-2 3 0,-1-2-1 16,1-1 2-16,-1 0-5 15,6-3 3-15,-5 0 5 16,4 1 3-16,-4-2-17 16,-1-1 13-16,-2 1-14 15,-3-1-6-15,-2 0 5 16,-1 0 0-16,6-1-19 15,0-2 20-15,-3 0 20 16,5 0-19-16,-2 0 1 16,8 0 17-16,-6 0-10 15,1 0-3-15,7-2 11 0,6-7 20 16,-5-1 9-16,8 0-17 16,-9-5-12-16,-2-2 22 15,8-5 0-15,-14 1-4 16,1 0-18-16,-17 2 12 15,6 6-8-15,-14 5 16 16,-8 6-25-16,0-1-12 16,0 3-10-16,-22 0-138 15,-2 3-217-15,-9 3-699 0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6:00.7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9CC5F3-D2FF-4FB8-938E-CE231F4DB03B}" emma:medium="tactile" emma:mode="ink">
          <msink:context xmlns:msink="http://schemas.microsoft.com/ink/2010/main" type="writingRegion" rotatedBoundingBox="12447,3272 14970,2598 15178,3376 12655,4050"/>
        </emma:interpretation>
      </emma:emma>
    </inkml:annotationXML>
    <inkml:traceGroup>
      <inkml:annotationXML>
        <emma:emma xmlns:emma="http://www.w3.org/2003/04/emma" version="1.0">
          <emma:interpretation id="{40E33955-F362-4FAC-A148-E3933148DC10}" emma:medium="tactile" emma:mode="ink">
            <msink:context xmlns:msink="http://schemas.microsoft.com/ink/2010/main" type="paragraph" rotatedBoundingBox="12447,3272 14970,2598 15178,3376 12655,4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1F5107-6482-4667-AE3E-E8647BC5EC1F}" emma:medium="tactile" emma:mode="ink">
              <msink:context xmlns:msink="http://schemas.microsoft.com/ink/2010/main" type="line" rotatedBoundingBox="12447,3272 14970,2598 15178,3376 12655,4050"/>
            </emma:interpretation>
          </emma:emma>
        </inkml:annotationXML>
        <inkml:traceGroup>
          <inkml:annotationXML>
            <emma:emma xmlns:emma="http://www.w3.org/2003/04/emma" version="1.0">
              <emma:interpretation id="{3FFDC11F-BAF9-4AFA-BD26-97025AAFFB8D}" emma:medium="tactile" emma:mode="ink">
                <msink:context xmlns:msink="http://schemas.microsoft.com/ink/2010/main" type="inkWord" rotatedBoundingBox="12565,3714 12829,3643 12906,3935 12643,40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949-3704 620 0,'0'0'242'0,"0"0"18"16,0 0-64-16,0 0-22 15,0 0-75-15,95-111-83 16,-79 75-16-16,-8 9-188 15,-8 7-470-15</inkml:trace>
          <inkml:trace contextRef="#ctx0" brushRef="#br0" timeOffset="-241.3465">854-3730 150 0,'0'0'381'16,"0"0"-146"-16,0 0-92 15,0 0 2-15,0-8-50 16,0 1-12-16,0 1 23 15,0 1-21-15,0 0-1 16,0-1-31-16,0 0-15 16,0-3-15-16,0 0-4 15,6-4 16-15,4-5-5 16,7-3-3-16,-1-2 6 16,6-3-9-16,2 1 0 15,0-4-6-15,1 1-17 0,-4 2-1 16,-2 6-17-16,-5 5-59 15,-14 8-112-15,0 5-317 0</inkml:trace>
        </inkml:traceGroup>
        <inkml:traceGroup>
          <inkml:annotationXML>
            <emma:emma xmlns:emma="http://www.w3.org/2003/04/emma" version="1.0">
              <emma:interpretation id="{F5729478-3D87-41E3-8A74-0A543AB345F7}" emma:medium="tactile" emma:mode="ink">
                <msink:context xmlns:msink="http://schemas.microsoft.com/ink/2010/main" type="inkWord" rotatedBoundingBox="13394,3019 14215,2799 14418,3559 13597,3778">
                  <msink:destinationLink direction="to" ref="{AD7841AE-23BC-4007-9A26-C34C6BB55AC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2.7695">2045-4768 622 0,'0'0'240'15,"0"0"-4"-15,0 0-26 16,0 0-23-16,0 0-43 16,0 0-38-16,0 0-6 15,0-6-23-15,0 6-14 16,0 0-12-16,0 0-21 16,-8 0-30-16,-8 0 1 15,-1 2-6-15,-15 14 6 0,-1 1-1 16,-13 4 11-1,17 2-9-15,-7 2 7 0,7-3-8 16,4 1-1-16,9-4 0 16,2 4-13-16,4 2 1 15,2 7 12-15,2 3 7 16,6 3-7-16,0 4-1 16,0-4-4-16,16-1 5 15,9-5 2-15,4-9-1 16,4-4 5-16,-1-10-4 15,6-7 14-15,-5-2 12 16,-3 0 4-16,-6-15 29 16,-13-3 18-16,-6-1 10 15,-5-5-4-15,0 0-85 16,-24 0-6-16,-6 2-61 16,-2 5-45-16,2 7-21 0,5 7-48 15,15 3-37-15,10 6-366 16,0 5-261-16</inkml:trace>
          <inkml:trace contextRef="#ctx0" brushRef="#br0" timeOffset="3311.703">2291-4790 772 0,'0'0'260'15,"0"0"94"-15,0 0-192 16,0 0-90-16,0 0-54 16,0 0-4-16,0 0 11 15,-16 107 26-15,8-61-14 16,8 2-2-16,0-1-2 15,0-11-9-15,16-5 1 16,6-10 4-16,-3-10 16 16,10-8-3-16,-4-3 7 15,13-3-12-15,-6-17-15 16,-5-7-11-16,-3 4-11 0,-10 2-11 16,-6 6-3-16,0 14 13 15,-8 1-6-15,0 16-37 16,0 24 39-16,0 11 5 15,0 8 21-15,0 2-9 16,0-6-11-16,6-5 12 16,2-9-13-16,3-11 0 15,13-14-95-15,0-9-117 16,-2-7-369-16</inkml:trace>
          <inkml:trace contextRef="#ctx0" brushRef="#br0" timeOffset="4574.1901">1893-4423 611 0,'0'0'274'15,"0"0"63"-15,0 0-105 16,0 0-65-16,0 0-60 16,0 0-62-16,0 0-14 15,-62 8-30-15,30 2-1 0,-9 6-64 16,9 2-171-16,7-4-283 16</inkml:trace>
        </inkml:traceGroup>
        <inkml:traceGroup>
          <inkml:annotationXML>
            <emma:emma xmlns:emma="http://www.w3.org/2003/04/emma" version="1.0">
              <emma:interpretation id="{E43B5025-333F-40CD-A244-0C44F92588DF}" emma:medium="tactile" emma:mode="ink">
                <msink:context xmlns:msink="http://schemas.microsoft.com/ink/2010/main" type="inkWord" rotatedBoundingBox="14582,3030 15052,2905 15178,3376 14707,3501">
                  <msink:destinationLink direction="to" ref="{AD7841AE-23BC-4007-9A26-C34C6BB55AC4}"/>
                </msink:context>
              </emma:interpretation>
            </emma:emma>
          </inkml:annotationXML>
          <inkml:trace contextRef="#ctx0" brushRef="#br0" timeOffset="3739.7391">2805-4657 1046 0,'0'0'301'0,"0"0"-134"15,0 0-126-15,0 0-31 16,0 0 25-16,0 0 6 15,44 112 11-15,-31-69-7 16,-5-1-14-16,0-3 3 16,0-7 1-16,-8-6 0 15,9-10-9-15,-4-5-17 16,-5-7-2-16,0-3 4 0,0-1 5 16,0 0 28-16,0 0 36 15,3 0-3-15,-3-14-29 16,5-4-25-16,3-8-10 15,8-3 18-15,3-2 0 16,11-4-16-16,11 0 5 16,-1 4-5-16,6 5 2 15,-5 6-1-15,5 4-9 16,-14 7-7-16,6 5-12 16,-13 1-61-16,-9 3-61 15,-5 0-89-15,-11 7-129 16,-17 6-228-16,-1-4-123 0</inkml:trace>
          <inkml:trace contextRef="#ctx0" brushRef="#br0" timeOffset="3923.0513">2941-4424 823 0,'0'0'378'0,"0"0"-101"16,0 0-74-16,0 0-43 15,0 0-31-15,143 86-41 16,-102-73-48-16,5 0-40 16,-6 3-43-16,-7-3-204 15,-17-4-620-15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6:50.8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D05C174-6A1A-46CE-A58C-7655D1A9F874}" emma:medium="tactile" emma:mode="ink">
          <msink:context xmlns:msink="http://schemas.microsoft.com/ink/2010/main" type="writingRegion" rotatedBoundingBox="22428,2340 31112,3402 30033,12224 21350,11163"/>
        </emma:interpretation>
      </emma:emma>
    </inkml:annotationXML>
    <inkml:traceGroup>
      <inkml:annotationXML>
        <emma:emma xmlns:emma="http://www.w3.org/2003/04/emma" version="1.0">
          <emma:interpretation id="{CE901C5F-EF6E-4712-B65E-1E2079AC30D1}" emma:medium="tactile" emma:mode="ink">
            <msink:context xmlns:msink="http://schemas.microsoft.com/ink/2010/main" type="paragraph" rotatedBoundingBox="22300,3093 31086,3102 31085,3921 22299,3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4C7974-4B82-4DA3-A7C1-77B108157338}" emma:medium="tactile" emma:mode="ink">
              <msink:context xmlns:msink="http://schemas.microsoft.com/ink/2010/main" type="line" rotatedBoundingBox="22300,3093 31086,3102 31085,3921 22299,3912"/>
            </emma:interpretation>
          </emma:emma>
        </inkml:annotationXML>
        <inkml:traceGroup>
          <inkml:annotationXML>
            <emma:emma xmlns:emma="http://www.w3.org/2003/04/emma" version="1.0">
              <emma:interpretation id="{5C59E73F-66D7-43E1-B044-CB4C225FAD1D}" emma:medium="tactile" emma:mode="ink">
                <msink:context xmlns:msink="http://schemas.microsoft.com/ink/2010/main" type="inkWord" rotatedBoundingBox="22300,3168 23372,3169 23371,3860 22299,3859">
                  <msink:destinationLink direction="with" ref="{CF785E7F-EBD1-4DB0-A142-7A3B9DE2D9D8}"/>
                  <msink:destinationLink direction="with" ref="{4E5FD67E-C86F-4A31-B6C9-31BF521D3F1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-7588 375 1197 0,'0'0'299'16,"0"0"-152"-16,0 0-47 15,62-108-46-15,-45 76-11 16,-1 2 2-16,-8 9 34 16,-3 7 13-16,-2 8 11 15,-3 6-41-15,0 0-48 16,0 7-14-16,0 18-9 15,0 11 9-15,0 7 6 16,0 5-6-16,0-2 1 16,0-5-2-16,6-6-2 15,-6-7-53-15,8-11-95 16,0-9-129-16,0-8-556 0</inkml:trace>
          <inkml:trace contextRef="#ctx0" brushRef="#br0" timeOffset="532.5154">-7160 235 512 0,'0'0'264'0,"0"0"-27"16,0 0-30-16,0 0 12 15,0 0-29-15,0 0-40 16,0 0-12-16,8-23-21 15,-8 23-30-15,0 0-24 16,0 0-22-16,-14 0-27 16,-2 0-14-16,-8 0 0 15,-1 0 0-15,6 7-1 16,-2 6-8-16,7-1-7 16,12 2-2-16,-4 1-7 15,6 0 7-15,6-1 17 0,10 3 0 16,14 1 0-16,-3 1 0 15,2 2 1-15,-4-1 0 16,-1 0 0-16,-8-1 0 16,-2-1 0-16,-14 1 0 15,0-2-6-15,-5-1 5 16,-14-1 0-16,-11-5 0 16,0 0-23-16,-11-10-81 15,9 0-100-15,8-11-445 0</inkml:trace>
          <inkml:trace contextRef="#ctx0" brushRef="#br0" timeOffset="802.7922">-7198 251 1075 0,'0'0'510'0,"0"0"-253"16,0 0-143-16,0 0-29 0,0 0-33 15,133-33-52 1,-109 29-62-16,-8 2-204 0,-10 2-843 0</inkml:trace>
          <inkml:trace contextRef="#ctx0" brushRef="#br0" timeOffset="-291.85">-8091 312 1480 0,'0'0'351'0,"0"0"-51"16,0 0-211-16,143-71-62 15,-86 36-27-15,22-5-97 16,-31 7-135-16,-7 9-536 0</inkml:trace>
          <inkml:trace contextRef="#ctx0" brushRef="#br0" timeOffset="-474.0112">-7956-150 1038 0,'0'0'294'16,"0"0"-151"-16,0 0-84 16,0 0 54-16,-30 144-31 0,22-79 11 15,0 7-27 1,0-3 9-16,0 1-8 0,0-12-29 16,2-11-13-1,4-14-9-15,2-13-1 0,0-12-6 16,0-8 12-16,0 0 35 15,-6-14 52-15,-2-20-63 16,0-14-45-16,0-12 0 16,0-10-16-16,0-4-24 15,8 3 9-15,0 5 10 16,5 13 18-16,11 13 3 16,3 12 9-16,3 9 12 15,-6 10-1-15,17 9-19 16,5 0-1-16,-3 26 0 0,11 13 12 15,0 13 6 1,-11 6-9-16,0 7 4 0,-11 2 3 16,-5-1-10-16,-5-3 0 15,-6-6-6-15,-5-7-15 16,-3-7-60-16,0-11-64 16,-3-14-88-16,-19-12-163 15,3-6-552-15</inkml:trace>
        </inkml:traceGroup>
        <inkml:traceGroup>
          <inkml:annotationXML>
            <emma:emma xmlns:emma="http://www.w3.org/2003/04/emma" version="1.0">
              <emma:interpretation id="{61F81266-F816-442F-86B8-0053D13BE50E}" emma:medium="tactile" emma:mode="ink">
                <msink:context xmlns:msink="http://schemas.microsoft.com/ink/2010/main" type="inkWord" rotatedBoundingBox="23970,3094 24852,3095 24851,3915 23969,3914">
                  <msink:destinationLink direction="with" ref="{4E5FD67E-C86F-4A31-B6C9-31BF521D3F1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313.9056">-6229-211 901 0,'0'0'329'0,"0"0"-79"16,0 0-140-16,0 0-43 15,0 0 5-15,0 0-20 16,-65 107-9-16,43-53 8 16,3 11 24-16,-3 5 6 15,4 0-35-15,1-6-11 16,4-10-10-16,5-12 3 15,5-16-11-15,-2-13-10 16,5-7 3-16,0-6 9 16,0-4 49-16,0-21 4 15,0-17-72-15,0-11-5 16,0-12-22-16,0-5-17 0,0-3-22 16,8 4 23-16,0 10 10 15,8 11 26-15,0 13 7 16,6 11 10-16,2 11 6 15,-8 9-4-15,17 4-11 16,-3 10 0-16,-3 19 15 16,3 12 5-16,7 10-2 15,-9 10 3-15,-4 4 10 16,-8 1-19-16,-2-3-6 16,-6-6 1-16,0-9-8 15,0-10 0-15,-3-12-16 16,-5-6-52-16,0-15-83 15,0-3-118-15,-8-2-452 0</inkml:trace>
          <inkml:trace contextRef="#ctx0" brushRef="#br0" timeOffset="-2132.8742">-6373 331 474 0,'0'0'1187'0,"0"0"-842"16,0 0-178-16,0 0-118 16,141-80-49-16,-84 47-6 15,13-1-150-15,-16 8-325 16,-19 8-794-16</inkml:trace>
          <inkml:trace contextRef="#ctx0" brushRef="#br0" timeOffset="-1861.5024">-5883 293 808 0,'0'0'277'0,"0"0"1"16,0 0-114-16,0 0-42 16,0 0-43-16,49-114-26 15,-49 96 4-15,8 6 44 16,-8 9-2-16,0 3-40 0,0 0-41 15,0 1-18 1,0 18-8-16,0 11 8 0,0 6 11 16,-8 3-4-16,8 2-5 15,0-4 5-15,0-6-7 16,0-3-91-16,0-10-116 16,0-8-411-16</inkml:trace>
          <inkml:trace contextRef="#ctx0" brushRef="#br0" timeOffset="-1487.5333">-5685 179 694 0,'0'0'193'15,"0"0"59"-15,0 0-34 16,0 0-33-16,0 0-73 16,24 107-26-16,-16-88-26 15,0-5-28-15,3-5-6 16,3-6 12-16,2-3 8 16,-5 0-10-16,10-8-9 15,-7-7-18-15,-3 0 0 16,-3 7 2-16,-8 1 36 15,0 7 4-15,0 0-31 16,0 8-20-16,0 18 0 16,0 9 16-16,0 6 21 15,0 1-6-15,0 1-15 0,0-4-16 16,0 2-22-16,0-14-157 16,-3-11-472-16</inkml:trace>
        </inkml:traceGroup>
        <inkml:traceGroup>
          <inkml:annotationXML>
            <emma:emma xmlns:emma="http://www.w3.org/2003/04/emma" version="1.0">
              <emma:interpretation id="{54DEB27F-0BF1-41EC-B9F7-EAFDBE41D388}" emma:medium="tactile" emma:mode="ink">
                <msink:context xmlns:msink="http://schemas.microsoft.com/ink/2010/main" type="inkWord" rotatedBoundingBox="25604,3188 26437,3189 26436,3853 25603,3852">
                  <msink:destinationLink direction="with" ref="{4E5FD67E-C86F-4A31-B6C9-31BF521D3F1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183.8975">-4698-102 717 0,'0'0'222'0,"0"0"18"16,0 0-41-16,0 0-51 15,0 0-62-15,0 0-28 0,0 0-14 16,0-15 15 0,-2 10-13-16,2 2 18 0,0 0 4 15,0 1-1-15,0 2-11 16,0 0-23-16,0 0-18 15,-6 0-12-15,6 0-3 16,-3 8-21-16,-2 14 9 16,2 12 12-16,-2 12 1 15,-3 11 0-15,-6 7 14 16,6 5 0-16,-3-1-2 16,3-5-12-16,3-11 1 15,-3-12-1-15,5-10 1 16,3-14-2-16,0-7 2 15,0-5-1-15,0-4 18 16,0-5 11-16,0-20 12 0,0-17-42 16,0-11-36-16,0-8-17 15,3-2-16-15,5 1 9 16,0 9 26-16,5 5 9 16,-2 7 5-16,8 9 15 15,-8 6 5-15,-3 5 1 16,6 8 11-16,-3 8 6 15,2 3-9-15,-2 2-9 16,11 6 1-16,-6 16 14 16,14 9 16-16,-3 4 0 15,-3 8-3-15,0 1-7 16,-10 0-5-16,2 1 3 16,0-1-1-16,-8-1-16 0,1-5-2 15,-4-5-7-15,-2-3-33 16,2-6-45-16,-5-7-75 15,0-8-132-15,0-7-341 16</inkml:trace>
          <inkml:trace contextRef="#ctx0" brushRef="#br0" timeOffset="-4009.3637">-4714 292 1283 0,'0'0'298'0,"0"0"-37"16,0 0-177-16,0 0-48 15,152-60-36-15,-104 33-119 0,-10 3-429 0</inkml:trace>
          <inkml:trace contextRef="#ctx0" brushRef="#br0" timeOffset="-3731.8631">-4300 292 973 0,'0'0'282'0,"0"0"-83"16,0 0-99-16,0 0-30 15,0 0-33-15,46-105-5 16,-46 92 41-16,0 7 48 0,0 6-33 15,0 0-51-15,0 0-36 16,0 19-1-16,0 6 12 16,0 8 2-16,0 0-12 15,0 4 8-15,0-7-9 16,0-4-1-16,0-2-58 16,0-7-137-16,8-10-464 0</inkml:trace>
          <inkml:trace contextRef="#ctx0" brushRef="#br0" timeOffset="-3311.9858">-4135 235 785 0,'0'0'219'16,"0"0"-12"-16,0 0-24 16,0 0-35-16,0 0-26 15,0 0-40-15,0 0-24 16,95-35-26-16,-95 35-22 16,0 0-10-16,0 9-10 15,0 5 1-15,-14 3 9 0,4 1 0 16,-4 0 0-1,6-1 0-15,8-4 0 0,0-1 0 16,5-2 1-16,14 3 0 16,6 2 11-16,4 2-11 15,-4 3 25-15,-9 3 27 16,-3-1-9-16,-13 0-12 16,0 0 10-16,-24-1 2 15,-14-6-2-15,0-3-41 16,-2-8-1-16,-6-4-68 15,13-11-138-15,6-6-501 0</inkml:trace>
        </inkml:traceGroup>
        <inkml:traceGroup>
          <inkml:annotationXML>
            <emma:emma xmlns:emma="http://www.w3.org/2003/04/emma" version="1.0">
              <emma:interpretation id="{ED3D0B82-0A49-4871-9599-4ED739A5AC09}" emma:medium="tactile" emma:mode="ink">
                <msink:context xmlns:msink="http://schemas.microsoft.com/ink/2010/main" type="inkWord" rotatedBoundingBox="26881,3180 27717,3181 27716,3806 26880,3805">
                  <msink:destinationLink direction="with" ref="{CF785E7F-EBD1-4DB0-A142-7A3B9DE2D9D8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13534.9361">-3356-105 1007 0,'0'0'279'16,"0"0"-57"-16,0 0-77 16,0 0-45-16,0 0-52 15,0 0-31-15,-10-5-9 0,2 22-8 16,-9 11 10 0,-4 10 45-16,4 10-19 0,-4 5-1 15,5 1-15-15,-1 0 23 16,6-8 5-16,6-7-10 15,-3-12-11-15,5-8-8 16,3-10-9-16,0-5 4 16,0-4 28-16,0 0 34 15,0-10 8-15,0-17-35 16,0-12-49-16,0-7-15 16,0-8 0-16,0 0-6 15,0-1-10-15,3 8 10 16,5 5 20-16,6 10-9 15,-6 6 4-15,3 9 6 16,-3 8 0-16,0 3 8 0,8 6-8 16,-2 0-2-1,10 14-17-15,0 11 19 0,6 12 3 16,-6 6 10-16,-5 6-11 16,-5-1-1-16,8-1 9 15,-12-7-8-15,-2-4-1 16,1-9-1-16,-4-6-31 15,-2-7-61-15,-3-5-58 16,-3-7-84-16,-13-2-326 16,-6 0-126-16</inkml:trace>
          <inkml:trace contextRef="#ctx0" brushRef="#br1" timeOffset="-13373.3207">-3475 215 1182 0,'0'0'300'0,"0"0"-19"16,0 0-115-16,0 0-41 15,149-40-125-15,-92 15-4 16,-11 5-169-16,-13 2-512 0</inkml:trace>
          <inkml:trace contextRef="#ctx0" brushRef="#br1" timeOffset="-13057.6545">-3069 242 157 0,'0'0'822'15,"0"0"-483"-15,0 0-117 16,0 0-74-16,0 0-72 15,0 0-30-15,0 0-11 16,52-86 1-16,-52 77-2 16,0 4 16-16,0 5-27 15,0 0-23-15,0 10-25 16,0 14 18-16,0 7 7 16,0 4 7-16,0 2-1 15,0-3-6-15,0-5 1 0,0-6 7 16,0-5-8-1,11-8-79-15,5-5-111 0,-3-5-454 0</inkml:trace>
          <inkml:trace contextRef="#ctx0" brushRef="#br1" timeOffset="-12690.113">-2849 188 322 0,'0'0'594'15,"0"0"-378"1,0 0-56-16,0 0-14 0,0 0-41 16,0 0-31-16,0 0-4 15,81-7-7-15,-65 7-17 16,-3 7-11-16,-4 5-24 15,-7 0-5-15,-2 8-4 16,0 3 9-16,-2 5-1 16,-15 4 3-16,-4 0 2 15,2-1 5-15,-3-1 14 16,14-6-6-16,3-4 1 16,5-8 3-16,0-3-5 0,8-4 2 15,13-1-1-15,12 0-28 16,5-3-68-16,-11-1-207 15,-6 0-875-15</inkml:trace>
        </inkml:traceGroup>
        <inkml:traceGroup>
          <inkml:annotationXML>
            <emma:emma xmlns:emma="http://www.w3.org/2003/04/emma" version="1.0">
              <emma:interpretation id="{3B7C9C98-88C9-4D56-A545-EF0592CA2DE7}" emma:medium="tactile" emma:mode="ink">
                <msink:context xmlns:msink="http://schemas.microsoft.com/ink/2010/main" type="inkWord" rotatedBoundingBox="28088,3169 29282,3171 29281,3837 28087,3836"/>
              </emma:interpretation>
            </emma:emma>
          </inkml:annotationXML>
          <inkml:trace contextRef="#ctx0" brushRef="#br1" timeOffset="-26151.8834">-2184-149 788 0,'0'0'108'0,"0"0"-40"16,0 0 9-16,-38 121 24 16,25-64-4-16,2 7-19 0,-5 1 9 15,2-4-7 1,3-12-16-16,3-10-33 0,3-14-12 16,2-13-2-16,3-8 6 15,0-4 56-15,0-2 42 16,0-22-23-16,0-11-84 15,0-10-14-15,0-4 0 16,0-2-9-16,8 5-9 16,3 2 5-16,5 11 13 15,6 9 10-15,2 10 2 16,-7 10-1-16,12 4-11 16,-2 10 1-16,6 20 2 0,-1 11 19 15,-2 5-15-15,0 8 12 16,-6-2-3-16,-8 0-15 15,-5-7-1 1,-5-4-30-16,-4-10-34 0,-2-5-58 16,0-11-160-16,0-11-275 0</inkml:trace>
          <inkml:trace contextRef="#ctx0" brushRef="#br1" timeOffset="-25989.8307">-2254 236 611 0,'0'0'889'0,"0"0"-697"15,0 0-125-15,105-35-40 0,-42 9-27 16,-15 1-110-16,-7 3-493 0</inkml:trace>
          <inkml:trace contextRef="#ctx0" brushRef="#br1" timeOffset="-25687.0572">-1856 348 732 0,'0'0'251'0,"0"0"75"15,0 0-42-15,0 0-169 16,0 0-80-16,0 0-14 0,0 0-4 15,56-109-8 1,-50 94-2-16,-6 6 49 0,0 5 14 16,0 4-42-16,0 0-28 15,0 6-21-15,0 14 21 16,0 6 16-16,0 4-10 16,0 1-5-16,0-1 8 15,0-5-9-15,3-2 0 16,2-7-82-16,3-16-81 15,0 0-363-15,0-5-163 0</inkml:trace>
          <inkml:trace contextRef="#ctx0" brushRef="#br1" timeOffset="-25401.9101">-1640 263 854 0,'0'0'311'0,"0"0"9"16,0 0-72-16,0 0-54 16,0 0-135-16,0 0-34 15,0 0 4-15,79-94 5 16,-74 83 4-16,-5 5 3 16,0 6 2-16,0 0-43 15,0 17-30-15,0 15 29 0,0 13 0 16,0 3 1-16,0 2 0 15,0-3 0-15,3-5 0 16,10-1-65-16,-2-11-142 16,-3-16-547-16</inkml:trace>
          <inkml:trace contextRef="#ctx0" brushRef="#br1" timeOffset="-26766.6551">-1488 332 880 0,'0'0'363'16,"0"0"-119"-16,0 0-138 16,0 0-106-16,0 0-49 15,0 0-347-15</inkml:trace>
          <inkml:trace contextRef="#ctx0" brushRef="#br1" timeOffset="-26896.952">-1109 300 28 0,'0'0'990'0,"0"0"-717"16,0 0-83-16,0 0-56 15,0 0-67-15,0 0-67 16,0 0-36-16,-9-16-126 16,1 8-345-16</inkml:trace>
        </inkml:traceGroup>
        <inkml:traceGroup>
          <inkml:annotationXML>
            <emma:emma xmlns:emma="http://www.w3.org/2003/04/emma" version="1.0">
              <emma:interpretation id="{E45ACEC3-B0F9-474A-A9F3-48F848709758}" emma:medium="tactile" emma:mode="ink">
                <msink:context xmlns:msink="http://schemas.microsoft.com/ink/2010/main" type="inkWord" rotatedBoundingBox="29736,3552 29788,3552 29788,3575 29735,357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27150.7942">-603 256 98 0,'0'0'804'15,"0"0"-514"-15,0 0-23 16,0 0-39-16,0 0-41 0,0 0-80 15,0 0-53 1,0 0-46-16,0-2-8 0,-17-6-106 16,-2 1-88-16,3 1-402 15</inkml:trace>
        </inkml:traceGroup>
        <inkml:traceGroup>
          <inkml:annotationXML>
            <emma:emma xmlns:emma="http://www.w3.org/2003/04/emma" version="1.0">
              <emma:interpretation id="{1C24B609-3611-4DAC-B74E-EFCA1C277BFD}" emma:medium="tactile" emma:mode="ink">
                <msink:context xmlns:msink="http://schemas.microsoft.com/ink/2010/main" type="inkWord" rotatedBoundingBox="30391,3318 31086,3319 31085,3689 30390,368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28367.9078">41 0 743 0,'0'0'411'0,"0"0"-155"0,0 0-106 15,0 0-60-15,0 0-55 16,0 0-35-16,2 19 7 16,-2 13 12-16,0 6 35 15,0 9 2-15,-8 2-11 16,0-1 6-16,0-4-1 16,0-5-31-16,0-14-7 15,8-9-11-15,0-6 0 16,0-7 14-16,0-3 52 15,0 0 60-15,0-20-6 16,-3-14-83-16,3-10-38 16,0-8-29-16,0-1-8 15,0 1 1-15,3 10-1 0,10 10 18 16,-2 10 14 0,3 13 5-16,2 7 0 0,3 2-1 15,11 8 0-15,7 14 1 16,4 9 9-16,0 6 3 15,-1 2 9-15,-7 1-11 16,-9-2-10-16,-2-5-5 16,-6-5 3-16,-8-5-13 15,0-4-47-15,-8-4-69 16,0-10-58-16,0-1-159 16,-16-4-253-16</inkml:trace>
          <inkml:trace contextRef="#ctx0" brushRef="#br1" timeOffset="-28186.3824">81 230 995 0,'0'0'250'0,"0"0"-131"15,0 0-27-15,0 0 5 16,119 0-97-16,-54 0-47 15,-8-6-305-15,-14 1-629 0</inkml:trace>
          <inkml:trace contextRef="#ctx0" brushRef="#br1" timeOffset="-27930.065">525 163 836 0,'0'0'166'15,"0"0"66"-15,0 0-71 16,-46 96-29-16,46-66-39 16,22-3-16-16,10-11 28 15,3-6 27-15,3-8-50 16,-5-2 43-16,-4-6-34 16,-10-12 16-16,-11-6 10 15,-8-4-50-15,-2-1-67 16,-31 0-25-16,-13 7-82 15,-32 16-103-15,10 6-118 0,9 0-479 16</inkml:trace>
        </inkml:traceGroup>
      </inkml:traceGroup>
    </inkml:traceGroup>
    <inkml:traceGroup>
      <inkml:annotationXML>
        <emma:emma xmlns:emma="http://www.w3.org/2003/04/emma" version="1.0">
          <emma:interpretation id="{565DDE82-49AC-4E79-BE3C-636801E9C069}" emma:medium="tactile" emma:mode="ink">
            <msink:context xmlns:msink="http://schemas.microsoft.com/ink/2010/main" type="paragraph" rotatedBoundingBox="22972,3687 26725,4145 26557,5528 22803,50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1D246C-3A94-4EB4-93F6-4EC3A755F127}" emma:medium="tactile" emma:mode="ink">
              <msink:context xmlns:msink="http://schemas.microsoft.com/ink/2010/main" type="inkBullet" rotatedBoundingBox="22926,4064 23483,4133 23398,4828 22841,4760"/>
            </emma:interpretation>
          </emma:emma>
        </inkml:annotationXML>
        <inkml:trace contextRef="#ctx0" brushRef="#br0" timeOffset="59607.6266">-7225 1140 527 0,'0'0'632'0,"0"0"-336"16,0 0-87-16,0 0-73 16,-25-46-7-16,12 32-56 15,-9 4-25-15,3 2-14 16,-5 3-14-16,-6 2-14 0,3 3-6 15,-8 8-1 1,0 19 0-16,5 14-11 0,-2 13 2 16,23 9 10-16,9 2 6 15,0-5-6-15,33-10 1 16,16-18 8-16,18-23 22 16,9-9 28-16,16-28-5 15,-5-22 22-15,-14-9-24 16,-16-6 25-16,-20-5-20 15,-28 6-30-15,-9 3-27 16,-38 7-44-16,-19 13-62 16,3 19-49-16,-11 22-108 15,19 21-41-15,19 10-342 0</inkml:trace>
        <inkml:trace contextRef="#ctx0" brushRef="#br0" timeOffset="60983.5824">-7144 949 732 0,'0'0'141'0,"0"0"-103"15,-127 4-38-15,89 9-224 0</inkml:trace>
        <inkml:trace contextRef="#ctx0" brushRef="#br1" timeOffset="258316.7137">-7241 1394 679 0,'0'0'101'15,"0"0"-101"-15,0 0-147 0</inkml:trace>
        <inkml:trace contextRef="#ctx0" brushRef="#br2" timeOffset="245952.6243">-7152 786 1264 0,'0'0'309'0,"0"0"-174"15,0 0-135-15,0 0-86 16,0 0-503-16</inkml:trace>
      </inkml:traceGroup>
      <inkml:traceGroup>
        <inkml:annotationXML>
          <emma:emma xmlns:emma="http://www.w3.org/2003/04/emma" version="1.0">
            <emma:interpretation id="{C3F627DB-9962-41F0-932D-0232C03131BC}" emma:medium="tactile" emma:mode="ink">
              <msink:context xmlns:msink="http://schemas.microsoft.com/ink/2010/main" type="line" rotatedBoundingBox="24378,3859 26725,4145 26557,5528 24209,5241"/>
            </emma:interpretation>
          </emma:emma>
        </inkml:annotationXML>
        <inkml:traceGroup>
          <inkml:annotationXML>
            <emma:emma xmlns:emma="http://www.w3.org/2003/04/emma" version="1.0">
              <emma:interpretation id="{59D3FA15-7DAD-43A4-944C-6ED61ADA804D}" emma:medium="tactile" emma:mode="ink">
                <msink:context xmlns:msink="http://schemas.microsoft.com/ink/2010/main" type="inkWord" rotatedBoundingBox="24375,3884 24941,3953 24831,4850 24265,478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0090.5494">-5891 1067 993 0,'0'0'208'15,"0"0"-6"-15,-108 38-119 16,67-5 23-16,9 11-44 15,7 9-12-15,17 8 1 16,8 0-25-16,19-7-1 16,27-11 23-16,19-16-5 15,14-18 26-15,7-9 5 16,1-13 6-16,-14-20 24 0,-16-11 22 16,-14-4-6-16,-24-5-48 15,-19-5-31-15,-16 1-41 16,-25 1-10-16,-16 10-69 15,-5 11-74-15,-8 26-20 16,21 9-100-16,16 0-409 0</inkml:trace>
          <inkml:trace contextRef="#ctx0" brushRef="#br1" timeOffset="258557.4047">-5756 1387 700 0,'0'0'0'15,"0"0"-37"-15</inkml:trace>
          <inkml:trace contextRef="#ctx0" brushRef="#br2" timeOffset="245576.153">-5913 604 1164 0,'0'0'307'0,"0"0"-80"16,0 0-69-16,0 0-57 0,0 0-101 15,0 0-9-15,0 0-169 16,-57-31-723-16</inkml:trace>
        </inkml:traceGroup>
        <inkml:traceGroup>
          <inkml:annotationXML>
            <emma:emma xmlns:emma="http://www.w3.org/2003/04/emma" version="1.0">
              <emma:interpretation id="{F7E98979-956D-4FFD-A9FF-EDA03B717A31}" emma:medium="tactile" emma:mode="ink">
                <msink:context xmlns:msink="http://schemas.microsoft.com/ink/2010/main" type="inkWord" rotatedBoundingBox="25722,4023 26725,4145 26557,5527 25553,54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259780.3696">-3713 870 851 0,'0'0'192'16,"0"0"-134"-16,0 0-23 15,0 0 73-15,0 0 14 16,-130 96 6-16,101-65-10 16,4-3-54-16,12-4-26 15,5-2-8-15,8-4-8 16,0-1-1-16,5 1-4 16,6-2 1-16,2 6-18 15,-4 2 13-15,-4 3-11 16,-5 7 5-16,0 5 15 15,-14 3 12-15,-7 4-17 16,5 1-5-16,-1-1-5 16,6-2-5-16,6-5-4 0,5-7-9 15,0-6-19 1,5-1 14-16,6-1 9 0,-5 2-7 16,2 4 14-16,-8 2 1 15,0 6 7-15,0-1 8 16,-6 3 17-16,-2-1-19 15,0-1 2-15,8-1 1 16,0-3-10-16,0-4-7 16,16-5-1-16,6 1-6 15,-6-2 7-15,9-2 8 16,-12-4-7-16,-2 1-1 16,-6-4-9-16,-2-4-71 15,3-4-205-15,-6-3-1253 0</inkml:trace>
          <inkml:trace contextRef="#ctx0" brushRef="#br0" timeOffset="60494.4514">-4476 1089 793 0,'0'0'215'0,"0"0"-4"15,0 0-73-15,0 0 1 16,0 0-33-16,-130 12-39 16,95 15-7-16,0 10 15 15,2 10-12-15,12 6-6 16,7 4-18-16,14 0-2 16,6-5 8-16,40-9 15 0,5-11 27 15,25-14 2-15,-3-13 0 16,14-5 0-16,-9-14 7 15,-18-16-14-15,-14-9-12 16,-25-7-14-16,-21-2-31 16,-13-4-25-16,-58-1-30 15,-56 7-97-15,5 12-192 16,6 12-224-16</inkml:trace>
          <inkml:trace contextRef="#ctx0" brushRef="#br2" timeOffset="245088.8809">-4240 783 1192 0,'0'0'369'0,"0"0"-117"16,0 0-141-16,0 0-24 15,0 0-33-15,0 0-54 16,0 0-6-16,0-16-161 16,-14 4-691-16</inkml:trace>
          <inkml:trace contextRef="#ctx0" brushRef="#br1" timeOffset="258812.7579">-4316 1438 500 0,'0'0'267'0,"0"0"-267"15,0 0-203-15,0 0-132 0</inkml:trace>
        </inkml:traceGroup>
      </inkml:traceGroup>
    </inkml:traceGroup>
    <inkml:traceGroup>
      <inkml:annotationXML>
        <emma:emma xmlns:emma="http://www.w3.org/2003/04/emma" version="1.0">
          <emma:interpretation id="{40EC4A0E-278D-49BA-9831-6AB36E55A99D}" emma:medium="tactile" emma:mode="ink">
            <msink:context xmlns:msink="http://schemas.microsoft.com/ink/2010/main" type="paragraph" rotatedBoundingBox="26735,3014 26922,7748 26855,7750 26668,301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5470466-04FD-4E0D-B8FC-AB0D5472E96E}" emma:medium="tactile" emma:mode="ink">
              <msink:context xmlns:msink="http://schemas.microsoft.com/ink/2010/main" type="inkBullet" rotatedBoundingBox="26767,4223 26773,4380 26762,4381 26755,4224"/>
            </emma:interpretation>
            <emma:one-of disjunction-type="recognition" id="oneOf8">
              <emma:interpretation id="interp8" emma:lang="" emma:confidence="0">
                <emma:literal>•</emma:literal>
              </emma:interpretation>
            </emma:one-of>
          </emma:emma>
        </inkml:annotationXML>
        <inkml:trace contextRef="#ctx0" brushRef="#br0" timeOffset="6291.7476">-3634 905 518 0,'0'0'150'16,"0"0"-61"-16,0 0-21 0,0 0-3 16,0 0-26-16,0 0-26 15,0 0 9-15,0 30-5 16,5-20 6-16,-2 6-22 16,-3 0-1-16,0 0-3 15,5 10-66-15,-2-4-100 16,-3-1-328-16</inkml:trace>
      </inkml:traceGroup>
      <inkml:traceGroup>
        <inkml:annotationXML>
          <emma:emma xmlns:emma="http://www.w3.org/2003/04/emma" version="1.0">
            <emma:interpretation id="{C01365CB-8FB4-451C-A678-D1884AA81EEE}" emma:medium="tactile" emma:mode="ink">
              <msink:context xmlns:msink="http://schemas.microsoft.com/ink/2010/main" type="line" rotatedBoundingBox="26735,3014 26922,7748 26855,7750 26668,3017"/>
            </emma:interpretation>
          </emma:emma>
        </inkml:annotationXML>
        <inkml:traceGroup>
          <inkml:annotationXML>
            <emma:emma xmlns:emma="http://www.w3.org/2003/04/emma" version="1.0">
              <emma:interpretation id="{B3469363-9E08-453F-83B3-8CEAEBE58BD2}" emma:medium="tactile" emma:mode="ink">
                <msink:context xmlns:msink="http://schemas.microsoft.com/ink/2010/main" type="inkWord" rotatedBoundingBox="26740,3693 26789,4930 26765,4931 26716,3694"/>
              </emma:interpretation>
            </emma:emma>
          </inkml:annotationXML>
          <inkml:trace contextRef="#ctx0" brushRef="#br0" timeOffset="5895.0435">-3656 375 155 0,'0'0'230'0,"0"0"-62"0,0 0-90 15,0 0-28-15,0 0-14 16,0 0 22-16,0 0-29 16,0 47-15-16,0-37-2 15,0 1-11-15,0 4 6 16,0 2-7-16,0 12-34 16,0-3-51-16,0-2-183 0</inkml:trace>
          <inkml:trace contextRef="#ctx0" brushRef="#br0" timeOffset="6556.3057">-3610 1392 464 0,'0'0'114'16,"0"0"15"-16,0 0-50 15,0 0-27-15,0 0-17 16,0 0-28-16,0 0-6 16,0 89 6-16,0-73-7 15,0 3-6-15,0 2-44 16,0 8-64-16,0-5-61 0,0-2-175 15</inkml:trace>
        </inkml:traceGroup>
        <inkml:traceGroup>
          <inkml:annotationXML>
            <emma:emma xmlns:emma="http://www.w3.org/2003/04/emma" version="1.0">
              <emma:interpretation id="{22F421B2-EC47-4EED-8FA7-E8256B4C357A}" emma:medium="tactile" emma:mode="ink">
                <msink:context xmlns:msink="http://schemas.microsoft.com/ink/2010/main" type="inkWord" rotatedBoundingBox="26735,3014 26922,7748 26855,7750 26668,301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779.7095">-3626 1924 186 0,'0'0'169'16,"0"0"-36"-16,0 0-54 16,0 0-28-16,0 0-33 15,0 0-18-15,0 0-1 16,-3 98-17-16,3-86-14 16,0-3-7-16,0 5 6 0,3-1-19 15,-3-5-101-15</inkml:trace>
          <inkml:trace contextRef="#ctx0" brushRef="#br0" timeOffset="6961.3312">-3586 2311 183 0,'0'0'97'0,"0"0"-53"16,0 0-35-16,0 0-6 15,0 0-3-15,0 0-1 16,38 100 1-16,-38-88 1 15,0 2 5-15,0 4-5 16,0 4-1-16,0-6-1 16,0 1-145-16</inkml:trace>
          <inkml:trace contextRef="#ctx0" brushRef="#br0" timeOffset="7080.0133">-3548 2732 52 0,'0'0'137'0,"0"0"-137"15,0 0-14-15,0 98-112 16,0-59 82-16</inkml:trace>
          <inkml:trace contextRef="#ctx0" brushRef="#br0" timeOffset="7148.83">-3548 2972 91 0,'0'0'2'16,"0"0"32"-16,0 0-21 16,0 105-13-16,0-77-12 15,3-6 11-15</inkml:trace>
          <inkml:trace contextRef="#ctx0" brushRef="#br0" timeOffset="8702.4821">-3507 4128 573 0,'0'0'138'16,"0"0"-34"-16,0 0-66 16,0 0-11-16,0 0 1 15,0 0 25-15,0 0 18 16,0 105 3-16,0-89 1 16,0-4-18-16,0-1-33 15,0 2-24-15,0 0-14 16,0 2-98-16,0 1-19 15,-3 5-4-15,-2 11-13 16,2-6-40-16,3-3-41 0</inkml:trace>
          <inkml:trace contextRef="#ctx0" brushRef="#br0" timeOffset="5123.019">-3683-303 373 0,'0'0'153'15,"0"0"-19"-15,0 0-24 0,0 0 3 16,0 0-41-16,0 0 2 15,0 0 11-15,0 0 3 16,0 0-30-16,0 0-23 16,0 0-18-16,0 0-17 15,0 3-81-15,0 3-175 16,0 0-298-16</inkml:trace>
        </inkml:traceGroup>
        <inkml:traceGroup>
          <inkml:annotationXML>
            <emma:emma xmlns:emma="http://www.w3.org/2003/04/emma" version="1.0">
              <emma:interpretation id="{EC9E9EB6-9A0B-46FB-80B2-B200BC463BC5}" emma:medium="tactile" emma:mode="ink">
                <msink:context xmlns:msink="http://schemas.microsoft.com/ink/2010/main" type="inkWord" rotatedBoundingBox="26699,3375 26700,3390 26685,3391 26684,3376"/>
              </emma:interpretation>
              <emma:one-of disjunction-type="recognition" id="oneOf10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\</emma:literal>
                </emma:interpretation>
                <emma:interpretation id="interp14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5498.9125">-3691 57 416 0,'0'0'172'0,"0"0"-44"16,0 0-17-16,0 0-9 0,0 0-37 15,0 0-25 1,0 0-5-16,0 0 5 0,0 0-14 16,0 0-26-16,0 0-1 15,0 3-106-15,0 3-113 16,0 0-122-16</inkml:trace>
        </inkml:traceGroup>
      </inkml:traceGroup>
    </inkml:traceGroup>
    <inkml:traceGroup>
      <inkml:annotationXML>
        <emma:emma xmlns:emma="http://www.w3.org/2003/04/emma" version="1.0">
          <emma:interpretation id="{19DE01D1-D2C1-4800-9E4B-D2846726B081}" emma:medium="tactile" emma:mode="ink">
            <msink:context xmlns:msink="http://schemas.microsoft.com/ink/2010/main" type="paragraph" rotatedBoundingBox="23558,6330 26159,6335 26158,6847 23557,68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E747C43-BD2A-405C-B59F-9B8E7BE697CE}" emma:medium="tactile" emma:mode="ink">
              <msink:context xmlns:msink="http://schemas.microsoft.com/ink/2010/main" type="line" rotatedBoundingBox="23558,6330 26159,6335 26158,6847 23557,6841"/>
            </emma:interpretation>
          </emma:emma>
        </inkml:annotationXML>
        <inkml:traceGroup>
          <inkml:annotationXML>
            <emma:emma xmlns:emma="http://www.w3.org/2003/04/emma" version="1.0">
              <emma:interpretation id="{65D835C2-DA21-4293-8351-840A73864522}" emma:medium="tactile" emma:mode="ink">
                <msink:context xmlns:msink="http://schemas.microsoft.com/ink/2010/main" type="inkWord" rotatedBoundingBox="23558,6445 24018,6446 24017,6833 23557,6832"/>
              </emma:interpretation>
              <emma:one-of disjunction-type="recognition" id="oneOf11">
                <emma:interpretation id="interp15" emma:lang="" emma:confidence="0">
                  <emma:literal>001</emma:literal>
                </emma:interpretation>
                <emma:interpretation id="interp16" emma:lang="" emma:confidence="0">
                  <emma:literal>o 01</emma:literal>
                </emma:interpretation>
                <emma:interpretation id="interp17" emma:lang="" emma:confidence="0">
                  <emma:literal>00 1</emma:literal>
                </emma:interpretation>
                <emma:interpretation id="interp18" emma:lang="" emma:confidence="0">
                  <emma:literal>002</emma:literal>
                </emma:interpretation>
                <emma:interpretation id="interp19" emma:lang="" emma:confidence="0">
                  <emma:literal>O 01</emma:literal>
                </emma:interpretation>
              </emma:one-of>
            </emma:emma>
          </inkml:annotationXML>
          <inkml:trace contextRef="#ctx0" brushRef="#br1" timeOffset="262092.649">-6681 3181 916 0,'0'0'193'15,"0"0"75"-15,0 0-124 16,0 0-35-16,0 0-49 0,-106 20-37 15,85 8-1-15,4 9-11 16,9 7-10-16,8 8 11 16,0-1 9-16,22-6 4 15,24-12 43-15,5-13 16 16,17-17 15-16,-3-3-3 16,5-19 3-16,-13-17-6 15,-11-2-7-15,-19-7-1 16,-19-3-29-16,-8 2-44 15,-11 0-12-15,-26 3-45 16,-18 9-81-16,-1 13-68 16,7 10-106-16,16 11-495 0</inkml:trace>
        </inkml:traceGroup>
        <inkml:traceGroup>
          <inkml:annotationXML>
            <emma:emma xmlns:emma="http://www.w3.org/2003/04/emma" version="1.0">
              <emma:interpretation id="{8E4D346A-4102-472F-A380-47DC735B5983}" emma:medium="tactile" emma:mode="ink">
                <msink:context xmlns:msink="http://schemas.microsoft.com/ink/2010/main" type="inkWord" rotatedBoundingBox="24754,6469 25144,6470 25143,6814 24753,6813"/>
              </emma:interpretation>
            </emma:emma>
          </inkml:annotationXML>
          <inkml:trace contextRef="#ctx0" brushRef="#br1" timeOffset="262484.3076">-5566 3172 856 0,'0'0'154'16,"0"0"-25"-16,0 0 16 16,-68 99 19-16,65-51-42 15,3 4-19-15,8-4-15 16,28-11-3-16,15-11 8 16,9-13-10-16,2-13 6 15,0 0 27-15,-13-24-8 16,-11-6 20-16,-19-5-24 15,-14-4-58-15,-5-5-39 16,-30-2-7-16,-10 3-38 16,-15 4-111-16,4 16-114 15,13 7-127-15,14 11-640 0</inkml:trace>
        </inkml:traceGroup>
        <inkml:traceGroup>
          <inkml:annotationXML>
            <emma:emma xmlns:emma="http://www.w3.org/2003/04/emma" version="1.0">
              <emma:interpretation id="{E5E8D7B9-62B6-4C47-B8A4-A169109B44AC}" emma:medium="tactile" emma:mode="ink">
                <msink:context xmlns:msink="http://schemas.microsoft.com/ink/2010/main" type="inkWord" rotatedBoundingBox="25793,6334 26159,6335 26158,6847 25792,6846"/>
              </emma:interpretation>
            </emma:emma>
          </inkml:annotationXML>
          <inkml:trace contextRef="#ctx0" brushRef="#br1" timeOffset="262926.2014">-4598 3297 1064 0,'0'0'325'16,"0"0"-1"-16,0 0-91 0,0 0-40 15,0 0-78-15,114-105-57 16,-100 68-8-16,-12-1-35 16,-2 2 2-16,0 5-11 15,0 10-6-15,0 8 0 16,0 13 0-16,0 0-16 16,0 15-41-16,0 20 37 15,8 11 9-15,14 12 10 16,-3 3 1-16,3 0 1 15,-6-4-1-15,-8-4 1 16,0-9 2-16,-8-10-2 16,0-10 0-16,0-9 23 15,-16-7 0-15,10-7 7 0,-4-1-12 16,4 0 6-16,4 0 29 16,2 0 7-16,2-11-61 15,20-2-11-15,32 2-131 16,-5 2-154-16,-3 5-559 0</inkml:trace>
        </inkml:traceGroup>
      </inkml:traceGroup>
    </inkml:traceGroup>
    <inkml:traceGroup>
      <inkml:annotationXML>
        <emma:emma xmlns:emma="http://www.w3.org/2003/04/emma" version="1.0">
          <emma:interpretation id="{9CF190EF-9274-488F-9343-29ABF1E97E89}" emma:medium="tactile" emma:mode="ink">
            <msink:context xmlns:msink="http://schemas.microsoft.com/ink/2010/main" type="paragraph" rotatedBoundingBox="24072,7931 26148,8187 26086,8685 24011,842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22772AE-AEDA-40D6-A159-EA1A78209583}" emma:medium="tactile" emma:mode="ink">
              <msink:context xmlns:msink="http://schemas.microsoft.com/ink/2010/main" type="line" rotatedBoundingBox="24072,7931 26148,8187 26086,8685 24011,8429"/>
            </emma:interpretation>
          </emma:emma>
        </inkml:annotationXML>
        <inkml:traceGroup>
          <inkml:annotationXML>
            <emma:emma xmlns:emma="http://www.w3.org/2003/04/emma" version="1.0">
              <emma:interpretation id="{A16EE948-2464-4A27-B04D-34DC73EB727C}" emma:medium="tactile" emma:mode="ink">
                <msink:context xmlns:msink="http://schemas.microsoft.com/ink/2010/main" type="inkWord" rotatedBoundingBox="24072,7931 24524,7987 24469,8432 24017,8377"/>
              </emma:interpretation>
              <emma:one-of disjunction-type="recognition" id="oneOf12">
                <emma:interpretation id="interp20" emma:lang="" emma:confidence="0">
                  <emma:literal>010</emma:literal>
                </emma:interpretation>
                <emma:interpretation id="interp21" emma:lang="" emma:confidence="0">
                  <emma:literal>o 10</emma:literal>
                </emma:interpretation>
                <emma:interpretation id="interp22" emma:lang="" emma:confidence="0">
                  <emma:literal>01U</emma:literal>
                </emma:interpretation>
                <emma:interpretation id="interp23" emma:lang="" emma:confidence="0">
                  <emma:literal>01 U</emma:literal>
                </emma:interpretation>
                <emma:interpretation id="interp24" emma:lang="" emma:confidence="0">
                  <emma:literal>01 u</emma:literal>
                </emma:interpretation>
              </emma:one-of>
            </emma:emma>
          </inkml:annotationXML>
          <inkml:trace contextRef="#ctx0" brushRef="#br1" timeOffset="266816.3773">-6221 4723 781 0,'0'0'174'0,"0"0"24"16,0 0-62-16,0 0-25 15,0 0-70-15,0 0-33 16,0 0-8-16,-98 43 0 15,82-3 22-15,3 8 2 16,13 8 13-16,0-1 12 16,24-3 14-16,14-15-8 15,19-15 22-15,5-22 20 0,8-6 8 16,1-33-9-16,-12-11-27 16,-13-8-16-16,-16-2-24 15,-22 1-29-15,-8 8-10 16,-30 5-56-16,-35 11-132 15,9 13-131-15,10 14-442 0</inkml:trace>
        </inkml:traceGroup>
        <inkml:traceGroup>
          <inkml:annotationXML>
            <emma:emma xmlns:emma="http://www.w3.org/2003/04/emma" version="1.0">
              <emma:interpretation id="{90998064-255D-484E-8A63-011D54ED57D8}" emma:medium="tactile" emma:mode="ink">
                <msink:context xmlns:msink="http://schemas.microsoft.com/ink/2010/main" type="inkWord" rotatedBoundingBox="25316,8085 26148,8187 26086,8685 25255,8583">
                  <msink:destinationLink direction="with" ref="{4699BAB3-0F78-449D-95F3-C3EA3F71BC30}"/>
                </msink:context>
              </emma:interpretation>
            </emma:emma>
          </inkml:annotationXML>
          <inkml:trace contextRef="#ctx0" brushRef="#br1" timeOffset="267283.8511">-5120 5138 641 0,'0'0'717'16,"0"0"-398"-16,0 0-53 0,0 0-117 15,0 0-72-15,57-114-36 16,-43 75-19-16,2 4-11 15,-8 10-4-15,-8 8-6 16,0 11 4-16,0 6-5 16,0 13-43-16,0 22 8 15,-6 13 26-15,4 10 9 16,-4-1 0-16,6-2 0 16,0-9-65-16,17-8-74 15,4-16-78-15,-5-13-423 0</inkml:trace>
          <inkml:trace contextRef="#ctx0" brushRef="#br1" timeOffset="267582.0512">-4603 4869 795 0,'0'0'185'16,"0"0"-29"-16,-24 94-45 16,16-42 41-16,8 5-44 15,2-1-21-15,25-8-24 16,14-11 1-16,2-15 31 0,11-18-9 16,3-4 32-16,-3-16-13 15,-13-20-31-15,-9-10-11 16,-18-6-23-16,-14-4-40 15,-6 3-22-15,-45-6-83 16,-3 17-247-16,16 10-1141 0</inkml:trace>
        </inkml:traceGroup>
      </inkml:traceGroup>
    </inkml:traceGroup>
    <inkml:traceGroup>
      <inkml:annotationXML>
        <emma:emma xmlns:emma="http://www.w3.org/2003/04/emma" version="1.0">
          <emma:interpretation id="{5F1E6B61-87B7-4E2C-B823-C9B547E8D520}" emma:medium="tactile" emma:mode="ink">
            <msink:context xmlns:msink="http://schemas.microsoft.com/ink/2010/main" type="paragraph" rotatedBoundingBox="22347,9084 22673,11320 22651,11323 22325,90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9D2E36-947F-4BEE-8338-DD497EA9E479}" emma:medium="tactile" emma:mode="ink">
              <msink:context xmlns:msink="http://schemas.microsoft.com/ink/2010/main" type="line" rotatedBoundingBox="22347,9084 22673,11320 22651,11323 22325,9087">
                <msink:destinationLink direction="with" ref="{05CA842C-AB73-4ED7-BCA1-08E9C6D179C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7123B2-7F25-442F-8AE0-49321BA21BD0}" emma:medium="tactile" emma:mode="ink">
                <msink:context xmlns:msink="http://schemas.microsoft.com/ink/2010/main" type="inkWord" rotatedBoundingBox="22347,9084 22673,11320 22651,11323 22325,9087">
                  <msink:destinationLink direction="with" ref="{20C3E227-884F-474A-B714-805237896543}"/>
                </msink:context>
              </emma:interpretation>
              <emma:one-of disjunction-type="recognition" id="oneOf13">
                <emma:interpretation id="interp25" emma:lang="" emma:confidence="0">
                  <emma:literal>:</emma:literal>
                </emma:interpretation>
                <emma:interpretation id="interp26" emma:lang="" emma:confidence="0">
                  <emma:literal>..</emma:literal>
                </emma:interpretation>
                <emma:interpretation id="interp27" emma:lang="" emma:confidence="0">
                  <emma:literal>.</emma:literal>
                </emma:interpretation>
                <emma:interpretation id="interp28" emma:lang="" emma:confidence="0">
                  <emma:literal>Ü.</emma:literal>
                </emma:interpretation>
                <emma:interpretation id="interp29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331528.6987">-8048 5828 1264 0,'0'0'236'0,"0"0"-67"15,0 0-10-15,0 0-34 16,0 0-11-16,0 0-69 16,0 0-45-16,-11-60-113 15,11 60-393-15</inkml:trace>
          <inkml:trace contextRef="#ctx0" brushRef="#br1" timeOffset="332004.4229">-7742 7989 1371 0,'0'0'192'0,"0"0"-59"15,0 0-103-15,0 0-30 16,0 0-231-16,0 0-301 0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6:59.2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0 608 0,'0'0'160'0,"0"0"-10"0,0 0-74 16,0 0-6-16,0 0-29 16,0 0-24-16,0 0-5 15,0 118-12-15,0-89-9 16,0-2-47-16,0 7-76 16,0-6-89-16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8:35.4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DCB84D-DC91-45CF-8F2A-8C91C498CBAE}" emma:medium="tactile" emma:mode="ink">
          <msink:context xmlns:msink="http://schemas.microsoft.com/ink/2010/main" type="writingRegion" rotatedBoundingBox="6598,3592 8900,4629 8565,5373 6262,4336"/>
        </emma:interpretation>
      </emma:emma>
    </inkml:annotationXML>
    <inkml:traceGroup>
      <inkml:annotationXML>
        <emma:emma xmlns:emma="http://www.w3.org/2003/04/emma" version="1.0">
          <emma:interpretation id="{E0635A62-A0B9-47E1-8B59-9455A494D1E4}" emma:medium="tactile" emma:mode="ink">
            <msink:context xmlns:msink="http://schemas.microsoft.com/ink/2010/main" type="paragraph" rotatedBoundingBox="6598,3592 8900,4629 8565,5373 6262,4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76F66B-0F68-4B2D-BD10-FD4E580B2F92}" emma:medium="tactile" emma:mode="ink">
              <msink:context xmlns:msink="http://schemas.microsoft.com/ink/2010/main" type="line" rotatedBoundingBox="6598,3592 8900,4629 8565,5373 6262,4336"/>
            </emma:interpretation>
          </emma:emma>
        </inkml:annotationXML>
        <inkml:traceGroup>
          <inkml:annotationXML>
            <emma:emma xmlns:emma="http://www.w3.org/2003/04/emma" version="1.0">
              <emma:interpretation id="{BA086E8E-82C1-40D1-836B-681ADB6C8CCE}" emma:medium="tactile" emma:mode="ink">
                <msink:context xmlns:msink="http://schemas.microsoft.com/ink/2010/main" type="inkWord" rotatedBoundingBox="6444,3933 6985,4176 6846,4485 6305,4242">
                  <msink:destinationLink direction="with" ref="{34422082-C924-499C-A542-1B957667E3FD}"/>
                  <msink:destinationLink direction="with" ref="{414900B8-F5C0-451C-BB7F-6D8C584A556F}"/>
                </msink:context>
              </emma:interpretation>
              <emma:one-of disjunction-type="recognition" id="oneOf0">
                <emma:interpretation id="interp0" emma:lang="" emma:confidence="0">
                  <emma:literal>pies</emma:literal>
                </emma:interpretation>
                <emma:interpretation id="interp1" emma:lang="" emma:confidence="0">
                  <emma:literal>fes</emma:literal>
                </emma:interpretation>
                <emma:interpretation id="interp2" emma:lang="" emma:confidence="0">
                  <emma:literal>Ans</emma:literal>
                </emma:interpretation>
                <emma:interpretation id="interp3" emma:lang="" emma:confidence="0">
                  <emma:literal>pres</emma:literal>
                </emma:interpretation>
                <emma:interpretation id="interp4" emma:lang="" emma:confidence="0">
                  <emma:literal>pirs</emma:literal>
                </emma:interpretation>
              </emma:one-of>
            </emma:emma>
          </inkml:annotationXML>
          <inkml:trace contextRef="#ctx0" brushRef="#br0">-5370-3670 178 0,'0'0'705'16,"0"0"-361"-16,0 0-68 0,0 0-103 16,0 0-90-16,0 0-62 15,0 0-15-15,0 48 7 16,0-5 20-16,6 1 8 16,2 3 11-16,0-9-20 15,-8-7-1-15,8-10-9 16,0-8-4-16,-8-10-7 15,0-3 6-15,0 0 17 16,0-3 53-16,0-19-48 16,0-6-34-16,-16-7-5 15,8-3-16-15,0 2 16 16,8 4-2-16,0 7-4 16,0 8-2-16,0 8 8 0,0 6 0 15,8 3-3-15,16 3 3 16,-2 15 13-16,5 6-4 15,-3 5-2-15,-2 1-7 16,-6-2 0-16,0-4-25 16,-8-6-40-16,-2-5-87 15,-6-12-75-15,-14-1-329 16,-2 0-589-16</inkml:trace>
          <inkml:trace contextRef="#ctx0" brushRef="#br0" timeOffset="152.5911">-5386-3482 836 0,'0'0'322'0,"0"0"-55"0,0 0-125 16,0 0-45-16,119-49-97 16,-97 30-194-16,-6 4-466 0</inkml:trace>
          <inkml:trace contextRef="#ctx0" brushRef="#br0" timeOffset="436.1931">-5123-3511 674 0,'0'0'201'0,"0"0"-68"15,0 0 53-15,0 0-19 16,0 0-15-16,13-97-9 16,-13 94-48-16,0 3-39 15,8 0-55-15,-8 16-1 16,8 7 2-16,0 6 21 16,1 3-13-16,-1-1-9 15,0-5-1-15,5-4-51 16,-5-9-105-16,1-6-251 15,-7-7-557-15</inkml:trace>
          <inkml:trace contextRef="#ctx0" brushRef="#br0" timeOffset="781.2729">-5123-3511 680 0,'148'-65'229'0,"-140"65"-47"16,6 0 27-16,-6 0-71 15,0 0-53-15,0 10-22 16,-5 4-40-16,2 3 9 16,-2 1-14-16,3 3-7 15,-6-3 0-15,2-1-10 16,4-2 6-16,-4-2-6 15,4-3 0-15,2 1 12 0,0 1 4 16,0-1 18-16,0 2-11 16,-8 0-4-16,0 1 1 15,-8 3 4-15,-13-3 5 16,2 0-30-16,-14-5 0 16,3-3-58-16,6-5-181 15,8-1-408-15</inkml:trace>
        </inkml:traceGroup>
        <inkml:traceGroup>
          <inkml:annotationXML>
            <emma:emma xmlns:emma="http://www.w3.org/2003/04/emma" version="1.0">
              <emma:interpretation id="{116048F0-8963-4DD5-94E7-C220CFEF72A1}" emma:medium="tactile" emma:mode="ink">
                <msink:context xmlns:msink="http://schemas.microsoft.com/ink/2010/main" type="inkWord" rotatedBoundingBox="7228,3876 8900,4629 8565,5373 6893,4620">
                  <msink:destinationLink direction="with" ref="{33146BA1-8CC6-4B69-B13D-A08422B06463}"/>
                  <msink:destinationLink direction="with" ref="{6B8EF2C5-1D8C-48B0-9A43-1E7F9C7BFFED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188.0683">-3213-2880 902 0,'0'0'535'0,"0"0"-259"16,0 0-39-16,0 0-98 16,0 0-77-16,114-56-31 15,-85 47-31-15,-20 2-65 16,7 3-190-16,-16 2-910 0</inkml:trace>
          <inkml:trace contextRef="#ctx0" brushRef="#br0" timeOffset="-3389.5525">-3229-2884 620 0,'0'0'384'0,"0"0"-98"0,0 0-132 16,0 0-42-16,0 0-35 16,0 0-30-16,0 0-12 15,-22 53-12-15,36-36 2 16,2 1 5-16,8 3 13 16,1 1-7-16,4 0 8 15,-4 2-1-15,-6 0-24 16,-6-1-19-16,-10-3 9 15,-3-4 3-15,0-3-4 16,0-1-8-16,-8-7-32 16,-17-5-59-16,1-3-78 15,8-15-393-15</inkml:trace>
          <inkml:trace contextRef="#ctx0" brushRef="#br0" timeOffset="-3709.7198">-3467-2749 819 0,'0'0'331'0,"0"0"-95"15,0 0-70-15,0 0-20 16,0 0-53-16,0 0-20 15,32-104 11-15,-32 100 5 16,0 4-41-16,0 0-48 16,3 16-14-16,-3 10 13 0,5 6 1 15,3 6 1-15,9-4 0 16,-9 0 0-16,5-4-1 16,-5-8-14-16,0-12-113 15,1-5-126-15,-1-5-438 0</inkml:trace>
          <inkml:trace contextRef="#ctx0" brushRef="#br0" timeOffset="-4151.5615">-3911-2779 580 0,'0'0'166'15,"0"0"-18"-15,0 0 32 16,24 96-60-16,-24-72-36 16,8-3-29-16,0-7-13 15,-8-5 16-15,0-5-7 16,0-3 26-16,0-1 33 16,0 0 20-16,0-8 11 0,0-12-99 15,-16-8-34-15,8-5-2 16,-8-6-6-16,8-2 0 15,0 3-1-15,-1 2-9 16,9 9 10-16,0 5 6 16,0 6 15-16,0 6 9 15,9 4-6-15,7 6 7 16,8 0-31-16,9 2 0 16,-1 16 16-16,6 8-7 15,0 4 12-15,-6 3-20 16,-5 2-1-16,3 0-9 15,-14-3-13-15,1-3-27 16,-9-5-30-16,-8-4-63 0,0-7-134 16,0-7-383-16</inkml:trace>
          <inkml:trace contextRef="#ctx0" brushRef="#br0" timeOffset="-1822.122">-4634-3580 947 0,'0'0'364'0,"0"0"-118"15,0 0-106-15,0 0-59 16,0 0-56-16,0 0-23 15,0 0 6-15,0 55 7 16,0-31 4-16,0-2 22 16,0-7-10-16,0-4-5 15,0-7-11-15,0-2 4 0,0-2 13 16,0 0 34-16,0 0-1 16,0-12 6-16,0-8-45 15,0-6-26-15,0-1-4 16,-5-2 4-16,5 10-9 15,0 3 8-15,0 6 1 16,0 6 1-16,0 4-1 16,5 0-16-16,20 11 16 15,-1 8-1-15,0 4 2 16,-2 2 3-16,-3-3-4 16,-5-1-24-16,-6-5-4 15,0-2-50-15,-8-10-90 16,0-2-156-16,-8-2-363 0</inkml:trace>
          <inkml:trace contextRef="#ctx0" brushRef="#br0" timeOffset="-1658.4955">-4634-3580 350 0,'0'96'765'0,"8"-96"-429"0,9-4-165 0,7-9-69 0,0-2-74 16,14-5-28-16,-13 5-149 0,-1 2-459 16</inkml:trace>
          <inkml:trace contextRef="#ctx0" brushRef="#br0" timeOffset="-1718.3372">-4634-3580 350 0</inkml:trace>
          <inkml:trace contextRef="#ctx0" brushRef="#br0" timeOffset="-1389.6597">-4379-3509 791 0,'0'0'253'16,"0"0"-26"-16,0 0 8 15,0 0-110-15,0 0-46 16,0 0-8-16,0 0 29 16,0 0 7-16,54-64-40 15,-54 64-45-15,0 3-22 16,0 14-5-16,3 5 5 15,2 4 1-15,-2 0-1 0,2-4-3 16,-2-5-28-16,2-4-61 16,-2-7-72-16,-3-6-242 15,5 0-379-15</inkml:trace>
          <inkml:trace contextRef="#ctx0" brushRef="#br0" timeOffset="-1012.6951">-4220-3618 628 0,'0'0'208'0,"0"0"-94"16,0 0 9-16,0 0 14 15,0 0-24-15,0 0-20 16,54 113-9-16,-37-94-7 16,-1-8-20-16,6-4 1 15,-3-7-21-15,-3 0 12 16,5-11-30-16,-4-9-8 16,-9-3-6-16,8 3-5 15,-16 4 0-15,0 8 0 16,0 8 6-16,8 0-1 15,-8 9 5-15,8 17-7 0,6 6-3 16,-3 5 0-16,2-2 0 16,3 0-36-16,-5-7-130 15,3-11-352-15</inkml:trace>
          <inkml:trace contextRef="#ctx0" brushRef="#br0" timeOffset="-3987.1996">-3936-2675 1011 0,'0'0'352'0,"0"0"-96"15,0 0-172-15,0 0-52 16,144-43-32-16,-98 25-157 16,-11 1-449-16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03.1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48 901 0,'0'0'355'15,"0"0"-179"-15,0 0-10 16,0 0-29-16,0 0 20 15,0 0-63-15,0 0-40 16,0-16-5-16,5 12-8 16,6-2-16-16,11 3-15 15,16-1-9-15,10 0 6 16,31 4-1-16,40 0 3 0,41 0-8 16,15 9 14-1,7 4-3-15,-14-1 7 0,-20-3 3 16,-2-2-4-16,3-1 3 15,-5-3 8-15,5-3-15 16,2 0 5-16,3 0-1 16,1-2 22-16,-20-7-13 15,-30 1-10-15,-26 5-5 16,-25-3-10-16,-19 3 8 16,6-1-2-16,-6-2 8 15,-8 3 8-15,-11-1 10 16,-10 2-6-16,-6 1-4 15,0-1-24-15,0-2-45 16,-54-2-77-16,5-1-143 0,-13 4-454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7:28.5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9F3FF9-BFB3-431A-9CED-E5387F0EBEAB}" emma:medium="tactile" emma:mode="ink">
          <msink:context xmlns:msink="http://schemas.microsoft.com/ink/2010/main" type="writingRegion" rotatedBoundingBox="13702,9448 15782,9579 15758,9949 13679,9818"/>
        </emma:interpretation>
      </emma:emma>
    </inkml:annotationXML>
    <inkml:traceGroup>
      <inkml:annotationXML>
        <emma:emma xmlns:emma="http://www.w3.org/2003/04/emma" version="1.0">
          <emma:interpretation id="{B37EFF2E-F942-4F64-86DC-5C2F8E2A7C87}" emma:medium="tactile" emma:mode="ink">
            <msink:context xmlns:msink="http://schemas.microsoft.com/ink/2010/main" type="paragraph" rotatedBoundingBox="13702,9448 15782,9579 15758,9949 13679,9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641D68-B5A7-437A-8692-DC66007D1196}" emma:medium="tactile" emma:mode="ink">
              <msink:context xmlns:msink="http://schemas.microsoft.com/ink/2010/main" type="line" rotatedBoundingBox="13702,9448 15782,9579 15758,9949 13679,9818"/>
            </emma:interpretation>
          </emma:emma>
        </inkml:annotationXML>
        <inkml:traceGroup>
          <inkml:annotationXML>
            <emma:emma xmlns:emma="http://www.w3.org/2003/04/emma" version="1.0">
              <emma:interpretation id="{8CEC191B-1FF7-4493-9D3F-68BE62953DAC}" emma:medium="tactile" emma:mode="ink">
                <msink:context xmlns:msink="http://schemas.microsoft.com/ink/2010/main" type="inkWord" rotatedBoundingBox="13702,9448 15782,9579 15758,9949 13679,98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2083 1892 416 0,'0'0'261'0,"0"0"-67"0,0 0-66 16,-22-18 24-16,19 14-26 15,-2 0-16-15,2 0-31 16,3 1 14-16,-5 1-18 16,5 2-34-16,-8 0 0 15,8 0-10-15,-8 0-11 16,-6 0-11-16,3 17 0 15,-10 6-9-15,4 9 6 16,-2 5 9-16,6 4 4 16,5-1-6-16,8-5-7 15,0-7 1-15,13-9 8 0,20-12 14 16,7-7 27 0,6-6-2-16,-2-17 13 0,-6-9 16 15,-6-3 12 1,-10 2 5-16,-22-1-20 0,0 1-25 15,-14 2-55-15,-26 6-51 16,-1 7-79-16,-13 9-58 16,0 9-57-16,10 13-267 15,15 4-160-15</inkml:trace>
          <inkml:trace contextRef="#ctx0" brushRef="#br0" timeOffset="368.0308">2513 1905 735 0,'0'0'220'15,"0"0"28"-15,0 0-88 16,0 0-38-16,0 0-54 15,0 0 0-15,-73 107-2 16,73-66-28-16,0-3-13 16,19-7 1-16,13-15 10 0,12-11 35 15,4-5-7 1,1-13 19-16,-3-14 35 0,-11-9-4 16,-10 0-19-1,-20-3-12-15,-5 2-12 0,0 2-32 16,-30 3-39-16,-5 6-48 15,-11 12-30-15,0 10-29 16,11 4-38-16,13 21-51 16,14 6-40-16,8-3-429 0</inkml:trace>
          <inkml:trace contextRef="#ctx0" brushRef="#br0" timeOffset="674.6348">3062 1914 230 0,'0'0'376'16,"0"0"-83"-16,0 0-1 0,0 0 4 15,0 0-108-15,0 0-76 16,0 0-53-16,-56-43-35 16,31 72 3-16,17 11 2 15,-5 5 3-15,13 1-5 16,0-5-8-16,16-9-3 15,14-11 22-15,16-13 10 16,-3-8 14-16,3-3 14 16,-6-19 21-16,-10-5 11 15,-14-7-14-15,-7-1-25 16,-9 2-41-16,-9-1-28 0,-15 7-81 16,-33 9-129-1,11 10-176-15,6 8-583 0</inkml:trace>
          <inkml:trace contextRef="#ctx0" brushRef="#br0" timeOffset="2359.7855">3587 1866 735 0,'0'0'266'0,"0"0"91"15,0 0-139-15,0 0-74 16,0 0-81-16,0 0-41 16,0 0-21-16,-2 26 18 15,4 2 44-15,4 7 4 16,2 4-11-16,0-2-3 16,5-2-8-16,-10-6-17 15,3-8-6-15,-4-7-10 16,4-8-4-16,-6-4-1 15,0-2 39-15,2 0 25 0,4-9 22 16,2-12-50 0,3-1-28-16,5 0-15 0,0 4 0 15,6 3 0-15,2 9 0 16,6 6 0-16,3 0 2 16,-1 4 13-16,9 18-2 15,-9 4-4-15,-8 7-8 16,-2 0 1-16,-14 1-2 15,0-3-18-15,0-3-62 16,-8-13-91-16,0-6-134 16,-8-9-672-16</inkml:trace>
          <inkml:trace contextRef="#ctx0" brushRef="#br0" timeOffset="5932.1104">3522 1948 211 0,'0'0'199'0,"0"0"-7"15,0 0-83-15,0 0-5 16,0 0-5-16,0 0 32 16,0 0-6-16,-10-30 6 15,4 28-7-15,3 0-15 0,-2 1-19 16,-3-2-41-16,8 2-17 15,-8-3 8-15,0 2-20 16,0 2-8-16,2 0-5 16,-2 0 3-16,0 0-9 15,-3 10 6-15,-5 6-7 16,2 3 1-16,-2 3 1 16,0 4-1-16,8-1 1 15,8 1-1-15,0 1-1 16,0-2 1-16,0-1 1 15,21-4 5-15,6-3 6 16,3-9 11-16,3-8 21 16,5-3 20-16,-11-19 8 0,-3-5-4 15,-8-7-13 1,-10 1-22-16,-6 0-34 0,-14 2-13 16,-18 4-85-16,-33 14-113 15,16 6-368-15,3 7-497 0</inkml:trace>
        </inkml:traceGroup>
      </inkml:traceGroup>
    </inkml:traceGroup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7:31.9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7071F3-007E-475B-93C2-5F70FDDD90B2}" emma:medium="tactile" emma:mode="ink">
          <msink:context xmlns:msink="http://schemas.microsoft.com/ink/2010/main" type="writingRegion" rotatedBoundingBox="13830,6374 16108,6044 16220,6816 13942,7146"/>
        </emma:interpretation>
      </emma:emma>
    </inkml:annotationXML>
    <inkml:traceGroup>
      <inkml:annotationXML>
        <emma:emma xmlns:emma="http://www.w3.org/2003/04/emma" version="1.0">
          <emma:interpretation id="{4ECDC2D2-FB12-46D5-BF45-8319D32FD481}" emma:medium="tactile" emma:mode="ink">
            <msink:context xmlns:msink="http://schemas.microsoft.com/ink/2010/main" type="paragraph" rotatedBoundingBox="13830,6374 16108,6044 16220,6816 13942,7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89BB01-0EAB-4E14-9117-7072C857F50F}" emma:medium="tactile" emma:mode="ink">
              <msink:context xmlns:msink="http://schemas.microsoft.com/ink/2010/main" type="line" rotatedBoundingBox="13830,6374 16108,6044 16220,6816 13942,7146"/>
            </emma:interpretation>
          </emma:emma>
        </inkml:annotationXML>
        <inkml:traceGroup>
          <inkml:annotationXML>
            <emma:emma xmlns:emma="http://www.w3.org/2003/04/emma" version="1.0">
              <emma:interpretation id="{8A6C3195-852E-4DEB-A597-159DD5BDDEFC}" emma:medium="tactile" emma:mode="ink">
                <msink:context xmlns:msink="http://schemas.microsoft.com/ink/2010/main" type="inkWord" rotatedBoundingBox="13830,6374 16108,6044 16220,6816 13942,71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2083-1109 912 0,'0'0'297'0,"0"0"22"16,0 0-64-16,0 0-59 15,0 0-126-15,0 0-39 16,51-120 3-16,-45 88 11 16,2 5 3-16,-8 6-19 15,8 9 14-15,-8 6-15 16,0 6-1-16,0 0-27 15,0 9-27-15,0 19 15 16,16 13 11-16,-8 7-5 16,0 4 6-16,-2 1-1 0,2-5 1 15,-8-7 0-15,0-10-3 16,3-9-52-16,-3-18-79 16,5-4-102-16,-2-4-366 0</inkml:trace>
          <inkml:trace contextRef="#ctx0" brushRef="#br0" timeOffset="4566.2845">3154-1296 624 0,'0'0'246'0,"0"0"-44"16,0 0-25-16,19 120-57 15,-2-75-34-15,4 3-28 16,-5 0-28-16,9-3-11 16,-9-7 15-16,-2-6 3 15,-6-12-23-15,0-5-4 0,-8-10 7 16,0-5 8-16,0 0 60 15,-14-9-6-15,-5-12-63 16,-10-6 4-16,7-4-14 16,3-1-6-16,5 3 19 15,6 3 63-15,8-2-16 16,6 0-11-16,18-1-11 16,9-3-6-16,7 1-19 15,6 3-11-15,3 2-8 16,-9 4 0-16,1 8-30 15,-19 2-41-15,2 7-55 16,-24 5-63-16,0 0-328 16,-24 0-220-16</inkml:trace>
          <inkml:trace contextRef="#ctx0" brushRef="#br0" timeOffset="4708.4869">3195-1045 806 0,'0'0'340'15,"0"0"-97"-15,0 0-58 16,103-12-105-16,-60-1-60 16,17-7-20-16,-17 3-176 15,-13 0-480-15</inkml:trace>
          <inkml:trace contextRef="#ctx0" brushRef="#br0" timeOffset="5271.3772">3712-1375 1028 0,'0'0'359'0,"0"0"-140"0,0 0-96 16,0 0-59-16,0 0-52 15,0 0-11-15,0 0 44 16,16 113 3-16,0-61 9 15,-2 5-8-15,-3 0 5 16,-3-2-23-16,-3-4-14 16,3-11-3-16,-5-14-3 15,-3-9 0-15,5-11-2 16,-5-6 41-16,0 0 38 16,3-12 19-16,-3-12-58 15,8-4-42-15,0 0 5 0,6 1 5 16,2 2 5-1,8 6-6-15,1 2-1 0,7 6 15 16,-2 7-6-16,8 4-12 16,-3 0-6-16,3 20 0 15,-6 6-6-15,-7 5 0 16,-1 2-8-16,-8 3-5 16,-2-5-27-16,-6-1-36 15,-5-2-58-15,-3-9-109 16,0-11-416-16</inkml:trace>
          <inkml:trace contextRef="#ctx0" brushRef="#br0" timeOffset="5426.0618">4434-935 580 0,'0'0'1109'0,"0"0"-621"15,0 0-321-15,0 0-4 16,0 0-160-16,0 0-3 15,0 0-222-15,-48-4-899 0</inkml:trace>
          <inkml:trace contextRef="#ctx0" brushRef="#br0" timeOffset="3726.6981">2283-1107 639 0,'0'0'249'0,"0"0"112"0,0 0-139 16,0 0-34-16,0 0-51 16,119 11-54-16,-65-15-59 15,3-14-24-15,-3 1-141 16,-13 1-499-16</inkml:trace>
          <inkml:trace contextRef="#ctx0" brushRef="#br0" timeOffset="3573.1291">2337-1176 793 0,'0'0'154'0,"0"0"-32"16,0 0 12-16,0 0-42 15,0 104-17-15,0-69-23 16,8 0 0-16,0-5 4 16,-5-6-26-16,2-9-4 15,-5-8 2-15,0-5 36 16,0-2 40-16,0 0 45 15,0-6-7-15,-5-14-79 16,-3-7-45-16,-3-7-8 0,-2-1 8 16,4-2-2-16,7 2 37 15,2 2-1-15,0 1-1 16,2 6 6-16,12 0-8 16,5 3-11-16,5 2-21 15,6 1-17-15,3 1-1 16,4 5-15-16,-10 5-29 15,3 3-42-15,-14 6-42 16,-2 0-70-16,-14 7-89 16,-8 8-228-16,-14 1-35 0</inkml:trace>
          <inkml:trace contextRef="#ctx0" brushRef="#br0" timeOffset="4085.5719">2743-1249 821 0,'0'0'207'0,"0"0"97"0,0 0-153 16,24 100-48-16,-10-60-33 16,-3 3-24-16,5-1-19 15,-8-4-13-15,0-8-12 16,0-7-1-16,-8-10 8 15,0-10-3-15,0-3 14 16,0 0 75-16,-10-13-10 16,-15-13-64-16,3-5-20 15,-2-2-1-15,8-1 7 16,8 3 34-16,8 2 41 16,0-3-1-16,2 1-14 15,20-2-27-15,16-1-22 0,3 3-5 16,-1-1-13-16,6 9 0 15,-2 4-13-15,-7 6-40 16,-7 8-33-16,-14 5-54 16,-16 0-82-16,0 11-292 15,-16 1 119-15</inkml:trace>
          <inkml:trace contextRef="#ctx0" brushRef="#br0" timeOffset="4241.1553">2743-1075 641 0,'0'0'219'0,"0"0"82"16,0 0-61-16,0 0-49 16,106-17-111-16,-52-4-50 0,3-3-30 15,-3-1-5-15,0-12-94 16,-14 5-219-16,-7 2-170 0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7:59.9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4900B8-F5C0-451C-BB7F-6D8C584A556F}" emma:medium="tactile" emma:mode="ink">
          <msink:context xmlns:msink="http://schemas.microsoft.com/ink/2010/main" type="inkDrawing" rotatedBoundingBox="7088,4427 7176,7686 6923,7693 6835,4434" semanticType="callout" shapeName="Other">
            <msink:sourceLink direction="with" ref="{BA086E8E-82C1-40D1-836B-681ADB6C8CCE}"/>
            <msink:sourceLink direction="with" ref="{FC5FC65D-0C3D-4030-9B80-55BFB22E3F20}"/>
          </msink:context>
        </emma:interpretation>
      </emma:emma>
    </inkml:annotationXML>
    <inkml:trace contextRef="#ctx0" brushRef="#br0">-4880-3254 186 0,'0'0'354'0,"0"0"-126"15,0 0-64-15,0 0 36 16,0 0-13-16,0 0-44 15,0 0-15-15,0 0-42 16,0 0-13-16,0 0 0 16,0 0-7-16,0 0-13 15,0 0 3-15,0 0-4 16,0 0-24-16,0 0 1 16,0 0-10-16,0 0-19 15,0 0 0-15,0 0 0 16,0 0 0-16,0 0 0 15,0 0 1-15,0 0-1 0,0 1 0 16,0 5 0-16,0 1 13 16,0 1-13-16,0-1 1 15,0 1 0-15,0 1 7 16,0-2-8-16,0 1 1 16,0-1-1-16,0-3 1 15,0 1 1-15,0-1-1 16,0 0 9-16,0-1-10 15,0 3-1-15,8-2 1 16,-8 1 0-16,0 3 0 16,0-2 5-16,0 1-5 15,0-2 0-15,0 3 0 16,0-2 0-16,8 1 11 16,-8-2-11-16,0 0-9 0,0 1 9 15,0 1 6-15,0-1-4 16,0 0-4-16,8 0 7 15,-8 1-11-15,0-1 4 16,0 0 2-16,0 0 1 16,0-1 7-16,0 1-8 15,0 0 0-15,0-3-7 16,0 3 7-16,0 0 0 16,0 1 0-16,0 0 1 15,0 0-1-15,0 1 0 16,0-3 0-16,0 1 0 15,0-3 2-15,0 3-2 16,0-2 0-16,9 2 1 0,-9-1 0 16,0 2-1-16,0-2-1 15,0 1 0-15,0 1 1 16,0-3 0-16,0 2 0 16,0 1 0-16,0 1 0 15,0-1 0-15,0 4 0 16,0 1 1-16,0-2 6 15,0 2-7-15,0-2-5 16,0 4 4-16,0-3 1 16,0 1 0-16,0-1 0 15,0 1 0-15,0 4 0 16,0-3 0-16,0 0 1 16,0 0-1-16,0 0 0 0,0-2-1 15,0 1 1 1,0 0 0-16,0 0 2 0,0-2-2 15,8 1 0-15,-8 0 0 16,0 3 1-16,0 2-1 16,0-2 1-16,0 2 12 15,0 0-12-15,0-3 0 16,0 3 0-16,0-4 0 16,0 1-1-16,0-2 1 15,0 2 0-15,0 2 0 16,0-1-1-16,0 1 1 15,0 0-1-15,5 0 1 16,-5-3-1-16,0 3 0 0,0-2 0 16,0 0 0-1,0 1 0-15,0-2 0 0,0 3 0 16,0 0 1-16,0 2 0 16,0 0-1-16,0 2 2 15,0 3-2-15,0-1 9 16,0-1-9-16,0-1-1 15,0-1 1-15,0-6-2 16,0 2 2-16,0-5 0 16,0 1 0-16,0 0 0 15,0 2 0-15,0-2 0 16,0 2 0-16,0-2 0 16,0 3 7-16,0 1-7 15,0-2 0-15,0 3 7 0,0 4-7 16,0-3-8-16,0 3 8 15,0-1-1-15,0 1 1 16,0-3 4-16,0-1-4 16,0-2 0-16,0-2-1 15,0-1 1-15,0 3 0 16,0-3 0-16,0 3 0 16,0 0 2-16,0 2-2 15,0 0 0-15,0 2 0 16,0 2 9-16,0-3-9 15,0-2 0-15,0 2-1 16,0-2-4-16,0 1 5 16,0-4 0-16,0 0 0 0,0-3 0 15,0 1 0 1,0 0 1-16,0-1-1 0,0-2 0 16,0 2 1-16,0 0-1 15,0 1-1-15,0-2 1 16,0 0 0-16,0-1 0 15,0 2 0-15,0-4 1 16,-5 3-1-16,5-4 0 16,0 3 2-16,0-5 4 15,0 3-11-15,0 1 5 16,-8-5 0-16,8 0 0 16,0 3 0-16,0-3 0 15,0 0 1-15,0 0 0 0,0 0 5 16,0 0-6-16,0 0 12 15,0 0-3-15,0 0 25 16,0 0 4-16,0 0-5 16,0 0-8-16,0 0-4 15,0 0-6-15,0 0-2 16,0 0-6-16,0 0-6 16,0 0 5-16,0 0-6 15,0 0 0-15,0 0 0 16,0 0 0-16,0 0-1 15,0 0 0-15,0 0 1 16,0 0 0-16,0 0 0 0,0 0 0 16,0 0 0-1,0 0-2-15,0 0 1 0,0 0-12 16,0 0 1-16,13 0 4 16,-5 0 7-16,3 0 0 15,3 1 0-15,-4 3-12 16,4 1 4-16,-3 3-5 15,2 1 7-15,4 0 1 16,-9 3-9-16,8 1 0 16,-3 1 8-16,-2 1 1 15,-3 0 6-15,0 1 0 16,1 1 0-16,-4 2 0 16,3-2 0-16,0 4 0 0,-5 1 0 15,2 0 0 1,-5 3 0-16,0-1 0 15,0-1 0-15,0 4 0 0,0-2 0 16,0 3 0-16,0 0 2 16,0 2-2-16,0-1 1 15,-13 0-1-15,2 3 1 16,-3-1 5-16,6 1-5 16,-2-2-1-16,-7 4 0 15,-4-4 0-15,13 0 1 16,-9-4 5-16,4-1-6 15,2-1 2-15,-5 0-1 16,2-4 0-16,6 1 7 16,-3-3-7-16,3 1-1 15,-5-5-2-15,13 2 2 16,-9-2 0-16,9-2 0 0,0 2 0 16,-8 1 0-16,8 1-1 15,0 3 1-15,0 3 0 16,0 2 1-16,0 4 5 15,8 1-6-15,-8 3-2 16,9 3 2-16,-9 0 0 16,8-2 0-16,-3-1 8 15,-2-2-1-15,-3-7-7 16,5-1 0-16,-5-5 1 16,0-1 5-16,0-3-6 15,0 0 2-15,0 0 10 16,0 1-11-16,0-3-2 15,0-1 1-15,0-2 0 16,0 0-10-16,0-7-44 0,0-9-74 16,0-15-129-16,0-11-708 15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8:02.8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146BA1-8CC6-4B69-B13D-A08422B06463}" emma:medium="tactile" emma:mode="ink">
          <msink:context xmlns:msink="http://schemas.microsoft.com/ink/2010/main" type="inkDrawing" rotatedBoundingBox="7329,4437 7642,7812 7399,7834 7086,4459" semanticType="callout" shapeName="Other">
            <msink:sourceLink direction="with" ref="{116048F0-8963-4DD5-94E7-C220CFEF72A1}"/>
            <msink:sourceLink direction="with" ref="{FC5FC65D-0C3D-4030-9B80-55BFB22E3F20}"/>
          </msink:context>
        </emma:interpretation>
      </emma:emma>
    </inkml:annotationXML>
    <inkml:trace contextRef="#ctx0" brushRef="#br0">-4688-3203 71 0,'0'0'242'16,"0"0"-89"-16,0 0-55 0,0 0 0 15,0 0-25 1,0 0 0-16,0 0-1 0,8-25 1 15,-8 25-1-15,0 0 25 16,0 0 1-16,0 0-18 16,0 0-5-16,0 0-14 15,0 0 12-15,0 0-11 16,0 0 1-16,0 0-24 16,0 0-15-16,0 0 12 15,0 0-11-15,0 5 20 16,6 6-16-16,-6 0 2 15,0 4-3-15,2 0-19 16,4 1 16-16,-3 2-6 16,2-2-19-16,-2 1 8 15,2 1-1-15,-2 0-7 0,5 3 8 16,-3-1-2-16,-5 1-5 16,8 0 1-16,1 0 0 15,-9-1 0-15,8-2-1 16,-8 1-1-16,13 0 0 15,-13-2 0-15,3 5 4 16,2 0-4-16,-2 1 0 16,-3 2 0-16,5-3-1 15,-5 0 1-15,3 0 0 16,3-4 0-16,-4 3 0 16,-2-2 0-16,6 0 0 15,-4 2 1-15,-2-1 0 16,6 0 0-16,-6 1 1 0,8-3-1 15,-5 3 5 1,2-3-6-16,-2 2 0 0,2 3 1 16,-2-3 0-16,2 1 0 15,-2 0 0-15,2-1 1 16,-5 1-2-16,0-3 1 16,0 1 0-16,9-3-1 15,-9 3 1-15,0 0-1 16,0-1 0-16,0 0 3 15,8 1-3-15,-8 1 0 16,0-1 0-16,0-1 0 16,8-1 0-16,-8-1 0 0,0-1 1 15,0 2 0-15,0-4-1 16,8 1 2-16,-8 2 1 16,0-3-3-16,0 0 0 15,0 2 10-15,0-2-10 16,8 3 0-16,-8-7-3 15,0 5 3-15,0-2-1 16,0 1 1-16,0-2 0 16,0 2 0-16,0 0 8 15,0-1-7-15,0 1-2 16,0-2 1-16,0 2-8 16,0-1 8-16,0-3 1 15,0 1 9-15,0 1-12 0,0 1 3 16,0 0-2-16,0 0 1 15,0 1-1-15,0 0 2 16,0 0 5-16,-8-2-6 16,8 2 0-16,0-1-8 15,0 1 8-15,0-1 0 16,0 1 0-16,0-4-1 16,0 0 1-16,0-2 0 15,0-3-7-15,0 0 7 16,0 0 0-16,0-1 3 15,0 1-3-15,0 2-7 16,0-5 7-16,0 3 0 16,0-2 0-16,0 0 0 0,0 2 0 15,0-3-1 1,0 3 2-16,0-1 6 0,0 2-7 16,0-2-5-16,0 3 5 15,0-2 0-15,0 1 0 16,0 3 0-16,0-2 0 15,0 6 5-15,0-2-5 16,0 3-1-16,0 0 0 16,0-5 1-16,0 0-1 15,0-2 1-15,0 1-1 16,0-1 1-16,0 0 0 16,0 1 0-16,0 3 1 15,0-1-1-15,0-2 0 16,0-1 0-16,0 0 0 0,0-5 0 15,0-1 0-15,0 0 0 16,0 0 0-16,0 0 0 16,0 0 1-16,0 0 0 15,0 0 0-15,0 0 7 16,0 0 1-16,0 0 0 16,0 0 6-16,0 0-2 15,0 0-1-15,8 0-3 16,-3 0-8-16,4 0 8 15,-1 0-2-15,2 0-6 16,4 0-1-16,-3 4 0 16,5 2 0-16,-2 1-2 15,2 2-12-15,5 1 6 0,-4 1 1 16,-6 0 6-16,2 2-1 16,-2 0-4-16,-3 1 6 15,0 3 0-15,-2 1-2 16,2 3 1-16,0-1 1 15,-8 2 0-15,0 2 0 16,0 0 0-16,0 2 0 16,0 0 0-16,0 0 1 15,0 1 2-15,0 3-3 16,0 0 2-16,0-1 11 16,0 1-5-16,0-1 0 15,-8-1 1-15,0-2-8 16,8 0 0-16,-6-2 0 15,-2-2-1-15,0 0 0 16,0 2-7-16,-3 2 7 0,-3 1 0 16,4 2 1-16,-4 0-1 15,-2 1 11-15,8-4-11 16,0-1 1-16,-1-2 0 16,4-2 1-16,5-2-2 15,-3-1 1-15,3 0 0 16,0-4-1-16,0 2 0 15,0-4 2-15,0 1 4 16,0 1-12-16,3 3 6 16,-3 0 0-16,5 1-1 15,-5 1-2-15,0 1 3 16,0 4 0-16,0-1 0 16,0 2 0-16,0 1 0 0,0-3 0 15,0 2 0-15,9-1 0 16,-9-2 0-16,0-2-2 15,8-1 1-15,-8 0 1 16,0-3 0-16,8 1-2 16,-8 1 2-16,8 0-1 15,-8-1 0-15,0 0 1 16,0 0 0-16,8-5 1 16,-8-1-1-16,0 0 0 15,5-3 0-15,-5-3 0 16,0 1 0-16,0-4 0 15,0-2 0-15,0 2 0 16,0-2 0-16,0 0 0 16,0 0-6-16,0-13-61 0,0-9-91 15,0-8-539-15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8:05.3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8EF2C5-1D8C-48B0-9A43-1E7F9C7BFFED}" emma:medium="tactile" emma:mode="ink">
          <msink:context xmlns:msink="http://schemas.microsoft.com/ink/2010/main" type="inkDrawing" rotatedBoundingBox="7715,4452 8090,7756 7820,7787 7445,4483" semanticType="callout" shapeName="Other">
            <msink:sourceLink direction="with" ref="{116048F0-8963-4DD5-94E7-C220CFEF72A1}"/>
            <msink:sourceLink direction="with" ref="{FC5FC65D-0C3D-4030-9B80-55BFB22E3F20}"/>
          </msink:context>
        </emma:interpretation>
      </emma:emma>
    </inkml:annotationXML>
    <inkml:trace contextRef="#ctx0" brushRef="#br0">-4236-3189 408 0,'0'0'195'15,"0"0"-34"-15,0 0-13 16,0 0-4-16,0 0 20 16,0 0-28-16,0 0-14 15,-16-24-22-15,16 24-31 0,0 0-36 16,0 0-11-16,0 0-13 16,0 0 7-16,-8 7 35 15,8 3 10-15,0 3-11 16,0 3-21-16,0 3 4 15,0 3 3-15,0 2-27 16,0 4 13-16,0-1-22 16,0 3 17-16,0 1-6 15,0 1 2-15,0-1-3 16,0 3 5-16,8-2-9 16,-8 0 0-16,0-1-5 15,8 1 10-15,-8-2-11 16,8 1 0-16,-2 2 5 15,-4 0-5-15,4 0 0 0,-6-1-1 16,2 0-1-16,4-5 2 16,-4-1 0-16,-2 0 1 15,6-4 0-15,-6 1 5 16,3-2-6-16,2 2 1 16,-2-3-1-16,2 2 0 15,-5 0 8-15,0 1-8 16,3-1-1-16,2 0 0 15,-2-2 1-15,-3 1 0 16,0-3 0-16,5 0 1 16,-5 3-1-16,3-2 0 15,2 4 1-15,-5 0-1 16,0 0 0-16,9-1 2 16,-9 1-2-16,2-3 1 0,-2-2-1 15,0 3 0-15,6-4 1 16,-6 4 0-16,8 2-1 15,-8-3 1-15,0-2-1 16,0 1 1-16,0-3-1 16,0 1 0-16,0 0 0 15,0-1 0-15,8 1 0 16,-8-1 0-16,0 1 0 16,0 2 0-16,0-3 1 15,0 3-1-15,8-4 0 16,-8-1 0-16,0-1-1 15,0 0 1-15,0 0-1 0,0 1 2 16,0-2-2-16,0 1 1 16,0 0 0-16,8-2 0 15,-8-1 0-15,0-2 1 16,0 1 0-16,0 1-1 16,0 1 0-16,0 0-1 15,0-1 0-15,0 0 1 16,6-1 0-16,-6-1-1 15,0 0 1-15,0-3 0 16,2 0 1-16,-2-1-1 16,0 2 0-16,0 1 0 15,0 1 0-15,6 1-1 16,-6 2-6-16,0-2 6 0,0 0 1 16,2-1-1-16,-2-3 1 15,0 1 0-15,0 0-1 16,0-1-1-16,0 3-5 15,0-3 5-15,6 0-5 16,-6 0 6-16,0-2 1 16,0-3-1-16,3 1 1 15,-3-1 0-15,0 0-2 16,0 0 2-16,0 3 0 16,0-3-1-16,0 1 0 15,0-1 1-15,0 0 0 16,0 0 0-16,0 0 0 15,0 0 1-15,0 0 13 0,0 0-2 16,0 0 4 0,0 0 0-16,5 0-1 0,-5 0-3 15,3-5-11-15,2-3-1 16,3 3 1-16,-5-3-1 16,5 3-1-16,0 1 0 15,8 3 1-15,-2-1-2 16,2 2-7-16,6 0 3 15,-3 0 0-15,2 2-8 16,-4 8-1-16,-1 3 6 16,0 2-1-16,0 1 8 15,-2 4-6-15,-3-2 8 0,-3 2 0 16,0 3-1-16,0-2 1 16,-3 2 1-16,-2-1 0 15,-3 2 0-15,0 0 0 16,0 0 8-16,0 2-3 15,0 0-5-15,0 0 0 16,0 1 0-16,-8 0 9 16,0-1-8-16,5 2-2 15,-10-1 1-15,5 0-1 16,-1 2 0-16,-7 1 0 16,8-3 1-16,0 2-1 15,-6-2 1-15,6-3 5 16,-3 0-6-16,3-2-1 15,0 1-5-15,0-3 4 16,0-2 1-16,3-1 0 0,2-1 0 16,-3 0-5-16,4-2 6 15,2 1 0-15,0 1 0 16,0 3 0-16,0 0-1 16,0-1 1-16,0 2-1 15,0 0 0-15,0 1 1 16,0-2-1-16,0 1 0 15,0-4 1-15,0 3-1 16,0-3 1-16,0 2-1 16,0-5 1-16,0 3 0 15,0-2 0-15,2-1 1 16,-2 2-2-16,0 0 2 16,6 0-1-16,-6-1 0 0,0 3 0 15,0-2 0-15,3 1 0 16,-3-2 0-16,5 4 1 15,-5-3 0-15,3-1-1 16,2-2 0-16,-2 2 0 16,2-2 0-16,-5-3-1 15,3 1 0-15,2-2 1 16,-5 0-1-16,3-3 1 16,-3-1 0-16,0 0-8 15,0-3 7-15,0 1-7 16,0 1 1-16,5 0 7 15,-5-1 1-15,0-2 0 16,0 0 0-16,0 0-1 16,0 0 3-16,0 0 3 15,0 0 1-15,0 0-1 0,0 0-5 16,0 0-1-16,0 0-14 16,0 0-12-16,0 0-18 15,0-2-50-15,0-10-99 16,0 2-674-16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6:17.6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730CD6-753C-4D35-A401-D6674B99DD93}" emma:medium="tactile" emma:mode="ink">
          <msink:context xmlns:msink="http://schemas.microsoft.com/ink/2010/main" type="writingRegion" rotatedBoundingBox="6954,7594 12876,7098 13047,9149 7125,9644"/>
        </emma:interpretation>
      </emma:emma>
    </inkml:annotationXML>
    <inkml:traceGroup>
      <inkml:annotationXML>
        <emma:emma xmlns:emma="http://www.w3.org/2003/04/emma" version="1.0">
          <emma:interpretation id="{DD9E97D4-8733-4908-880B-A8263EE8B38A}" emma:medium="tactile" emma:mode="ink">
            <msink:context xmlns:msink="http://schemas.microsoft.com/ink/2010/main" type="paragraph" rotatedBoundingBox="6954,7594 12876,7098 13047,9149 7125,9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E006B4-E529-44E2-BA1F-EE033D96E350}" emma:medium="tactile" emma:mode="ink">
              <msink:context xmlns:msink="http://schemas.microsoft.com/ink/2010/main" type="line" rotatedBoundingBox="6954,7594 12400,7138 12507,8411 7060,8867"/>
            </emma:interpretation>
          </emma:emma>
        </inkml:annotationXML>
        <inkml:traceGroup>
          <inkml:annotationXML>
            <emma:emma xmlns:emma="http://www.w3.org/2003/04/emma" version="1.0">
              <emma:interpretation id="{FC5FC65D-0C3D-4030-9B80-55BFB22E3F20}" emma:medium="tactile" emma:mode="ink">
                <msink:context xmlns:msink="http://schemas.microsoft.com/ink/2010/main" type="inkWord" rotatedBoundingBox="6954,7594 10496,7297 10583,8339 7041,8635">
                  <msink:destinationLink direction="with" ref="{414900B8-F5C0-451C-BB7F-6D8C584A556F}"/>
                  <msink:destinationLink direction="with" ref="{33146BA1-8CC6-4B69-B13D-A08422B06463}"/>
                  <msink:destinationLink direction="with" ref="{6B8EF2C5-1D8C-48B0-9A43-1E7F9C7BFFE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-3768-181 713 0,'0'0'172'0,"0"0"70"16,0 0-82-16,0 0-19 16,0 0-15-16,0 0-19 15,0 0-21-15,0 0-13 16,0 0 1-16,0 0-19 15,0 0-13-15,0 0-15 16,0 0-3-16,0 0-24 16,0 0-1-16,0 0-11 0,17 0-7 15,4 0 19-15,6 4 10 16,6 2 7-16,5 2-2 16,2-3-14-16,6-1 0 15,0 1 8-15,-3-3-8 16,-5 2 15-16,16 0-16 15,-10-2 0-15,-6-1 0 16,10 2 0-16,-2 0 1 16,-5-1-1-16,5 0 2 15,-5-2-1-15,-1 0 0 16,1 0 14-16,-3 0-15 0,0 0 0 16,-3 0 2-1,3-4-2-15,-6 1 0 0,6-3 1 16,-6 0-1-16,1-1 1 15,13-3 0-15,-11 1 0 16,3-1 11-16,-6-2 4 16,1 2 8-16,-9-2 23 15,-2 4-8-15,-6-1-16 16,-8 4 1-16,-8 4-11 16,0-2-13-16,0 3-26 15,0 0-109-15,-16 0-148 16,2 0-1417-16</inkml:trace>
          <inkml:trace contextRef="#ctx0" brushRef="#br1" timeOffset="122205.7934">-2577 498 656 0,'0'0'225'0,"0"0"16"16,0 0-44-16,0 0-40 15,0 0-41-15,0 0-14 16,0 0-16-16,0 0 15 16,0 0-10-16,8 0-27 15,0 0-30-15,17 0-12 16,-1 0 0-16,6 0-6 15,2 2-1-15,6-1 7 16,5 2 0-16,-5-1-7 16,11-1 4-16,-9-1-4 15,-2 0-3-15,8 0-11 16,-13 0 5-16,-1 0-4 16,1 0-1-16,-9 0-1 15,-2 0 1-15,-6 0 4 0,-5 0-5 16,-3 0 6-16,-3-1 3 15,3-5 1-15,1 0-3 16,-9-3 8-16,0 0 7 16,0-4-7-16,0-3-7 15,0-6 2-15,0-3-3 16,0-2-6-16,0-3 5 16,-17-3-6-16,9 1-1 15,0-1-5-15,-5 2 6 16,4 1 1-16,-1 3-1 15,4 1 0-15,-2 4 1 16,5 1-1-16,-2 1 0 16,2 4 1-16,-2-1 1 0,2 4-2 15,3 4 10 1,0 0 6-16,0 2 2 0,0 4 6 16,0-1-14-16,0 2 14 15,0 2-5-15,0 0-13 16,0 0-6-16,0 0 0 15,0 0-6-15,0 0 4 16,0 0-5-16,0-1-3 16,16 1 9-16,1-3 2 15,2 3 2-15,5-1-3 16,-2 1-2-16,7 0 2 16,-4 0 0-16,-1 0 6 15,0 0-6-15,1 0 0 16,5 0 0-16,-6 0 0 15,0 0 0-15,1 0 2 0,-1 0-2 16,0 0 6-16,-2 0-6 16,-3-2 1-16,-3 2-1 15,-2-2 1-15,2 2-1 16,6 0 0-16,-6 0-1 16,-5 0 2-16,2 0-2 15,-2 0 2-15,5 0 1 16,-2 0-2-16,2 0 0 15,0 0 1-15,0 0 0 16,-2 0-1-16,-3 0 0 16,2 0 1-16,-5 0 0 15,3 0-1-15,-3 0 0 0,-2 0 1 16,2 0-1-16,0 0 0 16,0 0 0-1,0 0 1-15,-2 0 0 0,2 0-1 16,-5 0 1-16,2 0 4 15,-5 0 4-15,0 0 0 16,0 0 5-16,3 0 8 16,2 0 14-16,-5 0-1 15,8 0-9-15,-5-1-2 16,5-2-7-16,0 2-2 16,-2-1-6-16,2 0-7 15,-6 2-1-15,4 0 5 16,-4 0-6-16,4 0 0 0,-6 0 1 15,0-2 0 1,0 2 0-16,0 0 0 0,0 0-1 16,0-1-6-16,0-1-20 15,-16-9-78-15,-9 3-160 16,-4-1-924-16</inkml:trace>
          <inkml:trace contextRef="#ctx0" brushRef="#br1" timeOffset="110521.9611">-4325 113 107 0,'0'0'512'16,"0"0"-317"-16,0 0-51 15,0 0 31-15,0 0-30 16,0 0-42-16,0 0-30 16,0 0-5-16,0 0-17 15,0 0-6-15,0 2-13 16,0 12 23-16,3 2-8 15,-3 6-6-15,0 4-18 16,0 1 4-16,0 5-11 16,0 3 4-16,0 1-4 0,0 0-8 15,0-1-1-15,-3-3 3 16,-5-2-8-16,8-9 3 16,0 0-4-16,0-7 0 15,0-2 0-15,0-4 6 16,0-2-6-16,0-1-1 15,0-2 1-15,0-3 1 16,0 1-1-16,0-1 17 16,0 0 4-16,0 0-6 15,0 0 0-15,8 0-7 16,3 0 5-16,2 0-5 16,6 0 0-16,-5 0 0 15,10 0 0-15,0 0-8 16,6 0 14-16,-3 0-14 0,3-5-1 15,0 0 1-15,5-3 8 16,-5-1 6-16,2 0 10 16,-2-1 3-16,-6 1 1 15,-5 0-4-15,3 1-11 16,-14 5-5-16,0-1-8 16,-8 4 12-16,0 0-7 15,0 0-6-15,0 0-7 16,0 0-27-16,-16 0-65 15,-6 0-94-15,3 0-483 0</inkml:trace>
          <inkml:trace contextRef="#ctx0" brushRef="#br1" timeOffset="112690.5624">-3936 486 544 0,'0'0'223'16,"0"0"-54"-16,0 0-47 15,0 0-2-15,0 0-48 16,0 0-20-16,0 0-14 16,0-5-6-16,3 5 19 0,11 0 8 15,2 0-2-15,0 2 5 16,9 1-18-16,-1 1-3 15,0-2-10-15,6 0-7 16,-6-1-6-16,9 2-9 16,-9-3-2-16,6 0-7 15,-14 0 1-15,14 0 11 16,-14 0 7-16,-5 0 10 16,5-6-4-16,-8 2-8 15,-2-1-6-15,2 3-9 16,-8 0-2-16,0 2 0 15,0 0-33-15,0 0-5 16,0 0-12-16,0 0-11 16,0 0-95-16,0 0-127 15,0 0-106-15</inkml:trace>
          <inkml:trace contextRef="#ctx0" brushRef="#br1" timeOffset="109433.6868">-4815-42 565 0,'0'0'174'0,"0"0"-28"16,0 0-16-16,0 0 0 15,0 0-15-15,0 0-38 0,0 0 5 16,0 0 5-16,0 0-11 16,0 0-28-16,0 0-17 15,0 0-17-15,0 0-2 16,0 0-5-16,0 0 8 15,0 0-1-15,0 3-12 16,0 5-1-16,0 3 21 16,0 6 7-16,5 4 2 15,-2 2-2-15,3 5-7 16,-4 3-6-16,6 6 0 16,1 6-4-16,-4 0 10 15,3 6-2-15,-5 1-2 16,2-1 2-16,-5 3 8 15,8-3-8-15,-8-1-9 16,0-4 2-16,8-1-12 0,-8-5 5 16,0-1-6-16,0-4 8 15,0-1-8-15,9-2 0 16,-9-3 1-16,0-3-1 16,0-3 0-16,0-5 0 15,0-1 0-15,8-4 2 16,-8-2-1-16,0-1 8 15,0-1-8-15,8-2 1 16,-3-1 7-16,-5-2 2 16,3 0-11-16,-3 0 12 15,5-2 7-15,-2 1 6 16,5 1-1-16,0 0-2 0,0-2-3 16,9 0-4-16,-1 0 1 15,5 0-10-15,4 0-4 16,7 0 5-16,1-7-6 15,-3-2 0-15,18-2 12 16,-7 1-12-16,5-3-1 16,8 2 2-16,-5-1-2 15,7-1 0-15,-7 0 0 16,3 2-1-16,-9 1 1 16,-5 5 0-16,-6-1 1 15,-7 4 32-15,-9 2-27 16,-3 0 3-16,-10 0 6 15,2 0-15-15,-5 0 0 0,0 0-31 16,0 0-33 0,-29 0-76-16,-4 0-156 0,1-4-1177 0</inkml:trace>
          <inkml:trace contextRef="#ctx0" brushRef="#br1" timeOffset="114029.9536">-3984 874 370 0,'0'0'250'16,"0"0"-37"0,0 0-47-16,0 0-27 0,0 0-53 15,0 0-20-15,0 0-27 16,0-31-8-16,0 31-12 16,0 0-8-16,0 0 5 15,2 0-15-15,4 0 28 16,2 0 38-16,3-2 1 15,2 2 1-15,-2-2-2 16,3 0-23-16,2 2-14 16,0 0-11-16,0 0-10 15,6 0 1-15,-3 0-2 0,3 0-7 16,2 0 11-16,-8 0-12 16,17 0 1-16,-12 0 0 15,4 0 1-15,-1 0-1 16,-8 0 12-16,9 0-13 15,-4-1 2-15,-4 1 5 16,-1-3-7-16,0 3-1 16,-8 0-1-16,8 0-7 15,-7 0-2-15,4 0 2 16,-10 0 8-16,2 0 0 16,-2 0 1-16,-3 0-1 15,0 0 1-15,0 0-7 16,0 0-24-16,0 3-55 0,0 0-141 15,0-1-148 1,0 0-445-16</inkml:trace>
          <inkml:trace contextRef="#ctx0" brushRef="#br1" timeOffset="111342.1019">-3957 88 143 0,'0'0'398'0,"0"0"-186"15,0 0-102-15,0 0-22 16,0 0-33-16,0 0 17 16,0 0 2-16,0 17 4 15,5-12 9-15,-2-4 5 16,2 3-10-16,-2 0-6 0,2-1-3 15,6 4-9 1,3-4-4-16,-6 0-6 0,8 1-2 16,0 0-3-16,1-2 2 15,7 1-5-15,-2-1-16 16,2-2 13-16,-8 0-11 16,14 0-4-16,-11 0 15 15,-3 0-5-15,0 0-2 16,1-5-13-16,-4 5-8 15,-5-4-7-15,-8 2-7 16,0 2 0-16,0 0 0 16,0 0-1-16,0 0-29 15,0 0-13-15,0 0-41 0,0 0-102 16,-8 0-99-16,0 0-511 16</inkml:trace>
        </inkml:traceGroup>
        <inkml:traceGroup>
          <inkml:annotationXML>
            <emma:emma xmlns:emma="http://www.w3.org/2003/04/emma" version="1.0">
              <emma:interpretation id="{A5354378-8744-46A7-8FD8-2C845910D300}" emma:medium="tactile" emma:mode="ink">
                <msink:context xmlns:msink="http://schemas.microsoft.com/ink/2010/main" type="inkWord" rotatedBoundingBox="10883,7620 12430,7490 12507,8411 10960,85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42087.6845">-845 481 687 0,'0'0'326'16,"0"0"17"-16,0 0-119 15,0 0-18-15,0 0-35 16,0 0-32-16,0 0-46 16,-3 0-10-16,3 0 8 0,0 0-13 15,8-11 9-15,11-3-35 16,14-9-38-16,13-1-14 15,8-2 0-15,-6 2-1 16,9 4-5-16,-11 1-3 16,-13 4-22-16,-9 5-37 15,-10 3-30-15,-14 7-58 16,-14 0-135-16,-10 0-495 0</inkml:trace>
          <inkml:trace contextRef="#ctx0" brushRef="#br1" timeOffset="142237.8707">-750 564 1232 0,'0'0'399'0,"0"0"-113"16,0 0-167-16,135-74-60 16,-89 33-59-16,-11 10-95 15,-13 5-382-15</inkml:trace>
          <inkml:trace contextRef="#ctx0" brushRef="#br1" timeOffset="115665.7189">-3365 54 312 0,'0'0'295'16,"0"0"-99"-16,0 0-70 15,0 0 35-15,0 0 12 16,0 0-40-16,0 0-24 16,0-13-20-16,0 13-12 15,0 0-9-15,0 0-30 0,0 0-26 16,0 0 3-16,3 2 5 16,5 11-2-16,-2 3 11 15,2 4-9-15,3 5-8 16,2 1 4-16,-5 3 8 15,0 3-10-15,9 0 13 16,-9 2-5-16,0 0-1 16,0-1 6-16,6 1-11 15,-4-2-1-15,-2 0-8 16,1-1-1-16,4-2 3 16,-5 1-3-16,0-2 16 15,0 1-3-15,1-1-6 16,-1-2-1-16,0 1-3 0,-8-2-2 15,8-1-6 1,-3 0 0-16,3-2 0 0,-5 2 0 16,-3-2 0-16,6 2 0 15,-4-2-1-15,4-1 1 16,-6 1 0-16,2 0 0 16,4-2-1-16,-6 1 1 15,3-1 0-15,-3 0-1 16,5-1 1-16,-5-2 0 15,3 1 0-15,-3 1 6 16,5-1-4-16,-5-1-4 16,3 0 2-16,-3 2-1 15,0 0 0-15,0-1 0 0,0-3-1 16,5-1 1 0,-5-2 6-16,0-3-4 0,0 0-2 15,0-1 1-15,0-5-1 16,0-1-5-16,0-2-4 15,0 0-23-15,0-16-60 16,0-10-126-16,-5-4-764 0</inkml:trace>
          <inkml:trace contextRef="#ctx0" brushRef="#br1" timeOffset="116831.3278">-3291 97 192 0,'0'0'497'16,"0"0"-315"-16,0 0-56 15,0 0 11-15,0 0-8 0,0 0-22 16,0 0-28-16,8 0 9 16,8 0-6-16,0 0-3 15,6 0-15-15,2 0-12 16,0 2-5-16,1 1-12 16,7 2-21-16,-2 3-1 15,3 1 0-15,-1 2-6 16,0-1-6-16,1 1 5 15,-3-2 4-15,0 4-2 16,-3-2-7-16,2 2 11 16,-4 0-5-16,-9 2 4 15,8-1-4-15,-7 2-7 16,-1-2 1-16,0 0 5 16,0 3-5-16,-2 0-1 15,-6 1 8-15,0-1-8 0,0 4 8 16,8-2-8-16,-8 2 0 15,6 3 0-15,-11 0 0 16,5 4 0-16,-3-1 0 16,-2 2 0-16,2-2 0 15,-5 0 1-15,0-1 7 16,0-1-1-16,0-2-7 16,0 1 1-16,0 1 1 15,0-3-1-15,0-1 0 16,0 3 6-16,-8-1 8 15,0-3 1-15,3 2 0 16,-3-1-7-16,-1-1-1 0,-7-1-7 16,8-1 6-16,0 1-7 15,0-1 1-15,0 0 4 16,2-1-5-16,-2 1 0 16,-3-2 1-16,3-2 0 15,0-1 18-15,-5-2-18 16,5-1 5-16,-3 3-4 15,-11-3 11-15,14 2-13 16,-8-2 10-16,-6 2-9 16,6-1 4-16,0 1-3 15,-3-1 5-15,-3-1 4 16,6-3-10-16,-1 3 18 16,-7-3-1-16,2-1-6 0,-2 5-2 15,0-2 2-15,2 0-2 16,-2-2 11-16,13 0-5 15,-3-3-2-15,4-1 3 16,1-3-17-16,1 0 0 16,3 0-22-16,-3 0-78 15,0-4-99-15,8-6-165 16,0 1-1030-16</inkml:trace>
          <inkml:trace contextRef="#ctx0" brushRef="#br0" timeOffset="-9844.1504">202 473 191 0,'0'0'275'0,"0"0"-87"16,0 0-73-16,0 0 1 16,0 0 12-16,0 0 18 15,0 0-14-15,0 0-16 16,0 0-10-16,0 0-23 15,0 0-13-15,0 0-3 0,0 0-19 16,0 0-21-16,0 0 6 16,0 0 4-16,8 0 5 15,30-3 5-15,3-16 28 16,15-6 14-16,18-9-27 16,-4-5-22-16,-5-2-26 15,-6 5-14-15,-18 4 0 16,-17 8-18-16,-16 8-67 15,-8 10-107-15,-16 6-158 16,-8 0-556-16</inkml:trace>
          <inkml:trace contextRef="#ctx0" brushRef="#br0" timeOffset="-9533.9525">202 769 649 0,'0'0'247'16,"0"0"30"-16,0 0 25 0,0 0-30 15,0 0-54-15,127-96-40 16,-62 46-71-16,-3 0-46 16,11 2-36-16,-18 9-25 15,-7 9-61-15,-26 10-105 16,-11 10-188-16,-11 6-1001 0</inkml:trace>
        </inkml:traceGroup>
      </inkml:traceGroup>
      <inkml:traceGroup>
        <inkml:annotationXML>
          <emma:emma xmlns:emma="http://www.w3.org/2003/04/emma" version="1.0">
            <emma:interpretation id="{C7238032-618F-46E4-83EC-82F8A4AA4092}" emma:medium="tactile" emma:mode="ink">
              <msink:context xmlns:msink="http://schemas.microsoft.com/ink/2010/main" type="line" rotatedBoundingBox="8269,7728 13043,7728 13043,9230 8269,9230"/>
            </emma:interpretation>
          </emma:emma>
        </inkml:annotationXML>
        <inkml:traceGroup>
          <inkml:annotationXML>
            <emma:emma xmlns:emma="http://www.w3.org/2003/04/emma" version="1.0">
              <emma:interpretation id="{A13C2395-8AB1-4B1B-99A5-5DC1B9CBE06C}" emma:medium="tactile" emma:mode="ink">
                <msink:context xmlns:msink="http://schemas.microsoft.com/ink/2010/main" type="inkWord" rotatedBoundingBox="8269,7728 9159,7728 9159,8959 8269,89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5589.2658">427 128 441 0,'0'0'310'0,"0"0"36"0,0 0-51 16,0 0-94-16,0 0-123 15,135 0-78-15,-105 0-68 16,-1 0-328-16</inkml:trace>
          <inkml:trace contextRef="#ctx0" brushRef="#br0" timeOffset="-35709.9424">305-167 614 0,'0'0'201'0,"0"0"102"16,0 0-180-16,0 0-86 15,0 0-23-15,0 0 31 16,0 0 4-16,24 134 14 16,-8-88-1-16,6 2-28 15,-11-5-15-15,11-7-3 16,-14-8-5-16,0-10-9 15,-5-7-1-15,-3-5 12 16,0-6 16-16,0 0 82 0,0 0 53 16,0-11-58-16,0-8-58 15,0-7 3 1,0-3-26-16,5-6-14 0,14 0 6 16,3 0 5-16,10 1-2 15,-8 7-20-15,1 6-6 16,-4 8-35-16,-4 9-83 15,-9 4-104-15,-8 2-257 16,-8 15 100-16,-9 2-378 0</inkml:trace>
        </inkml:traceGroup>
        <inkml:traceGroup>
          <inkml:annotationXML>
            <emma:emma xmlns:emma="http://www.w3.org/2003/04/emma" version="1.0">
              <emma:interpretation id="{5B84EFE5-3CE9-4F5E-B689-81F6908142D0}" emma:medium="tactile" emma:mode="ink">
                <msink:context xmlns:msink="http://schemas.microsoft.com/ink/2010/main" type="inkWord" rotatedBoundingBox="11941,8584 13043,8584 13043,9230 11941,9230"/>
              </emma:interpretation>
              <emma:one-of disjunction-type="recognition" id="oneOf3">
                <emma:interpretation id="interp3" emma:lang="" emma:confidence="0">
                  <emma:literal>MI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MÍ</emma:literal>
                </emma:interpretation>
                <emma:interpretation id="interp6" emma:lang="" emma:confidence="0">
                  <emma:literal>ML</emma:literal>
                </emma:interpretation>
                <emma:interpretation id="interp7" emma:lang="" emma:confidence="0">
                  <emma:literal>MT</emma:literal>
                </emma:interpretation>
              </emma:one-of>
            </emma:emma>
          </inkml:annotationXML>
          <inkml:trace contextRef="#ctx0" brushRef="#br1" timeOffset="191440.721">283 1281 1001 0,'0'0'158'16,"0"0"43"-16,0 0-106 16,0 0-45-16,0 0 38 15,-2 94 14-15,2-50-22 16,2-1-14-16,4-8-9 15,2-9 3-15,-6-12-37 0,4-8 5 16,-6-6 51-16,0-3 23 16,0-27 0-16,-14-16-64 15,-5-15-22-15,-5-8-16 16,-6 0-1-16,6 7 1 16,2 18 1-16,14 16 8 15,8 20-9-15,8 8-10 16,30 23-3-16,16 18 12 15,3 5-5-15,8 0 6 16,-3-9 1-16,-8-13 9 16,-10-17-8-16,-6-7 4 15,-9-20 0-15,-10-22 17 16,-5-10-22-16,-14-4 7 16,0 5 4-16,0 10 13 15,-6 15 18-15,4 17-2 0,2 9-41 16,0 15-22-16,8 21-2 15,16 11 17-15,9 6-29 16,-1-3-33-16,1-3-44 16,4-11-68-16,-4-11-71 15,-9-15-361-15</inkml:trace>
          <inkml:trace contextRef="#ctx0" brushRef="#br1" timeOffset="191674.0958">941 1037 1340 0,'0'0'312'0,"0"0"-6"15,0 0-139-15,0 0-28 16,8-117-64-16,0 98-27 16,-3 15-7-16,6 4-41 15,6 29 2-15,7 21-2 16,6 14 13-16,2 10-11 15,-2 0-2-15,2-5-11 16,17-1-127-16,-8-18-197 16,-3-19-1021-16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0:00.6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1E3018-8EC4-480E-9638-71C168E50D7F}" emma:medium="tactile" emma:mode="ink">
          <msink:context xmlns:msink="http://schemas.microsoft.com/ink/2010/main" type="writingRegion" rotatedBoundingBox="7454,15069 12826,14700 13045,17898 7674,18267"/>
        </emma:interpretation>
      </emma:emma>
    </inkml:annotationXML>
    <inkml:traceGroup>
      <inkml:annotationXML>
        <emma:emma xmlns:emma="http://www.w3.org/2003/04/emma" version="1.0">
          <emma:interpretation id="{98E802A4-C4C3-4D11-8F74-079F19033057}" emma:medium="tactile" emma:mode="ink">
            <msink:context xmlns:msink="http://schemas.microsoft.com/ink/2010/main" type="paragraph" rotatedBoundingBox="7466,15796 12614,14547 12817,15384 7668,16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E560D5-BE5E-4D2B-989A-3A90913C0610}" emma:medium="tactile" emma:mode="ink">
              <msink:context xmlns:msink="http://schemas.microsoft.com/ink/2010/main" type="line" rotatedBoundingBox="7466,15796 12614,14547 12817,15384 7668,16632"/>
            </emma:interpretation>
          </emma:emma>
        </inkml:annotationXML>
        <inkml:traceGroup>
          <inkml:annotationXML>
            <emma:emma xmlns:emma="http://www.w3.org/2003/04/emma" version="1.0">
              <emma:interpretation id="{CE3D3F60-BDB6-4901-9359-0CFA84BE62CB}" emma:medium="tactile" emma:mode="ink">
                <msink:context xmlns:msink="http://schemas.microsoft.com/ink/2010/main" type="inkWord" rotatedBoundingBox="7509,15974 8428,15751 8588,16410 7668,166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795 427 909 0,'0'0'288'0,"0"0"-20"16,0 0-51-16,0 0-7 15,0 0-61-15,0 0-24 16,0 0-18-16,79-65-26 16,-74 48-8-16,-5 0-21 15,0 5-18-15,0 3-19 16,0 7-6-16,0 2-9 16,3 0-33-16,5 22-13 0,-3 11 45 15,6 8-12 1,-3 3 13-16,0-1 0 0,0-6-1 15,-2-8-43-15,-3-10-57 16,2-16-51-16,3-3-146 16,-8 0-427-16</inkml:trace>
          <inkml:trace contextRef="#ctx0" brushRef="#br0" timeOffset="316.1621">1047 411 859 0,'0'0'292'0,"0"0"33"15,0 0-40-15,0 0-43 16,0 0-79-16,0 0-52 16,0 0-37-16,40-87-18 15,-40 66-25-15,0 2-19 16,0 6 0-16,0 10-12 15,0 3 0-15,0 0-12 16,9 20-27-16,4 10 39 16,-2 6-6-16,2 2 5 15,-2 0 1-15,-3-6 0 16,0-6-25-16,-2-6-51 16,2-9-61-16,-8-11-86 15,0 0-288-15,0-7-461 0</inkml:trace>
        </inkml:traceGroup>
        <inkml:traceGroup>
          <inkml:annotationXML>
            <emma:emma xmlns:emma="http://www.w3.org/2003/04/emma" version="1.0">
              <emma:interpretation id="{C0B3B4B6-76DE-4F45-AB5F-4FECE3712ED0}" emma:medium="tactile" emma:mode="ink">
                <msink:context xmlns:msink="http://schemas.microsoft.com/ink/2010/main" type="inkWord" rotatedBoundingBox="9136,15458 11227,14951 11361,15506 9270,16013">
                  <msink:destinationLink direction="with" ref="{0CB72590-F0B5-47CC-9252-791B97E3220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1.4793">1288 354 1026 0,'0'0'343'0,"0"0"-37"16,0 0-108-16,0 0-52 15,0 0-54-15,8-102-27 16,-8 86-15-16,0 5-10 16,0 9-6-16,0 2-34 0,5 8-18 15,3 19 18-15,9 11 0 16,-1 6 1-16,0-1-2 16,0 1-9-16,0-3-60 15,-7-10-134-15,4-13-432 0</inkml:trace>
          <inkml:trace contextRef="#ctx0" brushRef="#br0" timeOffset="1646.5658">2072-26 984 0,'0'0'289'16,"0"0"-17"-16,0 0-51 0,0 0-50 16,0 0-49-16,0 0-35 15,0 0-39-15,-2-4-34 16,-12 10-14-16,-10 14 10 16,2 8-3-16,-2 4-7 15,5 4 9-15,3 0 13 16,2-5-7-16,14-4-9 15,0-5-5-15,14-5 1 16,18-6-2-16,3-5-40 16,17-6-22-16,21-2-61 15,-16-13-120-15,-9-3-391 0</inkml:trace>
          <inkml:trace contextRef="#ctx0" brushRef="#br0" timeOffset="1921.8733">2422-63 760 0,'0'0'402'16,"0"0"-162"-16,0 0-55 15,0 0-47-15,0 0-62 16,0 0-35-16,-41 104-13 15,49-81-16-15,8-1 20 16,9 1 6-16,-4-4 3 16,-4 0 1-16,-9-3-15 0,-6 3-8 15,-2-1-6-15,0-4-13 16,-27-3-50-16,-2-3-157 16,4-8-537-16</inkml:trace>
          <inkml:trace contextRef="#ctx0" brushRef="#br0" timeOffset="2651.6254">1713 453 305 0,'0'0'210'0,"0"0"-48"15,0 0 4-15,0 0-12 16,0 0 1-16,0 0-23 16,0 0-32-16,-30 3-38 0,22-3 8 15,8 0 3-15,-8 0-19 16,8 0-9-16,0 0 0 15,0 0 8-15,0 0-17 16,0 0 2-16,0 0 2 16,0 2-27-16,16 0-6 15,16 1-7-15,9 3 6 16,13 0 21-16,33-5 11 16,32-1 2-16,24 0-3 15,17-18 1-15,-3-6-13 16,-38 3-10-16,-33 6 4 15,-26 3-8-15,-6 2-2 16,0 1-2-16,-5-4 0 16,-1 4-7-16,-18 2 0 15,-22 1-50-15,-8 2-80 0,0-1-208 0</inkml:trace>
          <inkml:trace contextRef="#ctx0" brushRef="#br0" timeOffset="6103.5656">3239-337 743 0,'0'0'549'16,"0"0"-410"-16,0 0 28 0,0 0 5 16,8 98-46-16,0-46-44 15,14 7 12-15,-3 0-18 16,-3-3-15-16,0-8-17 16,-2-13-14-16,-6-13 4 15,-6-12-6-15,4-10 25 16,-6-6 45-16,0-26 6 15,0-16-68-15,-8-16-29 16,-9-12-7-16,1-1-7 16,0 4-14-16,2 14 9 15,6 21 5-15,8 19 6 16,0 19-11-16,17 5-15 0,12 33 19 16,12 13 8-16,0 6 10 15,-1 1-9-15,-2-8-1 16,3-14 1-16,-12-13 2 15,-2-20-2-15,-5-4 26 16,2-34-5-16,1-10-1 16,-9-9-21-16,0 6 0 15,-8 8 5-15,0 16-4 16,6 15-2-16,2 9-10 16,0 20-1-16,14 15 8 15,3 9 2-15,-6 7-16 16,3-4-43-16,-6-2-40 15,6-6-75-15,-11-12-117 0,-11-14-443 16</inkml:trace>
          <inkml:trace contextRef="#ctx0" brushRef="#br0" timeOffset="-19995.347">213 1239 644 0,'0'0'264'0,"0"0"10"0,0 0-51 15,0 0 27-15,0 0-53 16,0 0-77-16,-102 14-45 16,23-2-27-16,-40 7 24 15,-41 3-19-15,1 0-7 16,18-2-32-16,46-7 2 15,52-1-16-15,19-7-23 16,10 3-36-16,14-2-91 16,8 2-241-16,22-3-435 0</inkml:trace>
        </inkml:traceGroup>
        <inkml:traceGroup>
          <inkml:annotationXML>
            <emma:emma xmlns:emma="http://www.w3.org/2003/04/emma" version="1.0">
              <emma:interpretation id="{7039CD8A-9C2F-4726-937C-3129A173D5F1}" emma:medium="tactile" emma:mode="ink">
                <msink:context xmlns:msink="http://schemas.microsoft.com/ink/2010/main" type="inkWord" rotatedBoundingBox="11584,14797 12197,14649 12323,15166 11710,153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0414.3856">54 689 550 0,'0'0'591'0,"0"0"-431"16,0 0 19-16,-119 6 0 0,56 1-22 16,-18 6-32-1,-35 3-10-15,-28 6-26 0,9-3-18 16,24-6-12-16,46-6-39 16,27-4-20-16,14 0-37 15,8 1-50-15,16 1-73 16,16 0-429-16,22 2-245 0</inkml:trace>
        </inkml:traceGroup>
        <inkml:traceGroup>
          <inkml:annotationXML>
            <emma:emma xmlns:emma="http://www.w3.org/2003/04/emma" version="1.0">
              <emma:interpretation id="{94444051-9901-4D7F-A24F-1F7072FC69BB}" emma:medium="tactile" emma:mode="ink">
                <msink:context xmlns:msink="http://schemas.microsoft.com/ink/2010/main" type="inkWord" rotatedBoundingBox="12459,14855 12676,14802 12778,15222 12561,15274"/>
              </emma:interpretation>
              <emma:one-of disjunction-type="recognition" id="oneOf3"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Š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3816.7392">4202-305 776 0,'0'0'314'0,"0"0"25"16,0 0-114-16,0 0-45 15,0 0-35-15,0 0-35 16,0 0-32-16,-3-7-35 16,-5 7-18-16,0 0-12 15,-8 0-2-15,2 1-11 16,-2 11 0-16,5 1 0 16,-2-1 1-16,5 1-1 15,8 0-2-15,0 2 1 16,8 2 0-16,16 3 0 15,9 2-1-15,4 1 2 16,4 2 0-16,0-1-2 16,-9 2 1-16,-2-2-1 0,-8 0-4 15,-6-4 5-15,-16 1-22 16,0-3 12-16,0-3 9 16,-25-2 1-16,-4-4 1 15,-9-5 0-15,5-4 1 16,1-2 9-16,7-20-7 15,12-13 4-15,13-13 1 16,0-8-2-16,8-4 3 16,14 2 11-16,-1 6 8 15,-10 14-11-15,-3 12-3 16,-8 10 0-16,0 10-14 16,-24 6-73-16,-14 3-121 15,3 16-298-15,5-1-590 0</inkml:trace>
        </inkml:traceGroup>
      </inkml:traceGroup>
    </inkml:traceGroup>
    <inkml:traceGroup>
      <inkml:annotationXML>
        <emma:emma xmlns:emma="http://www.w3.org/2003/04/emma" version="1.0">
          <emma:interpretation id="{0FFD221D-FF59-4221-9F60-F74B3D226256}" emma:medium="tactile" emma:mode="ink">
            <msink:context xmlns:msink="http://schemas.microsoft.com/ink/2010/main" type="paragraph" rotatedBoundingBox="9291,16810 12953,16559 12987,17044 9325,17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0B6305-6F0F-4092-8BC8-1CB33094A644}" emma:medium="tactile" emma:mode="ink">
              <msink:context xmlns:msink="http://schemas.microsoft.com/ink/2010/main" type="line" rotatedBoundingBox="9291,16810 12953,16559 12987,17044 9325,17296">
                <msink:destinationLink direction="with" ref="{0CB72590-F0B5-47CC-9252-791B97E3220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9459C72-02C0-403C-94B6-D77423DB458F}" emma:medium="tactile" emma:mode="ink">
                <msink:context xmlns:msink="http://schemas.microsoft.com/ink/2010/main" type="inkWord" rotatedBoundingBox="9291,16810 12953,16559 12987,17044 9325,17296"/>
              </emma:interpretation>
              <emma:one-of disjunction-type="recognition" id="oneOf4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8071.0538">1285 1799 530 0,'0'0'191'15,"0"0"-82"-15,0 0-52 16,0 0-7-16,0 0 20 16,0 0 24-16,0 0 5 15,0 98-7-15,11-72-2 16,2-2-12-16,4-8-17 0,-1-7 29 15,5-9 15-15,-4 0 10 16,-1-9-8-16,-5-11-15 16,-6-4-8-16,-5-3-25 15,0 1-26-15,0 0-33 16,-16 5-29-16,-8 7-86 16,7 6-150-16,-4 6-438 0</inkml:trace>
          <inkml:trace contextRef="#ctx0" brushRef="#br0" timeOffset="-8851.9669">939 1727 568 0,'0'0'500'16,"0"0"-309"-16,0 0-22 15,0 0-48-15,0 0-51 16,0 0-21-16,0 0-22 16,-9 72 3-16,9-39 2 15,14 4-4-15,10 0 6 16,6-7-5-16,3-8 6 16,-1-14 30-16,1-8 4 15,4-8 26-15,-12-18 4 0,-9-9 6 16,-8-2-31-16,-8 1-31 15,-5-1-18-15,-22 9-25 16,-6 5-32-16,-5 11-66 16,9 9-83-16,12 7-75 15,9 18-241-15,8 0-294 0</inkml:trace>
          <inkml:trace contextRef="#ctx0" brushRef="#br0" timeOffset="-7536.9236">1588 1893 880 0,'0'0'288'0,"0"0"-17"15,0 0-95-15,0 0-61 16,0 0-56-16,0 0 14 16,0 0 20-16,-8-88-26 15,8 88-52-15,0 20-14 16,0 13-1-16,0 11 6 0,16 2-5 16,-2 1 1-16,-3-8-2 15,2-10-11-15,3-18-131 16,-5-9-215-16,-5-2-478 0</inkml:trace>
          <inkml:trace contextRef="#ctx0" brushRef="#br0" timeOffset="-6936.4352">1851 1844 763 0,'0'0'248'0,"0"0"29"16,0 0-57-16,0 0-44 15,0 0-51-15,0 0-19 16,0 0-34-16,0-3-24 16,5 2-7-16,11-1-18 15,3 0 10-15,11 0 21 16,10 0-6-16,15-3-23 16,1-1-8-16,15-4-6 15,7 0 1-15,3-4-6 16,6 2-4-16,2-4-1 0,-2 0 6 15,-9 2-5 1,4-1 6-16,-20 2 7 0,-5 2 9 16,-11 1 6-16,-17 2 10 15,-12 2-17-15,-9 3-8 16,-8 0-15-16,0 3-3 16,-14 0-112-16,-10 0-170 15,-6 3-633-15</inkml:trace>
          <inkml:trace contextRef="#ctx0" brushRef="#br0" timeOffset="-6216.4872">3112 1498 514 0,'0'0'640'15,"0"0"-383"-15,0 0-4 16,0 0-58-16,0 0-57 16,0 0-52-16,0 0-33 15,-17-8-28-15,4 31-14 16,-3 9-10-16,5 6 5 15,-3 3-4-15,14-2 6 16,0-4 0-16,6-6-8 16,13-9-15-16,13-8-26 0,-2-11-48 15,32-1-63 1,-13-14-128-16,-11-3-359 0</inkml:trace>
          <inkml:trace contextRef="#ctx0" brushRef="#br0" timeOffset="-5537.8769">3416 1481 730 0,'0'0'230'0,"0"0"11"16,0 0-39-16,0 0-42 0,0 0-70 15,0 0-11-15,0 0-24 16,-54 108-15-16,67-86-14 16,17 1-3-16,-6-2 11 15,1 3 9-15,-1-4-2 16,-8 2-12-16,-16-1-10 16,0-1 3-16,0-1-21 15,-8-1-1-15,-24-6-55 16,-1-2-114-16,3-7-514 0</inkml:trace>
          <inkml:trace contextRef="#ctx0" brushRef="#br0" timeOffset="-2598.1181">3645 1511 333 0,'0'0'634'0,"0"0"-480"0,0 0 72 15,0 0-37-15,29 100-48 16,-4-58-39-16,-6 3 2 15,2-5-6-15,1-3-42 16,-11-11 10-16,-3-10-19 16,-3-8-9-16,-2-8 10 15,-3 0 29-15,0-11 28 16,0-19-25-16,-8-15-52 16,-8-6-17-16,-1-3-11 15,9 3 0-15,0 10-11 16,0 17 1-16,8 15-2 15,8 9-36-15,17 13 5 16,7 20 27-16,9 10 6 0,-3 1 8 16,-6-4-7-16,0-6 9 15,-7-14 1-15,-4-10-1 16,-12-10 7-16,7-4 20 16,-3-21-5-16,-5-4-7 15,1 1-9-15,-7 5 7 16,6 10-4-16,1 13-9 15,7 0-1-15,0 18-19 16,6 13 19-16,2 6-10 16,-2 0-38-16,-3-3-28 15,2-4-82-15,-5-10-147 16,1-13-540-16</inkml:trace>
          <inkml:trace contextRef="#ctx0" brushRef="#br0" timeOffset="-2175.6919">4302 1574 954 0,'0'0'280'0,"0"0"-13"0,0 0-92 16,0 0-35-16,0 0-54 16,0 0-2-16,0 0-27 15,98-84-31-15,-85 84-4 16,-5 11-13-16,0 12 0 15,-5 6 7-15,-3 7 0 16,0 4-4-16,0 0-12 16,0-1 1-16,-3-4 9 15,3-7 20-15,0-9-15 16,9-10-4-16,15-9-10 0,0 0-1 16,9-2-38-1,5-9-39-15,-14 2-141 0,0 3-455 0</inkml:trace>
        </inkml:traceGroup>
      </inkml:traceGroup>
    </inkml:traceGroup>
    <inkml:traceGroup>
      <inkml:annotationXML>
        <emma:emma xmlns:emma="http://www.w3.org/2003/04/emma" version="1.0">
          <emma:interpretation id="{C2461237-E66F-424D-9739-AD4E4E511450}" emma:medium="tactile" emma:mode="ink">
            <msink:context xmlns:msink="http://schemas.microsoft.com/ink/2010/main" type="paragraph" rotatedBoundingBox="9234,17250 12820,17378 12800,17937 9214,178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A6CFF3-3A23-4AA3-9B47-D5228CCA81C7}" emma:medium="tactile" emma:mode="ink">
              <msink:context xmlns:msink="http://schemas.microsoft.com/ink/2010/main" type="inkBullet" rotatedBoundingBox="9226,17467 9388,17472 9381,17649 9220,17643"/>
            </emma:interpretation>
            <emma:one-of disjunction-type="recognition" id="oneOf5">
              <emma:interpretation id="interp7" emma:lang="" emma:confidence="0">
                <emma:literal>•</emma:literal>
              </emma:interpretation>
            </emma:one-of>
          </emma:emma>
        </inkml:annotationXML>
        <inkml:trace contextRef="#ctx0" brushRef="#br0" timeOffset="-13244.7794">930 2335 95 0,'0'0'741'16,"0"0"-545"-16,0 0 31 15,0 0-101-15,0 0-20 16,0 0-34-16,0 0-27 15,-64 5-3-15,55 12 19 16,1 5 11-16,8 2-33 0,0 2-14 16,14-4-6-1,5-7-4-15,5-6 13 0,0-9 24 16,6 0 24-16,-5-9 14 16,-9-14 1-16,-8-2-8 15,-8-1-21-15,0-2-27 16,-3 2-35-16,-18 6-10 15,-12 7-43-15,11 7-70 16,6 6-90-16,8 14-93 16,8 8-304-16,0 0-208 0</inkml:trace>
      </inkml:traceGroup>
      <inkml:traceGroup>
        <inkml:annotationXML>
          <emma:emma xmlns:emma="http://www.w3.org/2003/04/emma" version="1.0">
            <emma:interpretation id="{9238214F-909D-41B6-AE21-10720B3FE021}" emma:medium="tactile" emma:mode="ink">
              <msink:context xmlns:msink="http://schemas.microsoft.com/ink/2010/main" type="line" rotatedBoundingBox="9529,17261 12820,17378 12800,17937 9509,17820">
                <msink:destinationLink direction="with" ref="{0CB72590-F0B5-47CC-9252-791B97E3220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C2C5BC-C80D-4B9D-8F3E-39DF87E7C221}" emma:medium="tactile" emma:mode="ink">
                <msink:context xmlns:msink="http://schemas.microsoft.com/ink/2010/main" type="inkWord" rotatedBoundingBox="9529,17261 12820,17378 12800,17937 9509,17820"/>
              </emma:interpretation>
              <emma:one-of disjunction-type="recognition" id="oneOf6">
                <emma:interpretation id="interp8" emma:lang="" emma:confidence="0">
                  <emma:literal>"</emma:literal>
                </emma:interpretation>
                <emma:interpretation id="interp9" emma:lang="" emma:confidence="0">
                  <emma:literal>=</emma:literal>
                </emma:interpretation>
                <emma:interpretation id="interp10" emma:lang="" emma:confidence="0">
                  <emma:literal>~</emma:literal>
                </emma:interpretation>
                <emma:interpretation id="interp11" emma:lang="" emma:confidence="0">
                  <emma:literal>K</emma:literal>
                </emma:interpretation>
                <emma:interpretation id="interp12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4161.4385">4064 2671 859 0,'0'0'571'0,"0"0"-341"16,0 0 15-16,0 0-54 15,111-56-69-15,-70 25-51 16,-1 0-28-16,1 1-29 16,-11 6-14-16,2 6-62 15,-16 9-45-15,-16 9-110 16,0 1-350-16,0 15-36 0</inkml:trace>
          <inkml:trace contextRef="#ctx0" brushRef="#br0" timeOffset="4310.0413">4216 2759 497 0,'0'0'557'16,"0"0"-215"-16,0 0-39 15,0 0-91-15,0 0-117 16,111-40-60-16,-74 9-35 16,-4-14-75-16,-9 8-270 15,-13 8-1184-15</inkml:trace>
          <inkml:trace contextRef="#ctx0" brushRef="#br0" timeOffset="-13980.5367">1913 2399 46 0,'0'0'820'0,"0"0"-525"15,0 0-40-15,0 0-44 0,0 0-57 16,0 0-31-16,0 0-14 16,-14-5-36-16,14 3-19 15,0 0-8-15,6 0-21 16,18 0-10-16,14-1 7 16,27-3 25-16,48-7-1 15,36-9-18-15,19-6-4 16,-8-4 4-16,-33 2-8 15,-51 9-7-15,-25 7-7 16,-21 5-6-16,0 1-22 16,-14 1-51-16,-22-3-51 15,-18 5-159-15,-22-3-966 0</inkml:trace>
          <inkml:trace contextRef="#ctx0" brushRef="#br0" timeOffset="-11188.088">2960 2366 894 0,'0'0'282'0,"0"0"-76"16,0 0-51-16,0 0-24 15,0 0-49-15,-111 54 2 16,95-28-2-16,0 3-10 16,7 3-19-16,4 1-18 0,5 1-19 15,0-5-10-15,14-6-6 16,10-8-47-16,3-7-60 16,19-10-29-16,-5-17-96 15,-4-3-330-15</inkml:trace>
          <inkml:trace contextRef="#ctx0" brushRef="#br0" timeOffset="-10917.4008">3114 2348 801 0,'0'0'396'0,"0"0"-203"16,0 0-102-16,0 0-25 15,0 0-17-15,-35 120 12 16,43-93-21-16,8 1-14 16,1-4-1-16,7-2-2 15,-10-1 9-15,-4-3 12 16,-10-1 15-16,0-2-14 16,-2-1-7-16,-20-1-38 15,-2-1-27-15,-6-12-82 16,11 0-175-16,3 0-500 0</inkml:trace>
          <inkml:trace contextRef="#ctx0" brushRef="#br0" timeOffset="-10302.3477">3412 2338 831 0,'0'0'374'15,"0"0"-171"-15,0 0-43 16,0 0-19-16,27 98-63 16,-11-62-8-16,0 0-1 15,-2-2-9-15,2-5-11 16,-8-7-16-16,0-9-8 16,-2-11 0-16,-6-2 40 15,0-12 29-15,0-15-47 16,-6-12-33-16,-2-6-8 15,-8-6-6-15,8 7 1 16,8 5 1-16,0 12-1 16,0 10 0-16,0 13-1 15,8 4-18-15,8 9-3 0,6 12 21 16,-3 4-1-16,5 3-4 16,-2-1 5-16,-6-11 0 15,-8-7 1-15,9-9 0 16,-9 0-1-16,5-17 0 15,-5-6-1-15,0-2-13 16,-5 6 14-16,5 5 1 16,-2 11 11-16,2 3-12 15,3 0 0-15,2 20 0 16,3 6-1-16,9 6 1 16,-12-1-9-16,3 0-31 15,1-1-62-15,-1-8-106 16,-8-13-349-16</inkml:trace>
          <inkml:trace contextRef="#ctx0" brushRef="#br0" timeOffset="-10031.1286">3986 2292 1035 0,'0'0'314'0,"0"0"-18"15,0 0-160-15,0 0-16 16,0 0-25-16,0-99 13 16,0 97-35-16,0 2-47 15,0 0-15-15,8 20 5 16,8 13 10-16,0 10 14 0,0 5 5 16,1 3-17-16,-1-1-15 15,-3-5-13-15,-4-10-33 16,-1-15-118-16,-8-9-177 15,0-11-779-15</inkml:trace>
          <inkml:trace contextRef="#ctx0" brushRef="#br0" timeOffset="-12882.766">1182 2327 453 0,'0'0'489'0,"0"0"-353"15,0 0 9-15,0 0-67 16,0 0-13-16,0 0-5 15,-40 111-10-15,42-85-15 16,14-5-9-16,14-7-5 16,-5-10-8-16,12-4 25 0,-9-4 33 15,1-18-2-15,-4-4 1 16,-9-5 9-16,-11-1 1 16,-5 1-12-16,-8 1-29 15,-13 4-29-15,-12 8-10 16,3 9-36-16,-2 4-40 15,7 5-22-15,25 10-73 16,0 9-102-16,0-1-255 0</inkml:trace>
          <inkml:trace contextRef="#ctx0" brushRef="#br0" timeOffset="-12614.4273">1493 2253 153 0,'0'0'859'16,"0"0"-636"-16,0 0-116 16,0 0-94-16,0 0-2 15,0 0 32-15,-10 101 11 16,18-67-3-16,2-2 2 16,15-9 4-16,-4-10-7 15,4-13 29-15,5 0 39 16,-14-20 14-16,0-9-38 15,-8-8-16-15,-8 0-33 16,-5 0-45-16,-20 6-28 16,-15 10-128-16,10 10-338 15,3 9-926-15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38.1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B72590-F0B5-47CC-9252-791B97E3220F}" emma:medium="tactile" emma:mode="ink">
          <msink:context xmlns:msink="http://schemas.microsoft.com/ink/2010/main" type="inkDrawing" rotatedBoundingBox="10244,15134 10480,17879 8418,18055 8182,15311" hotPoints="9946,15193 10151,17782 8510,17913 8305,15323" semanticType="enclosure" shapeName="Rectangle">
            <msink:sourceLink direction="with" ref="{C0B3B4B6-76DE-4F45-AB5F-4FECE3712ED0}"/>
            <msink:sourceLink direction="with" ref="{9238214F-909D-41B6-AE21-10720B3FE021}"/>
            <msink:sourceLink direction="with" ref="{BA0B6305-6F0F-4092-8BC8-1CB33094A644}"/>
          </msink:context>
        </emma:interpretation>
      </emma:emma>
    </inkml:annotationXML>
    <inkml:trace contextRef="#ctx0" brushRef="#br0">0 124 882 0,'0'0'119'0,"0"0"-61"16,119 23 15-16,-41-15 98 16,17-4-59-16,32-4-13 15,25-4-18-15,15-18-20 16,-7-6-36-16,-11 0-15 16,-44 6 12-16,-26 6-20 0,-17 3 15 15,-13 3 33 1,-1 4-25-16,-2-1 4 0,-5 4-13 15,-19 3-7-15,-6 0-2 16,-16 10 5-16,0 11 10 16,0 12 14-16,0 14-3 15,0 24-1-15,0 37-10 16,3 36-5-16,26 15 17 16,9 3-2-16,-2-6 1 15,1-12 1-15,-12 3-5 16,7 7 18-16,-10 3 17 15,2 10-17-15,-13 2-8 0,-3-8-11 16,-8-14-7 0,0-13-6-16,0-17-6 0,0-22-2 15,0-21 1-15,0-25-8 16,0-9 1-16,0-5-1 16,0-6-76-16,0-23-103 15,-3-6-152-15,-13-17-572 0</inkml:trace>
    <inkml:trace contextRef="#ctx0" brushRef="#br0" timeOffset="995.8454">-17 131 544 0,'0'0'306'0,"0"0"-129"15,0 0-26-15,0 0-56 0,0 0 17 16,0 0-48-1,0 0 11-15,25 54 40 0,-17-5-13 16,0 33-7-16,0 36-21 16,0 37-6-16,0 15-5 15,-2 1-23-15,-6-8-6 16,0-13-8-16,0-1-1 16,-6-1 12-16,-5-2-10 15,-2-3-15-15,-3-14 2 16,16-24-3-16,-8-25-5 15,8-22-5-15,0-4 5 16,0 7-5-16,0 6 0 16,8 3-1-16,5-9 1 15,-5-11 7-15,0-8-7 0,3-12 0 16,-5-6-1-16,2-8 0 16,0-3 0-16,0-5 0 15,-5-3 0-15,5-1 0 16,5-2 1-16,4-2 0 15,4 0 0-15,6 0 9 16,11 0-8-16,16 0-1 16,6 0 8-16,18 0-9 15,1 0 2-15,16 0 0 16,16 0-1-16,18 0 11 16,20 0 3-16,8 0 1 15,-13-3-5-15,-15-7-1 16,-12-3 5-16,-3-2-3 0,-14 2 3 15,-27 2 11 1,-8 4 0-16,-17-1 3 0,6 3-12 16,-8 1-4-16,-5-1-7 15,-8 3-6-15,-20 2 0 16,-10 0-45-16,-3 0-45 16,-11-2-73-16,-19 0-132 15,0-3-752-15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43.6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FBB02B-853B-4245-B527-170B18DCA683}" emma:medium="tactile" emma:mode="ink">
          <msink:context xmlns:msink="http://schemas.microsoft.com/ink/2010/main" type="writingRegion" rotatedBoundingBox="6124,17629 6537,14921 8705,15252 8292,17960"/>
        </emma:interpretation>
      </emma:emma>
    </inkml:annotationXML>
    <inkml:traceGroup>
      <inkml:annotationXML>
        <emma:emma xmlns:emma="http://www.w3.org/2003/04/emma" version="1.0">
          <emma:interpretation id="{40C50451-BDA2-4F1E-8F10-48CF30CA5B01}" emma:medium="tactile" emma:mode="ink">
            <msink:context xmlns:msink="http://schemas.microsoft.com/ink/2010/main" type="paragraph" rotatedBoundingBox="6124,17629 6537,14921 8705,15252 8292,17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3AD70E-F615-4435-AA9D-E5A370EDE1A0}" emma:medium="tactile" emma:mode="ink">
              <msink:context xmlns:msink="http://schemas.microsoft.com/ink/2010/main" type="line" rotatedBoundingBox="6124,17629 6537,14921 8705,15252 8292,17960"/>
            </emma:interpretation>
          </emma:emma>
        </inkml:annotationXML>
        <inkml:traceGroup>
          <inkml:annotationXML>
            <emma:emma xmlns:emma="http://www.w3.org/2003/04/emma" version="1.0">
              <emma:interpretation id="{FC5C8EBE-2DF3-420E-B35B-8F788F00FA41}" emma:medium="tactile" emma:mode="ink">
                <msink:context xmlns:msink="http://schemas.microsoft.com/ink/2010/main" type="inkWord" rotatedBoundingBox="6124,17629 6537,14921 8705,15252 8292,179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-1908 1369 1430 0,'0'0'214'16,"0"0"-87"-16,0 0-35 16,0 0-75-16,135-113-17 15,-100 81-228-15,-13 6-445 0</inkml:trace>
          <inkml:trace contextRef="#ctx0" brushRef="#br0" timeOffset="-153.2791">-2011 1114 188 0,'0'0'1192'16,"0"0"-980"-16,0 0-64 0,0 0-80 16,0 0-33-16,0 0 13 15,27 105 33-15,-5-46-3 16,-6 6-19-16,14 0-10 16,-14-8 3-16,-5-13-20 15,2-14-11-15,-13-14-12 16,0-14 1-16,0-2 40 15,0-22 8-15,-8-16-49 16,-13-15-9-16,-4-5-1 16,9-5-15-16,8 5-5 0,0 7 9 15,8 13 12 1,8 9 0-16,16 15-1 0,9 14-5 16,7 0-4-16,6 21 10 15,-5 10 1-15,-1 6 10 16,-2 4-11-16,-8 2-13 15,-11-1-34-15,-5-4-57 16,-14-3-110-16,-9-10-184 16,-15-11-653-16</inkml:trace>
          <inkml:trace contextRef="#ctx0" brushRef="#br0" timeOffset="724.1753">-1313 951 842 0,'0'0'174'15,"0"0"117"-15,0 0-85 16,0 0-84-16,68 100-36 16,-47-87-29-16,-4-7-12 15,7-6 25-15,-2-3-14 16,-6-15-22-16,-5-2-18 16,-3 3-4-16,-3 6-12 15,-5 9 29-15,0 2-26 16,3 11-2-16,2 19-1 15,4 13 2-15,-1 6-2 16,0 8-2-16,8 19-90 0,-8-15-136 16,-2-11-402-16</inkml:trace>
          <inkml:trace contextRef="#ctx0" brushRef="#br0" timeOffset="438.4227">-1519 1086 849 0,'0'0'249'16,"0"0"13"-16,0 0-63 15,0 0-33-15,0-105-35 16,0 96-2-16,0 3-32 15,0 6-40-15,0 0-29 16,0 0-17-16,0 0-11 16,3 0 0-16,3 6 0 15,-4 3 13-15,4-2-3 16,-4-3 1-16,-2-2-3 16,0-2 4-16,0 0 3 15,0 0 4-15,0 0 6 16,0 0 21-16,0 0-1 15,0 0-32-15,0 0 8 0,0 0-11 16,0 0-10 0,0 0-8-16,9 5-10 0,4 14 11 15,3 8 6-15,1 11 1 16,4 4 0-16,-5 5 1 16,1 2 0-16,-15-7-1 15,12-5-25-15,-14-9-66 16,3-24-76-16,-3-4-112 15,0-4-274-15</inkml:trace>
          <inkml:trace contextRef="#ctx0" brushRef="#br0" timeOffset="1250.9246">-1954 1995 977 0,'0'0'522'0,"0"0"-429"16,0 0 12-16,0 116 13 15,8-53-39-15,8 7-20 16,9 2 15-16,-12-3-3 15,3-11-11-15,-5-15-26 16,-5-15-12-16,-4-23-9 16,-2-5 27-16,0-30 21 15,0-21-61-15,-16-17-6 0,0-11-12 16,5-7-16-16,3 3-9 16,8 11 35-16,0 17 8 15,11 22 0-15,18 24-1 16,4 9 1-16,5 32 5 15,2 13 5-15,1 8 2 16,-9 7-12-16,1 1 8 16,-9-3-8-16,-8-6-25 15,-10 2-66-15,-6-15-128 16,0-16-337-16</inkml:trace>
          <inkml:trace contextRef="#ctx0" brushRef="#br0" timeOffset="-1843.4029">-1843 208 1015 0,'0'0'150'16,"0"95"91"-16,8-31-57 15,8 5-53-15,0-6-58 16,-2-14 6-16,-3-14-23 16,2-16-27-16,-10-13-23 15,-3-6 49-15,0-19 28 0,0-22-68 16,-19-14-15-16,-11-11-24 16,-2-7 12-16,7 5-17 15,9 5-12-15,3 16 34 16,13 11 7-16,13 16 7 15,20 15 2-15,7 5 8 16,9 13 10-16,-3 19 14 16,16 9-20-16,-13 6-2 15,-9 1-10-15,-2 0-9 16,-13-4-8-16,-14-5-33 16,-11-8-75-16,0-11-143 15,-9-12-444-15</inkml:trace>
          <inkml:trace contextRef="#ctx0" brushRef="#br0" timeOffset="-1688.2044">-1770 423 1260 0,'0'0'234'16,"0"0"-41"-16,0 0-99 15,149-61-69-15,-84 9-25 16,-9 10-254-16,-18 3-500 0</inkml:trace>
          <inkml:trace contextRef="#ctx0" brushRef="#br0" timeOffset="-792.6704">-1050-75 846 0,'0'0'159'16,"0"0"52"-16,0 0-40 16,0 0-55-16,0 0-42 15,0 0-17-15,0 0-16 16,-14 91-18-16,11-85-4 16,3-4 9-16,0 0-18 15,0-2 0-15,0 0 8 0,0 0-4 16,0 0 17-16,0 0 4 15,0 0 25-15,-5 0 25 16,-3 0-20-16,8 0-30 16,-8 0-10-16,8 0-12 15,0 0 0-15,0 0 7 16,0 0 24-16,0 0 17 16,0 0-13-16,0-8-6 15,16-5-35-15,8-1-7 16,1-5 0-16,4 3 8 15,4-1-8-15,8 2 0 16,-12 6 0-16,-4 3 0 16,-9 2-9-16,0 4 8 0,-10 0-7 15,-6 0 0-15,0 0 8 16,-6 6 7-16,-18 8-6 16,-1 5-1-16,-7 0 0 15,-1 1-1-15,4 0 2 16,-1-3 4-16,14-2-4 15,5-2-1-15,5 0-15 16,6-1 15-16,6 5-1 16,18 0 1-16,1 4 7 15,7-2-5-15,6 0 8 16,-3 1-9-16,-13 0-1 16,8-3 9-16,-22 4-1 0,-6 1 9 15,-2 4 9 1,-10 0-4-16,-20 1-22 0,0-5-35 15,-19-3-66-15,9-7-107 16,15-4-325-16</inkml:trace>
          <inkml:trace contextRef="#ctx0" brushRef="#br0" timeOffset="-1461.9219">-1326 137 879 0,'0'0'327'0,"0"0"-39"15,0 0-125 1,0 0-50-16,0-98-58 0,8 83 8 15,0 9-6-15,-3 6-20 16,6 2-27-16,3 22 12 16,-4 12-6-16,4 8 21 15,2 2-23-15,-8 2 0 16,0-4-3-16,1-9-11 16,-1-9-25-16,13-21-86 15,-10-5-170-15,-3-1-423 0</inkml:trace>
          <inkml:trace contextRef="#ctx0" brushRef="#br0" timeOffset="1760.1121">-1462 2079 340 0,'0'0'0'0,"0"0"-194"16,0 0 128-16,0 0 66 16,0 0 284-16,0 0-43 15,0 0-9-15,0-12 53 16,0 4 15-16,0-1-72 16,0-5-126-16,0 1-20 15,0 1 13-15,0 5-4 16,0 7-46-16,0 0-33 15,17 15-11-15,-4 16-1 0,6 8 6 16,3 7 5-16,-6 2 0 16,0-5-4-16,0-8-7 15,-7-9-22-15,-9-21-120 16,8-5-250-16,-8 0-679 0</inkml:trace>
          <inkml:trace contextRef="#ctx0" brushRef="#br0" timeOffset="1402.556">-1827 2354 1410 0,'0'0'316'15,"0"0"-116"-15,0 0-124 16,0 0-76-16,127-136-49 16,-81 97-250-16,-5 10-672 0</inkml:trace>
          <inkml:trace contextRef="#ctx0" brushRef="#br0" timeOffset="2061.1537">-1310 1923 783 0,'0'0'515'0,"0"0"-380"16,0 0-37-16,0 0-14 16,0 0-32-16,0 0-24 15,0 0-9-15,95 22-9 16,-95 13-4-16,0 2 6 15,0-2-6-15,0-1 5 16,0-9 5-16,0-5-7 16,8-4 1-16,13-7 8 15,-4-4 21-15,-7 2 23 16,7 3-2-16,-12 5 20 16,-5 6-22-16,0 8-20 15,-16 2-36-15,-6 2-2 16,-18 0-74-16,18-9-157 0,3-11-617 15</inkml:trace>
          <inkml:trace contextRef="#ctx0" brushRef="#br0" timeOffset="-2628.0686">65 1821 421 0,'0'0'680'0,"0"0"-402"16,0 0-5-16,0 0-74 15,0 0-77-15,-193 48-4 16,66-15-12-16,-46 5-35 15,13-2-6-15,25-11-16 16,54-9-22-16,43-9-27 16,6-1-22-16,32-6-75 15,0 0-117-15,0 0-592 0</inkml:trace>
        </inkml:traceGroup>
      </inkml:traceGroup>
    </inkml:traceGroup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19.4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65A8B5-5400-4822-A451-2EA6DF549963}" emma:medium="tactile" emma:mode="ink">
          <msink:context xmlns:msink="http://schemas.microsoft.com/ink/2010/main" type="writingRegion" rotatedBoundingBox="22064,12267 23000,12267 23000,13239 22064,13239"/>
        </emma:interpretation>
      </emma:emma>
    </inkml:annotationXML>
    <inkml:traceGroup>
      <inkml:annotationXML>
        <emma:emma xmlns:emma="http://www.w3.org/2003/04/emma" version="1.0">
          <emma:interpretation id="{3E512B8C-E1D8-4F4B-98F3-E1367DA61137}" emma:medium="tactile" emma:mode="ink">
            <msink:context xmlns:msink="http://schemas.microsoft.com/ink/2010/main" type="paragraph" rotatedBoundingBox="22064,12267 23000,12267 23000,13239 22064,13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DCABD-B261-4B95-961B-C44D21A1FE3E}" emma:medium="tactile" emma:mode="ink">
              <msink:context xmlns:msink="http://schemas.microsoft.com/ink/2010/main" type="line" rotatedBoundingBox="22064,12267 23000,12267 23000,13239 22064,13239"/>
            </emma:interpretation>
          </emma:emma>
        </inkml:annotationXML>
        <inkml:traceGroup>
          <inkml:annotationXML>
            <emma:emma xmlns:emma="http://www.w3.org/2003/04/emma" version="1.0">
              <emma:interpretation id="{55CEFA7E-7536-41BD-ACE3-846C96A6BEF4}" emma:medium="tactile" emma:mode="ink">
                <msink:context xmlns:msink="http://schemas.microsoft.com/ink/2010/main" type="inkWord" rotatedBoundingBox="22064,12267 22920,12267 22920,12518 22064,125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-8297 9171 783 0,'0'0'113'0,"0"0"-18"15,0 0-43-15,0 0 3 16,0 0-55-16,0 0 0 16,0 0-74-16,-30 29-106 15,30-29-512-15</inkml:trace>
          <inkml:trace contextRef="#ctx0" brushRef="#br0" timeOffset="1112.3676">-7480 8949 538 0,'0'0'671'16,"0"0"-429"-16,0 0-18 16,0 0-87-16,0 0-45 15,0 0-54-15,0 0-38 16,0 2-56-16,0 1-127 16,9 5-589-16</inkml:trace>
        </inkml:traceGroup>
        <inkml:traceGroup>
          <inkml:annotationXML>
            <emma:emma xmlns:emma="http://www.w3.org/2003/04/emma" version="1.0">
              <emma:interpretation id="{5783F363-7BB0-4EA9-9656-15DC8BD84D8F}" emma:medium="tactile" emma:mode="ink">
                <msink:context xmlns:msink="http://schemas.microsoft.com/ink/2010/main" type="inkWord" rotatedBoundingBox="22920,12910 23000,12910 23000,13239 22920,13239"/>
              </emma:interpretation>
            </emma:emma>
          </inkml:annotationXML>
          <inkml:trace contextRef="#ctx0" brushRef="#br0" timeOffset="1391.1056">-7406 9906 810 0,'0'0'0'16,"0"0"-29"-16</inkml:trace>
          <inkml:trace contextRef="#ctx0" brushRef="#br0" timeOffset="1280.9254">-7471 9592 1215 0,'0'0'134'15,"0"0"-134"-15,0 0-147 16,0 0-35-16,0 0-84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3:00.55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78A8A4-2D82-4BBF-911A-A91A49128082}" emma:medium="tactile" emma:mode="ink">
          <msink:context xmlns:msink="http://schemas.microsoft.com/ink/2010/main" type="writingRegion" rotatedBoundingBox="30151,2615 31068,2615 31068,2706 30151,2706"/>
        </emma:interpretation>
      </emma:emma>
    </inkml:annotationXML>
    <inkml:traceGroup>
      <inkml:annotationXML>
        <emma:emma xmlns:emma="http://www.w3.org/2003/04/emma" version="1.0">
          <emma:interpretation id="{B19B4BD6-38F2-4A86-916B-6D63C3F6D157}" emma:medium="tactile" emma:mode="ink">
            <msink:context xmlns:msink="http://schemas.microsoft.com/ink/2010/main" type="paragraph" rotatedBoundingBox="30151,2615 31068,2615 31068,2706 30151,2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676C4B-C92C-44F5-B88F-F8976E8CDCEC}" emma:medium="tactile" emma:mode="ink">
              <msink:context xmlns:msink="http://schemas.microsoft.com/ink/2010/main" type="line" rotatedBoundingBox="30151,2615 31068,2615 31068,2706 30151,2706"/>
            </emma:interpretation>
          </emma:emma>
        </inkml:annotationXML>
        <inkml:traceGroup>
          <inkml:annotationXML>
            <emma:emma xmlns:emma="http://www.w3.org/2003/04/emma" version="1.0">
              <emma:interpretation id="{7F01D7C9-BEEC-4638-B522-253211EA3A48}" emma:medium="tactile" emma:mode="ink">
                <msink:context xmlns:msink="http://schemas.microsoft.com/ink/2010/main" type="inkWord" rotatedBoundingBox="30151,2615 31068,2615 31068,2706 30151,2706"/>
              </emma:interpretation>
            </emma:emma>
          </inkml:annotationXML>
          <inkml:trace contextRef="#ctx0" brushRef="#br0">0 0 892 0,'0'0'220'16,"0"0"37"-16,0 0-71 16,0 0-2-16,116 16-23 15,-2 1-24-15,34 2-35 16,12-1-37-16,-27-5-30 0,-44-8-23 15,-40-2-12-15,-17-3-55 16,1 0-30-16,-12 0-81 16,-5-3-122-16,-10-6-369 0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23.5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A0F350-309E-429B-A29C-29AABCD8F686}" emma:medium="tactile" emma:mode="ink">
          <msink:context xmlns:msink="http://schemas.microsoft.com/ink/2010/main" type="inkDrawing" rotatedBoundingBox="21924,16080 24023,15340 24553,16844 22454,17583" hotPoints="24110,15657 24394,16826 22537,17276 22254,16106" semanticType="enclosure" shapeName="Rectangle">
            <msink:sourceLink direction="with" ref="{BE4A804A-75BF-4890-988B-087702B0A735}"/>
          </msink:context>
        </emma:interpretation>
      </emma:emma>
    </inkml:annotationXML>
    <inkml:trace contextRef="#ctx0" brushRef="#br0">-8002 12599 970 0,'0'0'139'0,"0"0"-103"16,0 0 81-16,176 0 30 15,-32-15-12-15,53-9-38 16,33-4-3-16,-8-3-45 15,-14 1-14-15,-37 5-8 16,-33 5-13-16,-35 7 8 16,-41 5 6-16,-22 6-16 15,-7 2-12-15,-9 0 0 16,-7 0 1-16,-17 11 0 16,0 10 16-16,-17 9 36 15,-7 6 32-15,0 8-10 16,7 6-26-16,9 6-23 15,8 3-12-15,16 4-1 0,22 3-6 16,14 3-6-16,7-1-1 16,1 1 0-16,2-1 0 15,-8-2-10-15,-13-1-12 16,-11-3-5-16,-20-2 26 16,-10 3-12-16,-19-5 13 15,-51 9 6-15,-57 5 5 16,-79 0 2-16,-48-9 14 15,-30-18-7-15,-3-22-6 16,41-8-14-16,24-2 0 16,57-2-14-16,54 2-64 15,35 11-74-15,30-4-26 16,14 0-617-16</inkml:trace>
    <inkml:trace contextRef="#ctx0" brushRef="#br0" timeOffset="-522.8743">-8167 12675 755 0,'0'0'266'0,"0"0"-68"15,0 0 5-15,22 116-64 16,-6-36-28-16,17 29 3 16,4 20-18-16,-4 6 11 15,-1-22-12-15,-15-32-43 16,-4-29-24-16,-5-10-15 0,0-1-13 15,0-1-32-15,3-6-35 16,-3-27-66-16,-2-7-121 16,-6-9-409-16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21.8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DCCFAC-E786-4920-B0E4-190187E246E6}" emma:medium="tactile" emma:mode="ink">
          <msink:context xmlns:msink="http://schemas.microsoft.com/ink/2010/main" type="inkDrawing" rotatedBoundingBox="21581,14284 23473,13437 24275,15230 22383,16076" hotPoints="23791,13930 24042,15616 22357,15867 22106,14182" semanticType="enclosure" shapeName="Square"/>
        </emma:interpretation>
      </emma:emma>
    </inkml:annotationXML>
    <inkml:trace contextRef="#ctx0" brushRef="#br0">-8383 10935 510 0,'0'0'204'0,"0"0"10"16,0 0-3-16,0 0-32 16,0 0-29-16,0 0-60 15,0 0-26-15,-6 64 52 16,6 7-25-16,8 43 1 15,14 45 2-15,8 17-13 16,-11-4-5-16,-3-23-20 16,-8-47-23-16,-8-28-17 15,5-29-3-15,-2-15-13 16,3-8-3-16,-4-5-54 0,6-17-83 16,6-6-79-16,-14-23-301 15</inkml:trace>
    <inkml:trace contextRef="#ctx0" brushRef="#br0" timeOffset="586.6058">-8335 10754 909 0,'0'0'150'0,"0"0"-12"15,0 0-43-15,119 8 33 16,-32-8-6-16,54 0-42 16,43-6-3-16,16-9-24 15,6-7-17-15,-22-3-10 16,-27 4-15-16,-38 2 11 15,-30 6 4-15,-35 8-3 16,-16 5-22-16,-6 0-1 16,-7 0-9-16,-9 6 0 15,-13 15-5-15,-3 5 14 16,-8 9 22-16,-17 8 27 0,-2 8 17 16,3 6-4-1,2 7-34-15,14 9-15 0,8 3-7 16,41 17-5-16,5-9 0 15,16 7 10-15,3-2-4 16,0-12-6-16,0 8-1 16,-11-8 0-16,-5-4 0 15,-17-11-6-15,-13-6 6 16,-16-8 1-16,-3-6-1 16,-33-4-1-16,-48 2 0 15,-68 1 1-15,-81-1 0 16,-46-4 0-16,-21-15-10 15,12-5 4-15,77-3 5 16,51 0 1-16,62 3-92 16,47 4 24-16,26 21-29 0,14-6-244 15,8-3-511-15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24.7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4CE69E-E33F-4C55-B82B-928AD117E9C1}" emma:medium="tactile" emma:mode="ink">
          <msink:context xmlns:msink="http://schemas.microsoft.com/ink/2010/main" type="inkDrawing" rotatedBoundingBox="22688,17579 24607,17113 24976,18630 23057,19097" hotPoints="24534,17366 24746,18573 23023,18876 22811,17669" semanticType="enclosure" shapeName="Rectangle">
            <msink:sourceLink direction="with" ref="{210731EA-6A6B-4925-8031-1B4C0715D10E}"/>
            <msink:destinationLink direction="with" ref="{E0667AAB-8E4A-4489-A40A-B84068B7E593}"/>
          </msink:context>
        </emma:interpretation>
      </emma:emma>
    </inkml:annotationXML>
    <inkml:trace contextRef="#ctx0" brushRef="#br0">-7599 14369 932 0,'0'0'173'0,"0"0"-41"16,0 0 30-16,111-65-66 0,-54 47-6 15,32 0-18-15,36-1-14 16,35 4-5-16,21 2-23 15,-2 2-5-15,-9-2-13 16,-18-2 4-16,-9-1-15 16,-37 2 11-16,-23 3-4 15,-39 6-2-15,-12 1-4 16,-10 3-1-16,-6-1 0 16,-8 2 18-16,-8 0 18 15,0 0 8-15,0 0 18 16,-24 15 8-16,8 6 1 15,2 7-31-15,3 8-23 0,11 4-16 16,3 10 0-16,27 5 14 16,16 8-8-16,11 2-8 15,-1 1-11-15,7 3-10 16,-1-7-4-16,-11 3 1 16,1-1 5-16,-17 1 18 15,-5 0-7-15,-14 0 8 16,-16-2 0-16,0-1-2 15,-30-1 2-15,-19-2 21 16,-40 6 14-16,-46 0-2 16,-68-10-8-16,-27-12 12 15,-11-25 12-15,14-14-13 16,40-4-36-16,38 0-30 16,46 0-139-16,22 0-3 15,35 0-62-15,14 2-563 0</inkml:trace>
    <inkml:trace contextRef="#ctx0" brushRef="#br0" timeOffset="-607.1601">-7572 14230 942 0,'0'0'263'15,"0"0"-145"-15,0 0 31 16,9 157 10-16,12-22-9 16,4 24-26-16,-4 1 3 15,-10-10-25-15,3-29-24 16,-6-26-26-16,3-24-24 16,-3-25-28-16,5-16-5 15,3-7-61-15,9-19-81 16,-4-4-82-16,-2-8-403 0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16.6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E76B22-D068-44EB-82D3-C6BB4DB6C146}" emma:medium="tactile" emma:mode="ink">
          <msink:context xmlns:msink="http://schemas.microsoft.com/ink/2010/main" type="inkDrawing" rotatedBoundingBox="20522,6923 21801,5116 23825,6548 22546,8355" hotPoints="22876,5702 23162,7444 21420,7730 21134,5988" semanticType="enclosure" shapeName="Square"/>
        </emma:interpretation>
      </emma:emma>
    </inkml:annotationXML>
    <inkml:trace contextRef="#ctx0" brushRef="#br0">-9068 2474 578 0,'0'0'295'15,"0"0"-178"-15,0 0 24 16,0 0 43-16,0 0 25 0,176 35-57 15,-54-31-52-15,35-4-31 16,19 0-13-16,-3-6 2 16,-14-5-18-16,-26 0-18 15,-27 0-18-15,-28 4-2 16,-32 3-2-16,-19 2 1 16,-3 2 0-16,-2 0-1 15,-11 0-7-15,-6 0-2 16,-5 6 9-16,0 16 5 15,-13 9 37-15,-3 10 13 16,-1 9-21-16,6 7-2 16,6 6-14-16,5 7-18 0,22 4 19 15,13 4-8-15,11-1 4 16,8 2-14-16,3 1 13 16,0 1-13-16,2 3-1 15,-10 2-1-15,0 3 1 16,-9-2 0-16,-7-2 1 15,-4-6-1-15,-10-7-1 16,-5-7 0-16,-14-9 1 16,0-5-1-16,-8-7 1 15,-17-6 6-15,-15-6 3 16,-44-2 21-16,-38 0 2 16,-75-5-12-16,-33-4-6 15,-8-6-2-15,24-4-1 16,68-2-6-16,43 0-4 15,35 0-2-15,28 6-36 0,15 11-68 16,14 0-164-16,11-2-463 0</inkml:trace>
    <inkml:trace contextRef="#ctx0" brushRef="#br0" timeOffset="-744.6984">-9136 2716 742 0,'0'0'492'15,"0"0"-334"-15,0 0-49 16,-8 0-43-16,8 3-25 15,0 5-41-15,0 9 0 16,0 11 22-16,14 13 55 16,-3 12 11-16,10 30 0 15,4 35 11-15,4 47 13 16,-4 23-42-16,-1 6-6 16,-13-17-24-16,2-34-6 0,-13-36-8 15,9-31-8 1,-9-26-10-16,8-18-8 0,-3-2 1 15,-2-8-1-15,5-9-33 16,16-31-106-16,1-21-34 16,-1-14-379-16</inkml:trace>
    <inkml:trace contextRef="#ctx0" brushRef="#br1" timeOffset="185106.281">-8137 3350 803 0,'0'0'589'0,"0"0"-447"15,0 0-26-15,0 0-70 16,0 0-46-16,-14-5-5 15,6 18-319-15,0 3-628 0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17.8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C3E227-884F-474A-B714-805237896543}" emma:medium="tactile" emma:mode="ink">
          <msink:context xmlns:msink="http://schemas.microsoft.com/ink/2010/main" type="inkDrawing" rotatedBoundingBox="21092,8589 23044,7915 23597,9518 21645,10191" hotPoints="21548,8463 23129,8336 23256,9917 21675,10044" semanticType="enclosure" shapeName="Square">
            <msink:sourceLink direction="with" ref="{DE7123B2-7F25-442F-8AE0-49321BA21BD0}"/>
          </msink:context>
        </emma:interpretation>
      </emma:emma>
    </inkml:annotationXML>
    <inkml:trace contextRef="#ctx0" brushRef="#br0">-8700 5122 1352 0,'0'0'228'0,"0"0"-52"15,0 0-84-15,0 0-55 16,200-39-15-16,-43 39 10 15,19 1 12-15,5 25-13 16,-21 8-14-16,-27 1-7 16,-12-2-10-16,-20-5 1 15,-28-2 14-15,-17-8-15 16,-15-2 1-16,5 5 7 16,0 1-8-16,-5 2 13 0,-17-2-13 15,-2 3 6 1,-11-1 19-16,2 3-12 15,-5 4-5-15,3 4-7 0,3 4 6 16,4 2-6-16,4 3-1 16,2 3 6-16,6-2-5 15,-3 3 1-15,-5 2-1 16,2 2 0-16,-10-1 0 16,-14 4-1-16,0-2-3 15,-30 2 3-15,-11 4 1 16,-45 10 37-16,-55 12-2 15,-75 8 10-15,-36-4-3 0,-29-19 7 16,2-18-14 0,41-24-13-16,59-11-23 0,60-7-52 15,60-6-54-15,45 0-46 16,11 0-80-16,3 0-758 0</inkml:trace>
    <inkml:trace contextRef="#ctx0" brushRef="#br0" timeOffset="-526.6822">-8811 5103 998 0,'0'0'192'0,"0"0"13"15,0 0-78-15,-3 112 19 0,3-28-25 16,0 36-11-16,11 39 9 16,5 13-17-16,-7-4-21 15,-4-21-20-15,-2-26-21 16,2-25-20-16,-2-26-4 15,2-24-15-15,-2-15-1 16,5-3 0-16,0-12-76 16,6-16-105-16,2-22-68 15,-8-18-442-15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9:18.8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CA842C-AB73-4ED7-BCA1-08E9C6D179C5}" emma:medium="tactile" emma:mode="ink">
          <msink:context xmlns:msink="http://schemas.microsoft.com/ink/2010/main" type="inkDrawing" rotatedBoundingBox="21289,10788 23158,10033 23776,11564 21907,12319" hotPoints="23141,10497 23867,11686 21823,11837 21638,10609" semanticType="enclosure" shapeName="Trapezoid">
            <msink:sourceLink direction="with" ref="{289D2E36-947F-4BEE-8338-DD497EA9E479}"/>
          </msink:context>
        </emma:interpretation>
      </emma:emma>
    </inkml:annotationXML>
    <inkml:trace contextRef="#ctx0" brushRef="#br0">-8559 7251 1340 0,'0'0'387'16,"0"0"-300"-16,0 0-62 15,122 0-6-15,5-1 16 16,62-7-13-16,20-1-11 16,-4-4-5-16,-24 2-6 15,-53 4 0-15,-39 4-7 16,-27-2 7-16,-24 5-6 15,-5 0-13-15,-9 0 6 16,-8 0-10-16,-16 9 7 16,0 16 16-16,-16 7 46 15,-6 12 41-15,3 12-2 16,3 5-12-16,16 6-46 16,0 1-9-16,41 4-5 15,16 0-1-15,13 2-12 16,16 1-5-16,1-2-33 0,-14-3 11 15,0-6-8-15,-27-6 20 16,-16-4 15-16,-30-7-9 16,-35 4 9-16,-79 2 16 15,-75-1 33-15,-58-6-4 16,-39-15-31-16,7-10-13 16,35-3-1-16,31 10-13 15,34 13-98-15,54-5-108 16,47-2-457-16</inkml:trace>
    <inkml:trace contextRef="#ctx0" brushRef="#br0" timeOffset="-463.8054">-8646 7325 864 0,'0'0'152'0,"25"148"115"15,4-11-61-15,-4 26-43 16,2 2-1-16,-3-13-27 16,-10-27-25-16,-6-26-32 0,8-29-27 15,-8-24-24 1,6-16-18-16,-6-3-9 15,8-9-41-15,11-18-105 0,-5-9-54 16,-6-26-390-16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0:55.20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F785E7F-EBD1-4DB0-A142-7A3B9DE2D9D8}" emma:medium="tactile" emma:mode="ink">
          <msink:context xmlns:msink="http://schemas.microsoft.com/ink/2010/main" type="inkDrawing" rotatedBoundingBox="22005,2592 27767,2858 27735,3551 21973,3285" semanticType="callout" shapeName="Other">
            <msink:sourceLink direction="with" ref="{ED3D0B82-0A49-4871-9599-4ED739A5AC09}"/>
            <msink:sourceLink direction="with" ref="{5C59E73F-66D7-43E1-B044-CB4C225FAD1D}"/>
          </msink:context>
        </emma:interpretation>
      </emma:emma>
    </inkml:annotationXML>
    <inkml:trace contextRef="#ctx0" brushRef="#br0">-5 542 803 0,'0'0'267'0,"0"0"11"15,0 0-98-15,0 0-37 16,0 0-38-16,0 0-26 16,0 0 10-16,0-9-14 15,0 9-2-15,0-3-14 16,0 3-6-16,0-4 0 15,0 1-10-15,0-4-23 16,8 0-11-16,0-6-8 16,3 1 4-16,3-1-5 15,2-4 1-15,8-1-1 16,1 0 1-16,-1-1-1 0,0 1 1 16,-2 2 2-16,2 2-1 15,-2 1-1-15,-6 2-1 16,3-2-4-16,3 2 4 15,2-1 1-15,6-1 0 16,-3-1 4-16,3-1-5 16,2 3-2-16,1 1 2 15,-1-1-1-15,-2 3 0 16,-6 0 1-16,6 2 1 16,-3-3-1-16,3 1-1 15,2 2 1-15,-2-2-7 16,-3 3 6-16,-2-1 1 15,-1 1-1-15,-2 2 1 0,2 0-1 16,-2 1-7-16,2 1 8 16,-5 0 1-16,11-2-1 15,-6 1 0-15,6 1 0 16,-6-2 0-16,1 3 2 16,4-2-2-16,-4 2 1 15,-1-4 0-15,-5 2-1 16,5 2 0-16,6-3 0 15,0 0 1-15,-6 0 0 16,11 0 1-16,1 1-1 16,-1 0 0-16,-3-1-1 15,6 0 1-15,-5 0 0 0,4 3 0 16,-4-3 0-16,5 1 1 16,2 1-1-16,-4-2-1 15,7 0 0-15,-3 1 0 16,-4 2 0-16,7 0 0 15,-8-2 7-15,3 3-7 16,-6-1 0-16,6-1 0 16,-5 0 0-16,-1 0-1 15,1 2 0-15,-1-2 1 16,1 2 1-16,-4 0-1 16,-4-1 1-16,-4 1-1 15,7-2 1-15,-4 0 6 16,-2 0 3-16,10-1-4 0,-2 0-5 15,2-1-1 1,1 3 1-16,5-1 0 0,-6 0-1 16,1 2 0-16,-1 0-11 15,1 0 11-15,-1 0 0 16,6 0-1-16,8 0 0 16,-6 0 0-16,1 0 1 15,5 0-1-15,-11 0 1 16,3 0-1-16,0 0-7 15,-6 2-1-15,-4 1 8 16,-7 0-1-16,9 1-10 16,-3-3 6-16,3-1 5 15,-6 0 1-15,14 0 1 16,-6 0-1-16,4 0 1 0,-1 0 0 16,-3 0 11-1,1 0-12-15,2 0 0 0,8 0 6 16,-2 0-6-16,-1 0 0 15,6 0 1-15,-5 0 0 16,-8 0 0-16,-1 0-1 16,-2 0 1-16,-3 0 0 15,3 4 8-15,-1-2-9 16,-2 0 9-16,6 1 0 16,-1-1-9-16,4 0 12 15,-1 0-11-15,3-1 7 16,-6 2-7-16,6-2 12 15,-6-1-5-15,-5 1-2 0,9 2-5 16,-9-2 5 0,2 2 0-16,-1-3 3 0,1 1-4 15,1 2-5-15,-6-1 0 16,1 1 0-16,-1-2-1 16,1 3 1-16,-1-2 0 15,0 2 1-15,1-1 0 16,4 1 0-16,1 0 8 15,-3 0-8-15,-2 0 10 16,-1-1-10-16,3 0 5 16,-3 1-4-16,-5-1-1 15,11 3 7-15,-11-2-7 16,8 0 8-16,-3 1-9 16,-7-1 0-16,-1-2 1 15,0 2-1-15,0-1 5 0,-5-1-5 16,3 2 0-16,2 0 5 15,0-1-5-15,0 1 5 16,-2 2-5-16,5-1 0 16,-6 1-1-16,4 1 0 15,7 1 1-15,0-1-1 16,1 0 1-16,-1 3 0 16,-2-3 6-16,2 2-5 15,0-3-1-15,-2 1-4 16,-6-1 3-16,1-1 2 15,-7 1 4-15,4-1-5 16,2-1 0-16,-2 0 0 16,-4 1 1-16,7-1-1 15,-1 1 0-15,-3 1 0 0,4 0 0 16,-6-1 0-16,2 0-1 16,3 1 1-16,-2 0 0 15,2-1-1-15,-5 3-5 16,2-3 6-16,-2 0 1 15,3 3 1-15,-3-3-2 16,-6 1 0-16,9 0-7 16,-6 1 7-16,8 1 0 15,-5-1 0-15,2 2 0 16,-2-2 0-16,5 3 1 16,-2-3-1-16,-3-1 1 0,2 1-1 15,1-1 0 1,-3-1 0-16,-3-1 0 0,0 1 1 15,0 1-1-15,0-1 0 16,0 1-1-16,0 0 1 16,0 1-1-16,6 0 0 15,-3 1-1-15,-6 1 2 16,11-1-1-16,-8 1 0 16,1 1 0-16,4 0 0 15,-5 1-8-15,0 0 8 16,3 0-6-16,-5 1 6 15,2-3 1-15,0 1-4 16,0 0 2-16,-5-1 4 16,5 0-2-16,-3-2 0 15,3 2 0-15,-8-1-4 0,0 0 4 16,8-3-1-16,-2 0 0 16,-6-2 0-16,3 0-1 15,-3 1 2-15,0 0 0 16,0-2-1-16,5 5-1 15,-5-1 1-15,3-3 0 16,-3 3 1-16,0-3-1 16,0 1 1-16,0-3 0 15,5 2 0-15,-5-1 1 16,0-2-1-16,0 1 1 16,0-1-1-16,0 0 0 15,0 0 6-15,0 0-6 16,0 0 8-16,0 0-2 0,0 0 0 15,0 0-5 1,0 0 8-16,0 0-9 0,0 0 2 16,0 0-1-16,0 0 1 15,0 0-1-15,0 0 5 16,0 0 0-16,0 0-4 16,0 0 5-16,0 0 4 15,0 0 2-15,0 0 2 16,0 0-6-16,0 0 0 15,0 0-8-15,0 0 1 16,0 0-1-16,0 0 0 16,0 0 0-16,0 0-1 15,0 0-12-15,0 0-37 0,-5 0-83 16,-6 0-139-16,-11 0-500 0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16:30.6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68B322-C6A9-4896-9FAE-EEEE054597B9}" emma:medium="tactile" emma:mode="ink">
          <msink:context xmlns:msink="http://schemas.microsoft.com/ink/2010/main" type="writingRegion" rotatedBoundingBox="27947,2944 31292,2944 31292,3305 27947,3305"/>
        </emma:interpretation>
      </emma:emma>
    </inkml:annotationXML>
    <inkml:traceGroup>
      <inkml:annotationXML>
        <emma:emma xmlns:emma="http://www.w3.org/2003/04/emma" version="1.0">
          <emma:interpretation id="{F4702650-097A-4E09-97B5-E658B670EEAA}" emma:medium="tactile" emma:mode="ink">
            <msink:context xmlns:msink="http://schemas.microsoft.com/ink/2010/main" type="paragraph" rotatedBoundingBox="27947,2944 31292,2944 31292,3305 27947,3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3AC3F-7B7C-43B3-ABD0-043D80F15FD5}" emma:medium="tactile" emma:mode="ink">
              <msink:context xmlns:msink="http://schemas.microsoft.com/ink/2010/main" type="line" rotatedBoundingBox="27947,2944 31292,2944 31292,3305 27947,3305"/>
            </emma:interpretation>
          </emma:emma>
        </inkml:annotationXML>
        <inkml:traceGroup>
          <inkml:annotationXML>
            <emma:emma xmlns:emma="http://www.w3.org/2003/04/emma" version="1.0">
              <emma:interpretation id="{57B52221-DE50-4F34-A31E-C7A795F6D84F}" emma:medium="tactile" emma:mode="ink">
                <msink:context xmlns:msink="http://schemas.microsoft.com/ink/2010/main" type="inkWord" rotatedBoundingBox="27947,2944 31292,2944 31292,3305 27947,3305"/>
              </emma:interpretation>
            </emma:emma>
          </inkml:annotationXML>
          <inkml:trace contextRef="#ctx0" brushRef="#br0">-2444-57 472 0,'0'0'158'16,"0"0"-46"-16,0 0 17 0,0 0-9 16,0 0 10-16,0 0-9 15,0 0-10-15,0 0-11 16,0 0-9-16,0 0-15 15,0 0-9-15,0 0-7 16,0 0-12-16,0 0 13 16,0 0-8-16,0 0-12 15,0 0-4-15,0 0-2 16,0 0 13-16,0-5-5 16,9-4-26-16,-1-3-8 15,5 0-8-15,-5 1 1 16,9-3-1-16,-7 4-1 15,4-2 0-15,-6 3 0 0,3 2 0 16,2 0 1-16,-4 0-1 16,7-1 0-16,0 0 0 15,0 0-10-15,0 0 10 16,6 0 7-16,-6-1-7 16,1 1-1-16,-1 1 1 15,5 0 0-15,-4 2 0 16,-1-2 0-16,-5 2 1 15,10-2 0-15,-2 1-1 16,3-1 0-16,0 1 0 16,2-1-1-16,-5 1 0 15,-3 1-1-15,6 1 1 16,-6 0 1-16,0 0 0 16,6 1-1-16,-6 0 1 0,0 0-1 15,1 2 0-15,-1-1-6 16,6 2 7-16,-6 0-1 15,0 0 2-15,0 0-1 16,0 0 0-16,3 0 0 16,-5 0 0-16,8 0 0 15,-6 0 0-15,-5 0-2 16,2 0 2-16,-5 0 0 16,3 0 0-16,-3 0-1 15,0 0 1-15,6 0 0 16,2 2 0-16,0 2 1 15,1-1-1-15,4 0 0 16,-5 1 0-16,1 0 8 0,-1 0-7 16,-5 0 5-1,2-3-6-15,-5 3 1 0,1 0 1 16,-1-3-1-16,0 3-2 16,0 0 2-16,5 0-1 15,-4 0 5-15,1-1-5 16,4 3 0-16,-3-1 0 15,2 3 0-15,1-3 10 16,-3 3-9-16,-3-1 0 16,0 0-1-16,5 1 0 15,-4-1 0-15,-1 1 0 16,0-1 1-16,0 0 0 16,3 1-1-16,-3 1 0 0,-3-2-1 15,3 1 1-15,0-1 0 16,-2 0 0-16,-3-1 0 15,2 0-1-15,-5-3 0 16,3 1 1-16,-3-2 0 16,0-2-6-16,5 1 6 15,-5-1 0-15,0 0 1 16,0 0 2-16,0 0-3 16,0 0 1-16,0 2 0 15,0 0-1-15,3 2 1 16,-3-2-1-16,5 0 0 15,-5 1-1-15,3-1 1 16,-3 2 0-16,5 0 0 0,-2 1 0 16,-3-1 0-1,5-1-1-15,-5 1 0 0,0-3 1 16,3 2 0-16,-3-1-1 16,0 1 1-16,6 2-7 15,-6-2 7-15,0 1 0 16,2 0-1-16,-2-3 1 15,0 3 0-15,0-3-1 16,0-1-4-16,6 3 5 16,-6-3 0-16,0 0 2 15,0 0-1-15,0 0-1 16,0 0 9-16,0 0 0 16,0 0 0-16,2 0 8 15,-2 0 23-15,9-9-16 0,-4-4-23 16,3-3 8-16,0 2-8 15,-5-3-1-15,5 2 1 16,0-1-8-16,-2 1 8 16,7 0-2-16,-5 0-5 15,3 1 6-15,-3-1-8 16,6 0 6-16,-4 2-17 16,-1 2 6-16,4 0 7 15,-2 0 6-15,2 1-1 16,-4 1 9-16,4 2-8 15,-2 0 0-15,-3 1 0 16,0 0 0-16,6 3-12 16,-6-1 12-16,3 1-1 0,5-2 1 15,-3 2 0-15,4 0-1 16,-4 2 0-16,3 0 1 16,1 1 0-16,-1 0-7 15,0 0 6-15,0 0 1 16,-5 0 0-16,3 0-1 15,7 0 1-15,-4 0-2 16,-1 0 1-16,0 1 1 16,-5 3-2-16,2-1 1 15,-2 2 1-15,5 0-1 16,-5-1 0-16,0 1 0 16,3 0-6-16,-4 3 7 15,-1-2 0-15,4 0 1 16,-2-1 0-16,2 0 4 15,-4 1-5-15,1-3 0 0,-1 3-1 16,-4 0 1-16,8 1 2 16,-2-1-1-16,-3-1 1 15,1 3-1-15,-1-3 0 16,0 0 0-16,0 3 6 16,5 0-7-16,-4-1 0 15,-1 3 0-15,0-2-1 16,0 3 1-16,0-2 0 15,0 3 1-15,0-3 0 16,-2 0 0-16,2 0 0 16,-5-1 0-16,2 1-1 15,-2-2 2-15,5 1-2 16,-3-1 0-16,-2 0 1 16,2 3-1-16,-2 1 0 0,2-2 0 15,-2 3 0-15,3-6 0 16,-6 4 0-16,2-4-1 15,4-3 1-15,-6-1 0 16,0-2 2-16,0 1-2 16,0-1 0-16,0 0 6 15,0 0-6-15,0 0 1 16,0 0-1-16,0 0 6 16,0 0 1-16,0 0 5 15,2 0 1-15,4-1 20 16,-4-10-13-16,7-2-18 0,-1 0-2 15,-3 0 1 1,9-2 5-16,-6 4-6 0,3-2-8 16,-3 0 8-16,0 0 1 15,5-1 5-15,-2-1-6 16,3 2-6-16,2-2 6 16,-5 1-5-16,8 1 4 15,-3 0 1-15,0 0 0 16,0 1-8-16,1 2 7 15,-1-2 1-15,0 3 0 16,0-2 9-16,1 2-9 16,4-2 1-16,4-1-1 15,-1 4 1-15,3-2-1 16,3 3 0-16,-6-1 0 16,-2 5 0-16,-3-1 0 0,-3 2 0 15,6 0 0-15,-6 1 9 16,5-1-7-16,4 0-1 15,-1 2 0-15,1 0 12 16,-1 0-13-16,0 0 6 16,1 0-6-16,-4 0 0 15,-2 0 0-15,3 0-2 16,-1 2 2-16,-2 3 0 16,6 1 5-16,-4-1-4 15,4 1-1-15,-1 1 1 16,1 1 4-16,-4-1 6 15,-2 0-11-15,-3 2 1 16,-2-1 0-16,2 0 0 0,0-2-1 16,-8 2-5-1,6 0 5-15,-6 1 0 0,0-2 1 16,0 0-1-16,0 1 2 16,-5-1-2-16,3 3-1 15,2-1 1-15,0-1-1 16,0 6 0-16,0-1 0 15,6 0 0-15,-6 0 1 16,0 1 0-16,0-2 0 16,0-2 0-16,0 2 0 15,-5-3 0-15,2-2 0 16,-2 1 1-16,2-3 0 0,-5-1-1 16,3-2 0-16,-3-2 1 15,0 2-1-15,0-2 6 16,0 0-5-16,0 0 0 15,0 0 6-15,0 0 4 16,0 0-11-16,0 0-14 16,-8-7-66-16,-11-3-140 15,3-3-812-15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1:15.7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DA9E0E-9BA9-4002-95EA-3DBAF48673C5}" emma:medium="tactile" emma:mode="ink">
          <msink:context xmlns:msink="http://schemas.microsoft.com/ink/2010/main" type="writingRegion" rotatedBoundingBox="32892,6401 33752,6676 33613,7108 32754,6832"/>
        </emma:interpretation>
      </emma:emma>
    </inkml:annotationXML>
    <inkml:traceGroup>
      <inkml:annotationXML>
        <emma:emma xmlns:emma="http://www.w3.org/2003/04/emma" version="1.0">
          <emma:interpretation id="{1A859FEC-6CB5-4F03-BB53-B6A429130A80}" emma:medium="tactile" emma:mode="ink">
            <msink:context xmlns:msink="http://schemas.microsoft.com/ink/2010/main" type="paragraph" rotatedBoundingBox="32892,6401 33752,6676 33613,7108 32754,6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BFA434-A679-43E6-A2B6-B1B0C89D6404}" emma:medium="tactile" emma:mode="ink">
              <msink:context xmlns:msink="http://schemas.microsoft.com/ink/2010/main" type="line" rotatedBoundingBox="32892,6401 33752,6676 33613,7108 32754,6832"/>
            </emma:interpretation>
          </emma:emma>
        </inkml:annotationXML>
        <inkml:traceGroup>
          <inkml:annotationXML>
            <emma:emma xmlns:emma="http://www.w3.org/2003/04/emma" version="1.0">
              <emma:interpretation id="{FCE3C69A-AB95-48BC-A190-1D0E6AE6A02E}" emma:medium="tactile" emma:mode="ink">
                <msink:context xmlns:msink="http://schemas.microsoft.com/ink/2010/main" type="inkWord" rotatedBoundingBox="32892,6401 33752,6676 33613,7108 32754,68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13 124 1073 0,'0'0'298'16,"0"0"-153"-16,0 0-91 15,0 0-24-15,0 0 7 16,0 0 12-16,-14 100 27 16,14-62 5-16,0-4-8 15,0-8-6-15,0-10-10 16,0-7-11-16,0-9 22 16,0 0 35-16,0-16 21 0,0-23-29 15,0-16-86-15,0-10-9 16,6 1-13-16,-6 10-42 15,2 17 18-15,-2 20 19 16,6 17-10-16,-4 11-99 16,6 32 63-16,1 11 63 15,4 7-5-15,-2-6 0 16,11-11 5-16,7-14 1 16,4-19 24-16,13-11 9 15,-3-22 0-15,6-17-15 0,-3-10-9 16,-8-3 0-1,-14 9 6-15,-5 13 47 0,-11 15 27 16,-8 11-40-16,0 4-49 16,0 19-37-16,0 18 25 15,0 8 11-15,0 10-14 16,0 0-59-16,0 12-47 16,0-15-107-16,6-16-478 0</inkml:trace>
          <inkml:trace contextRef="#ctx0" brushRef="#br0" timeOffset="434.0244">640 82 626 0,'0'0'211'15,"0"0"31"-15,0 0 2 16,0 0-35-16,0 0-73 15,0 0-52-15,0 0-20 0,11-2-44 16,-11 19 1 0,-2 12-4-16,-12 6 7 0,-5 9 2 15,-3 3 18-15,-2 2 3 16,8 1 4-16,0-6-7 16,10-6 9-16,6-7 21 15,8-9-3-15,22-5 8 16,8-8-30-16,5-4-49 15,3-5-23-15,0 0-113 16,-19 0-168-16,-8 0-628 0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0:18.5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667AAB-8E4A-4489-A40A-B84068B7E593}" emma:medium="tactile" emma:mode="ink">
          <msink:context xmlns:msink="http://schemas.microsoft.com/ink/2010/main" type="inkDrawing" rotatedBoundingBox="24844,18656 25718,18443 25726,18479 24853,18692" semanticType="callout" shapeName="Other">
            <msink:sourceLink direction="with" ref="{584CE69E-E33F-4C55-B82B-928AD117E9C1}"/>
          </msink:context>
        </emma:interpretation>
      </emma:emma>
    </inkml:annotationXML>
    <inkml:trace contextRef="#ctx0" brushRef="#br0">-1696 572 857 0,'0'0'362'0,"0"0"-145"0,0 0-15 15,0 0-113-15,0 0-14 16,0 0-27-16,0-1-11 15,0-2 1-15,0 2 7 16,0-2 5-16,8 2 4 16,8-7-20-16,17 0 9 15,10-2 27-15,16-5-2 16,12-1 8-16,15-1-6 16,4-3-24-16,4-1-3 15,-2 3-12-15,-16 1-24 16,-8 3-7-16,-17 1-46 15,-13 1-57-15,-14-7-60 16,-7 5-131-16,-17 2-570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2:02.1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E40A4E-6FA0-4221-9FFD-BA0B1B388029}" emma:medium="tactile" emma:mode="ink">
          <msink:context xmlns:msink="http://schemas.microsoft.com/ink/2010/main" type="writingRegion" rotatedBoundingBox="23214,5793 28640,5885 28588,8942 23163,8850"/>
        </emma:interpretation>
      </emma:emma>
    </inkml:annotationXML>
    <inkml:traceGroup>
      <inkml:annotationXML>
        <emma:emma xmlns:emma="http://www.w3.org/2003/04/emma" version="1.0">
          <emma:interpretation id="{165CCC9D-1463-43DD-A16D-C130715DBF7B}" emma:medium="tactile" emma:mode="ink">
            <msink:context xmlns:msink="http://schemas.microsoft.com/ink/2010/main" type="paragraph" rotatedBoundingBox="25168,5797 27307,5885 27289,6318 25150,62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8966A4-A584-4CC5-8D98-78D26AE11164}" emma:medium="tactile" emma:mode="ink">
              <msink:context xmlns:msink="http://schemas.microsoft.com/ink/2010/main" type="line" rotatedBoundingBox="25168,5797 27307,5885 27289,6318 25150,6229"/>
            </emma:interpretation>
          </emma:emma>
        </inkml:annotationXML>
        <inkml:traceGroup>
          <inkml:annotationXML>
            <emma:emma xmlns:emma="http://www.w3.org/2003/04/emma" version="1.0">
              <emma:interpretation id="{A2D4D90E-DF53-42F9-8177-CACF61DA1440}" emma:medium="tactile" emma:mode="ink">
                <msink:context xmlns:msink="http://schemas.microsoft.com/ink/2010/main" type="inkWord" rotatedBoundingBox="25168,5797 27307,5885 27289,6318 25150,6229"/>
              </emma:interpretation>
              <emma:one-of disjunction-type="recognition" id="oneOf0">
                <emma:interpretation id="interp0" emma:lang="" emma:confidence="0">
                  <emma:literal>2º</emma:literal>
                </emma:interpretation>
                <emma:interpretation id="interp1" emma:lang="" emma:confidence="0">
                  <emma:literal>2 k</emma:literal>
                </emma:interpretation>
                <emma:interpretation id="interp2" emma:lang="" emma:confidence="0">
                  <emma:literal>2°</emma:literal>
                </emma:interpretation>
                <emma:interpretation id="interp3" emma:lang="" emma:confidence="0">
                  <emma:literal>OK</emma:literal>
                </emma:interpretation>
                <emma:interpretation id="interp4" emma:lang="" emma:confidence="0">
                  <emma:literal>2 K</emma:literal>
                </emma:interpretation>
              </emma:one-of>
            </emma:emma>
          </inkml:annotationXML>
          <inkml:trace contextRef="#ctx0" brushRef="#br0">-499 3393 652 0,'0'0'221'16,"0"0"-10"-16,0 0-7 15,0 0 50-15,0 0-57 16,0 0-92-16,0 0-46 16,125-88-14-16,-106 55 2 15,-3 3-20-15,-3 3-7 0,-5 6-1 16,-8 7-7-16,3 7 2 16,-3 7-14-16,0 0-15 15,0 13-13-15,0 19 14 16,6 9 14-16,-4 5 0 15,4 4 0-15,-6-4 0 16,8-6 0-16,-8-5-1 16,5-10-41-16,-2-9-85 15,5-16-57-15,6 0-332 16,-6-2 8-16</inkml:trace>
          <inkml:trace contextRef="#ctx0" brushRef="#br0" timeOffset="419.4004">199 3138 776 0,'0'0'178'0,"0"0"133"15,0 0-127-15,0 0-38 16,0 0-62-16,0 0-55 15,0 0-20-15,-94-22-7 16,67 41 13-16,-3 5 9 16,5 2 0-16,9 1-11 15,8-5-7-15,8-3-6 0,0-10-11 16,8-5 11-16,17-4 7 16,-1-2 13-16,8-15-15 15,-2-3-5-15,-11 1 0 16,-3 6 4-16,-2 7-4 15,-6 6 0-15,0 0-25 16,0 19 9-16,0 13 16 16,6 3 0-16,-11 6-1 15,2-2 1-15,-5-1-2 16,0-3 1-16,0-5 1 16,0-6-1-16,-5-5-20 15,5-10-84-15,0-5-249 16,0-4-273-16</inkml:trace>
          <inkml:trace contextRef="#ctx0" brushRef="#br0" timeOffset="841.229">548 3205 595 0,'0'0'327'16,"0"0"78"-16,0 0-158 15,0 0-56-15,0 0-80 16,0 0-39-16,0 0-13 15,111-77-13-15,-89 74-18 16,2 3-19-16,-13 0-9 16,3 16 2-16,-12 7-1 15,-2 11-1-15,0 5 1 16,-19 5-1-16,-2 2 0 16,-4-2 1-16,17-3-1 15,0-9 1-15,8-9 0 16,0-8-1-16,8-5 0 15,30-4 0-15,-3-3-28 0,20-3-92 16,-7 0-171 0,-7-9-632-16</inkml:trace>
          <inkml:trace contextRef="#ctx0" brushRef="#br0" timeOffset="1455.4058">1192 3190 643 0,'0'0'89'0,"0"0"66"16,0 0 44-16,6 107-63 0,5-66-63 15,-3 1-24-15,0-3-4 16,5-4-28-16,-4-9-1 16,-9-8-1-16,8-6 6 15,-8-7 1-15,0-5 55 16,0 0 63-16,0-4 40 15,0-12-95-15,0-6-59 16,0-2-4-16,0-2 23 16,16-1-6-16,6 1-14 15,5 1 0-15,11-2-6 16,2 4-12-16,6 5-7 16,-3 3 0-16,3 6 0 0,-8 3 0 15,-11 5-28 1,-2 1-28-16,-12 0-28 0,1 0-65 15,-14 0-41-15,-14 0-307 16,-2 0-18-16</inkml:trace>
          <inkml:trace contextRef="#ctx0" brushRef="#br0" timeOffset="1602.0133">1325 3422 586 0,'0'0'200'16,"0"0"162"-16,0 0-95 15,0 0-75-15,114 62-103 16,-74-48-64-16,12 3-25 0,-17-4-131 16,-11-4-452-16</inkml:trace>
        </inkml:traceGroup>
      </inkml:traceGroup>
    </inkml:traceGroup>
    <inkml:traceGroup>
      <inkml:annotationXML>
        <emma:emma xmlns:emma="http://www.w3.org/2003/04/emma" version="1.0">
          <emma:interpretation id="{C67991D5-C548-436A-B58F-FE6CDE4A7E53}" emma:medium="tactile" emma:mode="ink">
            <msink:context xmlns:msink="http://schemas.microsoft.com/ink/2010/main" type="paragraph" rotatedBoundingBox="25409,6417 27326,6407 27328,6950 25412,69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EFEF5E-B657-4B62-98AC-289B15A1B39B}" emma:medium="tactile" emma:mode="ink">
              <msink:context xmlns:msink="http://schemas.microsoft.com/ink/2010/main" type="line" rotatedBoundingBox="25409,6417 27326,6407 27328,6950 25412,6960">
                <msink:destinationLink direction="with" ref="{8579044A-C5E0-4136-929D-33CEAF40D0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C1E986-BD0E-4D96-AC43-6302469796D5}" emma:medium="tactile" emma:mode="ink">
                <msink:context xmlns:msink="http://schemas.microsoft.com/ink/2010/main" type="inkWord" rotatedBoundingBox="25409,6417 27326,6407 27328,6950 25412,696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16.2319">-244 3822 646 0,'0'0'380'0,"0"0"22"0,0 0-172 15,0 0-31-15,0 0-89 16,0 0-37-16,92-105-16 16,-60 92-8-16,3 5-11 15,-5 7-25-15,-14 1-13 16,-2 0-13-16,-12 17-5 16,-2 6 17-16,0 7 0 15,-24 3-5-15,0 2 6 16,-6-2-1-16,6-3-2 15,13-6 2-15,11-6-17 16,0-1-17-16,11 1 23 16,13 2 12-16,8 3 7 15,4 1 7-15,-12 2-2 16,-8 2-11-16,-5 2 0 0,-11 0 1 16,0 0 6-16,-11-6-8 15,-10-4-17-15,2-11-61 16,-11-10-99-16,14-17-109 15,-1-11-603-15</inkml:trace>
          <inkml:trace contextRef="#ctx0" brushRef="#br0" timeOffset="3138.9031">278 3843 920 0,'0'0'319'0,"0"0"33"0,0 0-168 16,0 0-67-16,0 0-70 15,105-38-22-15,-72 38-5 16,-6 0-15-16,-11 19-5 16,-8 5-2-16,-8 5-5 15,0 6 0-15,-8 3 7 16,-14 5 0-16,1-3 1 15,-4-5 6-15,9-4-6 16,8-9-1-16,5-7-1 16,3-7-12-16,11-7-31 15,22-1 9-15,10 0-32 16,33-16-60-16,-9-6-211 16,-10-4-207-16</inkml:trace>
          <inkml:trace contextRef="#ctx0" brushRef="#br0" timeOffset="3356.3222">787 3905 590 0,'0'0'195'0,"0"0"65"15,0 0-29-15,0 0-32 16,-38 109-81-16,43-83-35 16,28-6 4-16,4-7-5 15,12-9 13-15,-3-4-23 16,-3-2-2-16,-5-17 10 15,-19-4-21-15,-5-5-22 0,-14 0-37 16,-22 1-24 0,-46 5-57-16,6 6-183 0,0 13-335 0</inkml:trace>
          <inkml:trace contextRef="#ctx0" brushRef="#br0" timeOffset="4009.6435">1333 3773 538 0,'0'0'166'15,"0"0"-56"-15,0 0 50 16,0 101 62-16,8-63-72 15,0 0-48-15,3-2-34 16,3-8-20-16,-12-7-17 16,7-10-1-16,-9-6-8 15,0-3 26-15,0-2 37 16,0 0 38-16,0-4-4 16,0-9-68-16,5-3-26 0,3-3 25 15,6-3 4-15,5-2-21 16,10-2-21-1,7 1-12-15,1 0-1 0,1 3-9 16,-3 7-20-16,-5 4-44 16,-14 6-40-16,-7 3-34 15,-9 2-36-15,-25 0-207 16,1 11 25-16,-14 0 60 0</inkml:trace>
          <inkml:trace contextRef="#ctx0" brushRef="#br0" timeOffset="4115.065">1439 3950 232 0,'0'0'237'0,"0"0"8"15,0 0 28-15,0 0-25 16,0 0-63-16,0 0-98 16,127 68-65-16,-78-57-22 15,-12-2-119-15,-15-1-364 0</inkml:trace>
        </inkml:traceGroup>
      </inkml:traceGroup>
    </inkml:traceGroup>
    <inkml:traceGroup>
      <inkml:annotationXML>
        <emma:emma xmlns:emma="http://www.w3.org/2003/04/emma" version="1.0">
          <emma:interpretation id="{D7FB57AD-43C9-4A18-A7F2-926C1795A130}" emma:medium="tactile" emma:mode="ink">
            <msink:context xmlns:msink="http://schemas.microsoft.com/ink/2010/main" type="paragraph" rotatedBoundingBox="25360,7236 28613,7179 28621,7635 25368,76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50CB78-97DB-4E51-A456-41C86600DF74}" emma:medium="tactile" emma:mode="ink">
              <msink:context xmlns:msink="http://schemas.microsoft.com/ink/2010/main" type="line" rotatedBoundingBox="25360,7236 28613,7179 28621,7635 25368,7692"/>
            </emma:interpretation>
          </emma:emma>
        </inkml:annotationXML>
        <inkml:traceGroup>
          <inkml:annotationXML>
            <emma:emma xmlns:emma="http://www.w3.org/2003/04/emma" version="1.0">
              <emma:interpretation id="{16CFA10A-0717-450D-ADA5-ACB24D52A9EC}" emma:medium="tactile" emma:mode="ink">
                <msink:context xmlns:msink="http://schemas.microsoft.com/ink/2010/main" type="inkWord" rotatedBoundingBox="25361,7283 25640,7279 25644,7560 25366,756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757.6877">-14 4557 636 0,'0'0'196'15,"0"0"-12"-15,0 0-38 16,0 0 10-16,0 0-57 15,0 0-53-15,0 0-15 16,-49 6 4-16,27-1 13 0,3 3 3 16,-5-1-24-1,2 2-11-15,11 1-8 16,-2 0-7-16,5-2 0 0,8 3 0 16,0 4-1-16,8 0 2 15,5 5 4-15,4-2-6 16,-7 3 6-16,-1-1-5 15,-4 0 6-15,-5 1-1 16,-8 0 25-16,-16-4-2 16,-6-2-19-16,-3-7-10 15,-5-8-39-15,19-4-88 16,3-17-232-16,16 2-422 0</inkml:trace>
        </inkml:traceGroup>
        <inkml:traceGroup>
          <inkml:annotationXML>
            <emma:emma xmlns:emma="http://www.w3.org/2003/04/emma" version="1.0">
              <emma:interpretation id="{37325A7F-CE40-494F-9E7A-348BDB055C8B}" emma:medium="tactile" emma:mode="ink">
                <msink:context xmlns:msink="http://schemas.microsoft.com/ink/2010/main" type="inkWord" rotatedBoundingBox="26051,7309 26780,7296 26784,7531 26056,754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051.5008">400 4702 857 0,'0'0'363'15,"0"0"-9"-15,0 0-218 16,0 0-52-16,0 0-31 15,0 0-22-15,35-100-22 16,-33 90 27-16,-2 5 4 16,0 5-40-16,6 0-2 15,-6 7-24-15,0 17 13 0,3 6 13 16,2 3 8-16,-2 1-7 16,5-3-1-16,0-4-53 15,16-11-90-15,1-3-261 16,-4-13-521-16</inkml:trace>
          <inkml:trace contextRef="#ctx0" brushRef="#br0" timeOffset="7364.1669">892 4605 1066 0,'0'0'284'16,"0"0"-78"-16,0 0-87 0,0 0-55 16,0 0-34-16,0 0-10 15,0 0-7-15,87-16-12 16,-82 32 0-16,-2 6 5 16,-3 5 9-16,0 2 1 15,-8 1-3-15,-9 0-1 16,15-5 4-16,-6-5-10 15,8-5-5-15,0-7-1 16,8-7 0-16,16-1-9 16,25-5-45-16,5-13-92 15,-11 1-438-15</inkml:trace>
        </inkml:traceGroup>
        <inkml:traceGroup>
          <inkml:annotationXML>
            <emma:emma xmlns:emma="http://www.w3.org/2003/04/emma" version="1.0">
              <emma:interpretation id="{896BB3A4-F19C-47FB-AADA-77B3DEA5B7FF}" emma:medium="tactile" emma:mode="ink">
                <msink:context xmlns:msink="http://schemas.microsoft.com/ink/2010/main" type="inkWord" rotatedBoundingBox="27190,7204 28613,7179 28621,7635 27198,766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748.6518">1539 4482 833 0,'0'0'234'0,"0"0"-152"16,0 0 27-16,0 0 62 15,0 0-61-15,0 110-62 16,0-73-14-16,3-3 7 15,10-7-9-15,-10-2-3 16,5-11-7-16,-3-5-6 16,-5-3-3-16,0-6 15 0,0 0 54 15,0-1 34-15,3-13-33 16,2-4-58-16,-2-3-7 16,5-1 38-16,0 2-20 15,9-1-3-15,4 1 2 16,4 2-20-16,7 1-14 15,6 2-1-15,3 6-9 16,-1 4-25-16,-2 2-28 16,-6 3-42-16,-7 0-55 15,-9 0-60-15,-8 10-263 16,-2-3-39-16</inkml:trace>
          <inkml:trace contextRef="#ctx0" brushRef="#br0" timeOffset="7923.8591">1623 4677 570 0,'0'0'290'0,"0"0"85"15,0 0-98-15,0 0-79 16,0 0-89-16,111 66-63 16,-68-56-46-16,-2 0-5 15,-1-5-122-15,-10-1-359 16,-11-4-594-16</inkml:trace>
          <inkml:trace contextRef="#ctx0" brushRef="#br0" timeOffset="8041.5391">2145 4849 591 0,'0'0'576'0,"0"0"-476"15,0 0-100-15,0 0-362 0</inkml:trace>
          <inkml:trace contextRef="#ctx0" brushRef="#br0" timeOffset="13274.7307">2088 4833 1159 0,'0'0'277'0,"0"0"49"15,0 0-151-15,0 0-34 0,138-78-38 16,-67 36-38-16,4-5-24 16,1 1-18-16,0 4-11 15,-17 4-12-15,-7 7-59 16,-17 8-62-16,-13 10-85 16,-14 2-55-16,-8 11-425 0</inkml:trace>
          <inkml:trace contextRef="#ctx0" brushRef="#br0" timeOffset="13523.3036">2302 4925 687 0,'0'0'205'0,"0"0"164"15,0 0-72-15,0 0 21 16,0 0-105-16,105-50-126 16,-34 13-49-16,24-7 3 15,-6-3-18-15,-11 11-23 16,1-1-68-16,-9 5-111 16,-21 10-166-16,-25 7-610 0</inkml:trace>
        </inkml:traceGroup>
      </inkml:traceGroup>
    </inkml:traceGroup>
    <inkml:traceGroup>
      <inkml:annotationXML>
        <emma:emma xmlns:emma="http://www.w3.org/2003/04/emma" version="1.0">
          <emma:interpretation id="{C0DC03EF-2A51-4EDC-8264-047F8C1D63CF}" emma:medium="tactile" emma:mode="ink">
            <msink:context xmlns:msink="http://schemas.microsoft.com/ink/2010/main" type="paragraph" rotatedBoundingBox="23173,8214 27615,8290 27604,8926 23163,8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CF1DC7-7F7D-4B97-9E45-C6BDAE0C9B06}" emma:medium="tactile" emma:mode="ink">
              <msink:context xmlns:msink="http://schemas.microsoft.com/ink/2010/main" type="line" rotatedBoundingBox="23173,8214 27615,8290 27604,8926 23163,8850"/>
            </emma:interpretation>
          </emma:emma>
        </inkml:annotationXML>
        <inkml:traceGroup>
          <inkml:annotationXML>
            <emma:emma xmlns:emma="http://www.w3.org/2003/04/emma" version="1.0">
              <emma:interpretation id="{2A377A11-D489-4A2F-8B1C-65E5E8F9B66C}" emma:medium="tactile" emma:mode="ink">
                <msink:context xmlns:msink="http://schemas.microsoft.com/ink/2010/main" type="inkWord" rotatedBoundingBox="23173,8214 24115,8230 24104,8866 23163,885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9605.5806">-2485 5776 950 0,'0'0'201'0,"0"0"95"15,0 0-170-15,0 0-31 16,0 0-29-16,81-123-26 15,-65 86-15-15,-8 4-6 16,1 3 8-16,-1 6 6 16,-8 6-5-16,0 6-3 15,0 8 7-15,0 4-32 16,5 0-10-16,-5 21-18 0,8 20 17 16,-8 14 11-1,14 12 10-15,-12 6 2 0,-2-1 17 16,0-11-8-16,0-12-8 15,0-11-4-15,0-16-9 16,0-7-33-16,0-15-76 16,0 0-98-16,0-5-396 0</inkml:trace>
          <inkml:trace contextRef="#ctx0" brushRef="#br0" timeOffset="81045.56">-2095 5583 87 0,'0'0'583'16,"0"0"-376"-16,0 0 11 15,0 0-30-15,0 0-24 0,0 0-52 16,0 0-32-1,0-7-20-15,0 7-24 0,0 0-36 16,0 2 0-16,0 17 0 16,5 9 10-16,3 8-9 15,0 5 5-15,0 0 4 16,-5 0-2-16,5-5-1 16,-2-6-6-16,-4-6 1 15,-2-9-1-15,6-6 0 16,-6-3-1-16,0-4 6 15,0-2-4-15,0 0 14 16,0 0 0-16,0 0 3 16,0 0 42-16,0 0-1 15,0 0-19-15,0-9-29 16,2-1-10-16,4-3 12 0,5 0 12 16,-3-4-1-1,5 0-4-15,9-4-9 0,2 1-2 16,3-4 15-16,6 3-6 15,2 2 6-15,-3 1-13 16,1 2 6-16,-9 6-17 16,-7 2 0-16,4 2 0 15,-10 4-2-15,-3 1-9 16,-2 1-30-16,-6 0-37 16,0 0-50-16,0 0-48 15,-6 0-88-15,-10 5-132 16,-8 4 41-16</inkml:trace>
          <inkml:trace contextRef="#ctx0" brushRef="#br0" timeOffset="81309.1344">-1993 5837 514 0,'0'0'137'0,"0"0"27"16,0 0-12-16,0 0 68 15,0 0-17-15,0 0-32 16,0 0-30-16,71 67-6 16,-44-52-33-16,-6-3-36 15,9 0-15-15,-5 0-8 0,-6-2-19 16,-3-2-24 0,-8-2-10-16,0 0-46 0,0-4-67 15,-2 0-44-15,2-2-73 16,8 0-78-16,-8 0-46 0</inkml:trace>
          <inkml:trace contextRef="#ctx0" brushRef="#br0" timeOffset="81473.1779">-1570 6012 836 0,'0'0'194'16,"0"0"-89"-16,0 0-105 0,0 0-196 16,0 0-209-16</inkml:trace>
          <inkml:trace contextRef="#ctx0" brushRef="#br0" timeOffset="86550.1279">-2058 5630 93 0,'0'0'258'0,"0"0"-68"16,0 0-15-16,0 0-11 0,0 0 21 15,0 0-21 1,0 0 8-16,0-101-19 0,0 96-18 16,0 1 1-16,0 0-16 15,0 4-29-15,0 0-40 16,0 0-39-16,0 0-12 16,0 8-16-16,0 18 0 15,0 12 6-15,0 14 10 16,0 5 0-16,0 4 11 15,0-2-1-15,0-3 5 16,0-7-5-16,0-6-10 16,0-11 9-16,0-7-7 15,0-7-1-15,0-12 0 16,0-2 8-16,0-4 4 0,0 0 8 16,0 0 13-16,0-20 18 15,0-13-38-15,0-9-14 16,0-7-19-16,0-7-2 15,0 1 3-15,0 2 9 16,3 4 8-16,3 9 1 16,-4 7-1-16,4 4 1 15,-4 7 11-15,-2 5-4 16,6 2 6-16,-6 6 2 16,3 1-4-16,-3 6 5 15,5 0-9-15,-5 2-7 16,0 0-8-16,3 0 7 15,-3 0-10-15,0 0-5 16,8 0-4-16,-3 6 9 16,3 5 11-16,9 3 12 0,-1 1-12 15,0 1 1-15,0 3 8 16,0 0-3-16,1 1-6 16,4 3-1-16,-4-2 1 15,4 1 12-15,-5 3-11 16,1-3-1-16,-1 0 10 15,-5-3-9-15,5-5-1 16,-2-1 0-16,-6-6-1 16,0-1 1-16,0-4 1 15,5-2 0-15,-4 0 10 16,1 0 1-16,4-5-1 0,-6-14 4 16,8-5-7-1,1-6-8-15,-9-3 1 0,0-2-1 16,8 0 1-16,-11 4 0 15,-2 5 1-15,3 5 6 16,-6 8-6-16,0 5 14 16,0 3 2-16,0 5-9 15,0 0-9-15,0 0-1 16,0 0-23-16,0 8 5 16,0 12 1-16,2 13 18 15,4 10 0-15,-4 7 1 16,4 5 4-16,-4 0 5 15,4-1 10-15,-3-4-9 16,2-6-10-16,-2-6 8 16,2-4-1-16,-2-6-7 0,-3-5 0 15,5-6 5-15,-5-7-5 16,0-5-1-16,0-3-13 16,0-2-36-16,0 0-49 15,0-7-64-15,-8-10-135 16,-8 0-491-16</inkml:trace>
          <inkml:trace contextRef="#ctx0" brushRef="#br0" timeOffset="87682.7691">-1971 5515 646 0,'0'0'143'0,"0"0"-20"0,0 0-48 16,0 0 17-16,0 0 2 16,0 0 44-16,0 0-25 15,-22 112 9-15,14-60-27 16,3 4-33-16,-3 2 6 15,8-5-11-15,-3-4 1 16,3-9-27-16,0-6-8 16,0-12-1-16,0-8-6 15,0-4-5-15,0-7-2 16,0-3 11-16,0 0 2 16,0 0 25-16,-5-1 25 15,5-14-22-15,0-7-37 16,-3-7-12-16,3-7-1 0,0-3-10 15,-5-5 2-15,2-3-1 16,3 2 8-16,-6 0-1 16,6 9 1-16,0 4-1 15,0 8 2-15,0 7 0 16,0 4 0-16,0 8 9 16,0 1 13-16,0 4-9 15,0 0-5-15,0 0-8 16,0 0-1-16,6 0-16 15,2 9 1-15,3 8 16 16,10 3-1-16,-4 2 1 16,-1 2 0-16,8 0 0 0,-2 1 0 15,-3 1 9 1,2-3-7-16,4 3-1 0,-4-4-1 16,-2-4 0-16,-2-2 1 15,-4-2 0-15,-2-5-1 16,3-3 0-16,-6-5 1 15,5-1 5-15,-5 0 2 16,3 0 4-16,3-7-1 16,-3-11-3-16,2-6-7 15,-2-3-1-15,-3-5-1 16,-3 2-8-16,-5 4 1 16,0 3 6-16,0 4 2 15,0 6 0-15,0 4 0 0,0 3 7 16,0 2 1-1,0 4-8-15,0 0-1 0,0 0-1 16,0 0-15-16,0 4-1 16,0 13 2-16,0 9 16 15,0 4 0-15,0 7 9 16,0 0-8-16,3 1 0 16,-3-1 5-16,0 0 0 15,0-3 3-15,6-2-7 16,-6-4 6-16,2-5 1 15,-2-7-3-15,6-5 3 16,-6-6 0-16,0-2 6 16,0-3-6-16,0 0 8 15,0 0 3-15,0 0 2 16,0 0-6-16,0 0-4 0,0 0-12 16,0-8-1-16,0-5-59 15,0-4-49-15,0-8-81 16,0 0-88-16,0 5-358 0</inkml:trace>
          <inkml:trace contextRef="#ctx0" brushRef="#br0" timeOffset="88232.3406">-1627 5630 85 0,'0'0'519'0,"0"0"-377"0,0 0-17 15,0 0 47 1,0 0 45-16,0 0-67 0,0 0-34 15,0 120-38-15,0-77-15 16,0 3 10-16,0-1-15 16,0-1-15-16,8-2-10 15,-3-4-3-15,-2-6 5 16,-3-3-12-16,5-10-1 16,-5-6 6-16,3-7-9 15,-3-2-10-15,0-4 16 16,0 0 9-16,0 0 7 15,0 0-1-15,0-12-40 16,0-12-62-16,0 1-54 0,-3-14-88 16,-2 5-94-16,2 6-387 15</inkml:trace>
          <inkml:trace contextRef="#ctx0" brushRef="#br0" timeOffset="89507.3821">-1579 5784 517 0,'0'0'136'0,"0"0"27"16,0 0-74-16,0 0 0 15,0 0-43-15,0 0-17 16,0 0-18-16,-97 49 18 16,75-41 9-16,3-4 26 15,3-3-1-15,-5-1-6 16,4 0 2-16,1 0-4 16,3 0-8-16,-4-7-21 15,1-2-16-15,5-1 3 16,-5-2 15-16,2-1-11 15,1 0 18-15,2-4 5 0,-2-1-11 16,2-2 1-16,-3-2-9 16,6 1-4-16,0 3 13 15,-3-3-6-15,3 3-13 16,0-1 5-16,-6 2 3 16,14 3 4-16,-8 2-10 15,8 7 1-15,-5 1 6 16,5 3 1-16,0 1-20 15,0 0 7-15,0 0-8 16,0 0-1-16,0 0 1 16,0 0-13-16,0 7-9 15,0 9 16-15,0 9 6 16,0 6 13-16,0 6 2 16,0 6 2-16,0 2 1 15,0 2-5-15,0-3 8 0,0-5-12 16,0-6-9-16,0-4 8 15,0-6-6-15,0-5 8 16,0-2-1-16,0-6-2 16,0-2-1-16,0-4-5 15,0-3 0-15,0-1 0 16,0 0 5-16,0 0 6 16,0 0 0-16,0 0 2 15,0-1 11-15,5-16-11 16,-5-9-14-16,0-6-12 15,8-4-9-15,-8-4 1 16,0-7 2-16,0 0-6 16,0 4 13-16,0 2 10 0,9 7 1 15,-9 9 0-15,0 6 1 16,0 8 9-16,0 3 15 16,0 5 0-16,5 0-9 15,-5 3-1-15,8 0-15 16,-5 0-8-16,13 6-5 15,0 10 13-15,6 2 5 16,2 4-5-16,-8 2-1 16,9 4 1-16,-4 0-1 15,-2-1 1-15,-2 1 0 16,-1-3 0-16,0-6-1 16,-2 0 2-16,2-3-1 15,0-3 0-15,-8-2-1 0,6-3 1 16,-6-3 0-1,0-3 0-15,0-2 1 0,0 0-1 16,0 0 13-16,3-11-12 16,-5-9-1-16,2-4-10 15,5-7-9-15,-10-1 6 16,-3-1 11-16,0 3-4 16,0 4 5-16,0 9 0 15,0 1 1-15,0 7 7 16,0 4-6-16,0 2-1 15,0 3 0-15,0 0-5 16,0 0-4-16,0 3-4 16,0 13-3-16,0 10 16 15,0 5 0-15,0 4 8 0,0 4 4 16,0 0 9-16,0 0 1 16,0-1-7-16,0-1 1 15,5-1 4-15,-2-4 1 16,-3-3-8-16,6-2-2 15,-4-5-5-15,4-5-6 16,-6-4 1-16,2-7-1 16,-2-3 0-16,0-3-9 15,0 0-19-15,0 0-52 16,0 0-115-16,0 0-197 0</inkml:trace>
        </inkml:traceGroup>
        <inkml:traceGroup>
          <inkml:annotationXML>
            <emma:emma xmlns:emma="http://www.w3.org/2003/04/emma" version="1.0">
              <emma:interpretation id="{D9823A3D-C4BF-423B-B471-026891EBA0A2}" emma:medium="tactile" emma:mode="ink">
                <msink:context xmlns:msink="http://schemas.microsoft.com/ink/2010/main" type="inkWord" rotatedBoundingBox="24781,8242 27615,8290 27606,8817 24772,8769"/>
              </emma:interpretation>
              <emma:one-of disjunction-type="recognition" id="oneOf6">
                <emma:interpretation id="interp10" emma:lang="" emma:confidence="0">
                  <emma:literal>1024k</emma:literal>
                </emma:interpretation>
                <emma:interpretation id="interp11" emma:lang="" emma:confidence="0">
                  <emma:literal>1024 k</emma:literal>
                </emma:interpretation>
                <emma:interpretation id="interp12" emma:lang="" emma:confidence="0">
                  <emma:literal>1024</emma:literal>
                </emma:interpretation>
                <emma:interpretation id="interp13" emma:lang="" emma:confidence="0">
                  <emma:literal>1024 K</emma:literal>
                </emma:interpretation>
                <emma:interpretation id="interp14" emma:lang="" emma:confidence="0">
                  <emma:literal>1024 r,</emma:literal>
                </emma:interpretation>
              </emma:one-of>
            </emma:emma>
          </inkml:annotationXML>
          <inkml:trace contextRef="#ctx0" brushRef="#br0" timeOffset="91032.7321">-875 5664 515 0,'0'0'196'0,"0"0"54"16,0 0 12-16,0 0-8 15,0 0-34-15,0 0-14 16,0 0-73-16,19-5-14 16,5-1-26-16,14-4-40 15,0 1-35-15,-3 0-18 16,6-2-12-16,-11 1-68 16,-6 4-82-16,-10 3-104 15,-12 2-350-15</inkml:trace>
          <inkml:trace contextRef="#ctx0" brushRef="#br0" timeOffset="91189.577">-769 5915 1023 0,'0'0'181'0,"0"0"19"15,0 0-135-15,132-17-29 16,-59-16-36-16,-16 4-227 15,-8-3-408-15</inkml:trace>
          <inkml:trace contextRef="#ctx0" brushRef="#br0" timeOffset="91504.7318">-182 5747 967 0,'0'0'324'16,"0"0"-46"-16,0 0-122 15,0 0-10-15,38-126-80 16,-30 93-17-16,-6 5-15 16,4 10 0-16,-6 9-20 15,3 9-14-15,-3 0-15 16,5 29-39-16,-5 16 54 15,3 15 0-15,2 7 13 16,-2 1-11-16,2-5-1 16,-5-7 6-16,0-12-7 0,0-12-38 15,3-11-87 1,-3-12-97-16,8-9-364 0</inkml:trace>
          <inkml:trace contextRef="#ctx0" brushRef="#br0" timeOffset="91811.9334">197 5595 776 0,'0'0'250'0,"0"0"-27"15,0 0-95-15,0 0 7 0,-101 145-32 16,85-87-20-16,0-2-10 15,16-8 3-15,0-9-50 16,16-15 42-16,14-13-20 16,13-11 22-16,9-4-17 15,-4-23-22-15,-7-9-7 16,-8-11 14-16,-17-4-30 16,-16 2-8-16,0 1-28 15,-19 5-59-15,-19 12-85 16,-3 21-78-16,9 10-320 15,2 0-288-15</inkml:trace>
          <inkml:trace contextRef="#ctx0" brushRef="#br0" timeOffset="92191.4407">540 5582 971 0,'0'0'183'0,"0"0"48"15,0 0-154-15,0 0 21 16,0 0-47-16,0 0-32 0,0 0-19 15,98 71-6-15,-98-29 6 16,-11 5 5-16,-11 4 27 16,-2 1-5-16,5-4 19 15,-3-7 11-15,17-8 11 16,2-5-2-16,3-10-42 16,8-5-1-16,17-5 4 15,13-8-27-15,2 0-35 16,22-17-126-16,-10-9-97 15,-9 0-427-15</inkml:trace>
          <inkml:trace contextRef="#ctx0" brushRef="#br0" timeOffset="92548.0004">849 5586 1092 0,'0'0'220'15,"0"0"-80"-15,0 0-50 16,0 0 70-16,0 98-43 16,0-51-54-16,8-3-2 15,3-4-33-15,5-9-13 16,6-11 7-16,7-7 8 16,-4-13-2-16,2 0-1 15,3-21-27-15,-1-10-3 16,-4-4-20-16,-6 1 23 15,-3 7 13-15,-8 10 47 16,-3 11 13-16,-5 6-32 0,0 0-41 16,0 26-25-16,0 11 25 15,0 9 26-15,0 3-12 16,0 4-14-16,0-7-12 16,0-6-62-16,0-5-81 15,11-13-130-15,3-6-343 16,16-12-120-16</inkml:trace>
          <inkml:trace contextRef="#ctx0" brushRef="#br0" timeOffset="92976.8535">1406 5569 1147 0,'0'0'248'0,"0"0"-58"16,0 0-150-16,0 0-8 16,0 0 19-16,25 108-10 15,-9-53-22-15,0 1-3 16,-2-1 17-16,-4-5 4 16,-1-9-9-16,-1-10-6 15,-3-9-8-15,-5-7 2 16,0-9-5-16,0-6 50 15,8 0 45-15,-2-12 18 0,-4-12-74 16,6-3-31 0,6-7-13-16,-3 2 19 0,2-4 5 15,6 1-3-15,6 0 14 16,4 2 13-16,4 1-5 16,7 7-18-16,-2 1-25 15,8 7-6-15,-5 3-1 16,-9 6-24-16,6 4-42 15,-13 2-38-15,-6 2-36 16,-14 0-67-16,-5 0-120 16,-22 0-369-16,-2 3 355 0</inkml:trace>
          <inkml:trace contextRef="#ctx0" brushRef="#br0" timeOffset="93135.4301">1558 5859 649 0,'0'0'303'15,"0"0"105"-15,0 0-47 16,0 0-62-16,78 100-98 16,-37-81-109-16,5-6-58 15,0-2-34-15,3-8-46 16,-14 0-117-16,-6-3-229 0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0:29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AA98A0-2A7A-4D88-80BB-6F43EA81BE26}" emma:medium="tactile" emma:mode="ink">
          <msink:context xmlns:msink="http://schemas.microsoft.com/ink/2010/main" type="inkDrawing" rotatedBoundingBox="26577,18644 28359,18721 28356,18789 26574,18712" semanticType="underline" shapeName="Other">
            <msink:sourceLink direction="with" ref="{D221BBB2-D461-4EE3-BDDC-3946194A3C5B}"/>
          </msink:context>
        </emma:interpretation>
      </emma:emma>
    </inkml:annotationXML>
    <inkml:trace contextRef="#ctx0" brushRef="#br0">27 577 763 0,'0'0'186'0,"0"0"-14"16,0 0-33-16,0 0-11 15,0 0 4-15,0 0-33 16,136 0-19-16,-93 0-14 16,0 0-27-16,-2-5-8 15,10 4-9-15,1-2-2 16,7 3 13-16,6 0-4 16,-2 0-1-16,4 9 7 15,4-1-14-15,-1 0-3 16,0 5-8-16,1-4-9 15,2-1-1-15,-3 2 0 16,3-2-9-16,-3-3 8 0,-5 0-9 16,-2-1 0-16,-7-2 10 15,-1 0 0-15,-7-2 0 16,-2 0 0-16,-5 0 1 16,-6 0 11-16,-5-4 3 15,0-3 0-15,-6 1 8 16,0 0-15-16,-5 0-7 15,3 4 1-15,-6-4-1 16,-8 4-1-16,0 1 7 16,-2 1-5-16,-6-3 10 15,0 3 7-15,0 0 1 16,0 0 0-16,0 0-3 16,0 0-6-16,0 0-10 0,0 0-1 15,0 0-21-15,0 0-35 16,0 0-70-16,0-1-55 15,0 1-306-15,-6-8-211 16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2:02.9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781005-7B69-4B54-A4B8-03ADBC8CF858}" emma:medium="tactile" emma:mode="ink">
          <msink:context xmlns:msink="http://schemas.microsoft.com/ink/2010/main" type="writingRegion" rotatedBoundingBox="21358,13948 28657,13608 28886,18526 21587,18866"/>
        </emma:interpretation>
      </emma:emma>
    </inkml:annotationXML>
    <inkml:traceGroup>
      <inkml:annotationXML>
        <emma:emma xmlns:emma="http://www.w3.org/2003/04/emma" version="1.0">
          <emma:interpretation id="{596BB7FA-E41A-41CC-AC8E-179EB56EB803}" emma:medium="tactile" emma:mode="ink">
            <msink:context xmlns:msink="http://schemas.microsoft.com/ink/2010/main" type="paragraph" rotatedBoundingBox="25091,13833 27688,13602 27727,14037 25130,1426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B6E9DE50-E28A-4437-B324-3FADAE918C25}" emma:medium="tactile" emma:mode="ink">
              <msink:context xmlns:msink="http://schemas.microsoft.com/ink/2010/main" type="line" rotatedBoundingBox="25091,13833 27688,13602 27727,14037 25130,14268"/>
            </emma:interpretation>
          </emma:emma>
        </inkml:annotationXML>
        <inkml:traceGroup>
          <inkml:annotationXML>
            <emma:emma xmlns:emma="http://www.w3.org/2003/04/emma" version="1.0">
              <emma:interpretation id="{B7C52B92-52A1-42DB-8282-0FE116D1C8ED}" emma:medium="tactile" emma:mode="ink">
                <msink:context xmlns:msink="http://schemas.microsoft.com/ink/2010/main" type="inkWord" rotatedBoundingBox="25091,13833 27688,13602 27727,14037 25130,142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-1366-4148 988 0,'0'0'355'0,"0"0"-70"16,0 0-126-16,0 0-45 16,0 0-59-16,0 0-40 15,0 0-15-15,-6 6 0 16,-2 11 1-16,0 3 0 15,3 4-1-15,5 2 0 16,0 1 0-16,13-1-1 0,9-2 1 16,-3-4 27-1,-6-2 9-15,-2-4-10 0,-11-4-11 16,0 3-14-16,0-6 10 16,0 0 11-16,-16-4-22 15,-3-3-40-15,-11 0-92 16,9-22-73-16,2-5-336 15,11 1-291-15</inkml:trace>
          <inkml:trace contextRef="#ctx0" brushRef="#br0" timeOffset="0.9932">-1315-4181 851 0,'0'0'291'15,"0"0"90"-15,0 0-161 16,0 0-62-16,133-33-88 16,-84 10-70-16,-1 2-7 15,-15-5-131-15,-12 5-356 16,-12 7-763-16</inkml:trace>
          <inkml:trace contextRef="#ctx0" brushRef="#br0" timeOffset="4.9841">-792-4083 763 0,'0'0'256'16,"0"0"-16"-16,0 0-76 15,0 0-93-15,105-26-71 16,-35-11-127-16,-15 4-119 16,-7 1-81-16</inkml:trace>
          <inkml:trace contextRef="#ctx0" brushRef="#br0" timeOffset="1.992">-792-4254 738 0,'0'0'148'0,"0"0"48"16,0 0-58-16,0 126 11 15,2-78-31-15,12 1-21 0,-6-7-29 16,-3-6-22-16,3-11-10 15,-5-8-14-15,-3-11 3 16,0-6 55-16,0 0 55 16,0-16-22-16,-3-11-76 15,-5-6-30-15,3-8 10 16,5-4-16-16,0 1 23 16,0 1 3-16,22 3-9 15,10 5-4-15,-5 4-14 16,11 7-19-16,-8 5-27 15,-6 7-54-15,-8 12-83 16,-13 0-145-16,-3 0-356 0</inkml:trace>
          <inkml:trace contextRef="#ctx0" brushRef="#br0" timeOffset="6.9803">-416-4299 222 0,'0'0'509'0,"0"0"-341"0,0 0-57 15,0 111 16-15,5-69-15 16,11-1-24-16,1-3-36 16,-4-5-18-16,-5-10-5 15,0-8-13-15,0-7 24 16,-8-8-2-16,0 0 52 16,0-1 23-16,0-19-49 15,-8-8-42-15,0-5-13 16,3-2-8-16,5-2 13 15,0 0 34-15,13 0 17 16,14 2-33-16,17 3-23 16,-4 3-8-16,1 5-1 15,5 7-17-15,-11 9-28 0,-2 6-33 16,-20 2-54-16,-5 3-253 16,-8 6-379-16</inkml:trace>
          <inkml:trace contextRef="#ctx0" brushRef="#br0" timeOffset="8.9728">-346-4111 755 0,'0'0'339'0,"0"0"-116"16,0 0-153-16,0 0-70 16,149-33-76-16,-92 18-170 15,-11 1-344-15</inkml:trace>
          <inkml:trace contextRef="#ctx0" brushRef="#br0" timeOffset="420.8714">144-4192 643 0,'0'0'239'0,"0"0"-90"15,0 0-79-15,0 0-70 16,146-15-51-16,-95 2-265 0</inkml:trace>
          <inkml:trace contextRef="#ctx0" brushRef="#br0" timeOffset="305.1802">138-4275 758 0,'0'0'156'0,"0"0"-3"15,0 0-27-15,25 107-61 16,-1-70-34-16,-5-2-25 0,-3-6 5 16,-5-4-11-16,-3-11 0 15,-8-8 13-15,0-6 14 16,0 0 127-16,-8-17-96 15,-11-8-24-15,-2-7 9 16,-1-3-2-16,6-3 4 16,5 0 49-16,11-1 55 15,0 4 7-15,19 0-81 16,11 2-62-16,16 3 4 16,-6 8-17-16,-7 5-20 15,7 11-10-15,-10 6-55 16,-11 0-35-16,-19 5-93 15,0 8-358-15,-8-2-224 0</inkml:trace>
          <inkml:trace contextRef="#ctx0" brushRef="#br0" timeOffset="742.6747">615-4411 590 0,'0'0'506'0,"0"0"-354"15,0 0-13-15,-3 93-21 16,14-54-54-16,5 3-36 16,-2 1-8-16,2-4-4 15,-8-5-6-15,0-11 15 16,0-6 1-16,-8-13 9 16,6-4 82-16,-4 0 44 15,12-16-36-15,2-9-69 16,3-3 0-16,5 2 22 0,6 4 0 15,3 4-25 1,-1 6-28-16,1 6-20 0,-4 3-5 16,-4 3-52-16,-9 3-71 15,6 16-97-15,-12-2-137 16,-2-2-555-16</inkml:trace>
          <inkml:trace contextRef="#ctx0" brushRef="#br0" timeOffset="861.3549">1161-4115 985 0,'0'0'557'16,"0"0"-260"-16,0 0-150 15,0 0-128-15,0 0-19 16,0 0-360-16</inkml:trace>
        </inkml:traceGroup>
      </inkml:traceGroup>
    </inkml:traceGroup>
    <inkml:traceGroup>
      <inkml:annotationXML>
        <emma:emma xmlns:emma="http://www.w3.org/2003/04/emma" version="1.0">
          <emma:interpretation id="{D14AC0B2-07DD-421E-A315-8C0B66E8EEB4}" emma:medium="tactile" emma:mode="ink">
            <msink:context xmlns:msink="http://schemas.microsoft.com/ink/2010/main" type="paragraph" rotatedBoundingBox="24090,14794 27822,14381 27881,14918 24149,153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A5E814-7672-4DCE-9B02-1F9B3B821E75}" emma:medium="tactile" emma:mode="ink">
              <msink:context xmlns:msink="http://schemas.microsoft.com/ink/2010/main" type="inkBullet" rotatedBoundingBox="24141,15259 25317,15129 25322,15177 24146,15307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-5302.8036">-2405-2841 601 0,'0'0'282'16,"0"0"37"-16,0 0-72 0,0 0-105 15,0 0-22-15,0 0-36 16,0 0-3-16,11-4-28 16,5 4 8-16,14-2 31 15,24 2 19-15,11-4-8 16,32-2-30-16,38-4 3 16,30-4-4-16,3 0-23 15,-35 3-5-15,-39 3-43 16,-42 3-1-16,-9-3-43 15,-2 2-66-15,-9-12-54 16,-2 4-135-16,-22-5-665 0</inkml:trace>
      </inkml:traceGroup>
      <inkml:traceGroup>
        <inkml:annotationXML>
          <emma:emma xmlns:emma="http://www.w3.org/2003/04/emma" version="1.0">
            <emma:interpretation id="{BAA5FDD9-82CC-4BC5-81D2-5E15AC4DB4CA}" emma:medium="tactile" emma:mode="ink">
              <msink:context xmlns:msink="http://schemas.microsoft.com/ink/2010/main" type="line" rotatedBoundingBox="25386,14650 27822,14381 27881,14918 25445,15187"/>
            </emma:interpretation>
          </emma:emma>
        </inkml:annotationXML>
        <inkml:traceGroup>
          <inkml:annotationXML>
            <emma:emma xmlns:emma="http://www.w3.org/2003/04/emma" version="1.0">
              <emma:interpretation id="{224140CF-A6C7-4181-9640-1CE10C061FE0}" emma:medium="tactile" emma:mode="ink">
                <msink:context xmlns:msink="http://schemas.microsoft.com/ink/2010/main" type="inkWord" rotatedBoundingBox="25386,14650 27822,14381 27881,14918 25445,15187"/>
              </emma:interpretation>
              <emma:one-of disjunction-type="recognition" id="oneOf2">
                <emma:interpretation id="interp2" emma:lang="" emma:confidence="0">
                  <emma:literal>0 h</emma:literal>
                </emma:interpretation>
                <emma:interpretation id="interp3" emma:lang="" emma:confidence="0">
                  <emma:literal>o un</emma:literal>
                </emma:interpretation>
                <emma:interpretation id="interp4" emma:lang="" emma:confidence="0">
                  <emma:literal>o o h</emma:literal>
                </emma:interpretation>
                <emma:interpretation id="interp5" emma:lang="" emma:confidence="0">
                  <emma:literal>00 h</emma:literal>
                </emma:interpretation>
                <emma:interpretation id="interp6" emma:lang="" emma:confidence="0">
                  <emma:literal>o ° h</emma:literal>
                </emma:interpretation>
              </emma:one-of>
            </emma:emma>
          </inkml:annotationXML>
          <inkml:trace contextRef="#ctx0" brushRef="#br0" timeOffset="-3726.7657">-13-3412 116 0,'0'0'597'16,"0"0"-342"-16,0 0 32 15,0 0-110-15,0 0-76 0,0 0-64 16,0 0-2 0,-33 61 19-16,25-24-17 0,8 1-10 15,0-4-3-15,22-9-10 16,10-8-12-16,9-12 9 16,5-5-2-16,3-10-3 15,-9-14 4-15,-7-4-1 16,-3-2 29-16,-14-2 38 15,-14 4-8-15,-2-4-26 16,-16 4-5-16,-11 4-29 16,-8 6-8-16,8 8 0 15,-3 9-16-15,14 1 7 16,8 0-29-16,8 13-56 0,5-3-33 16,44-1-166-1,-8-2-100-15,7-6-111 0</inkml:trace>
          <inkml:trace contextRef="#ctx0" brushRef="#br0" timeOffset="-3366.6998">493-3484 23 0,'0'0'273'16,"0"0"-181"-16,0 0-51 15,0 0-41-15,0 0-6 16,0 0-29-16,0 0 2 15,16 27 33-15,-8-21 16 16,0-2 68-16,-5-1 43 16,3 3 18-16,-6-1-12 0,0 7-14 15,0 1-2-15,0 6 17 16,-6 7-50-16,3 8-4 16,3 1-6-16,0 2-17 15,0-4-18-15,9-4 6 16,7-13 19-16,16-13-7 15,6-3 28-15,-5-11-19 16,-1-17-5-16,-2-9 2 16,-11-4-10-16,-11-1-12 15,-8 1-38-15,-3 3-3 16,-21 7-66-16,-19 8-95 16,2 10-359-16,14 8-582 0</inkml:trace>
          <inkml:trace contextRef="#ctx0" brushRef="#br0" timeOffset="-2838.7717">980-3573 998 0,'0'0'189'0,"0"0"40"16,0 0-21-16,14 96-52 16,-4-53-64-16,4 1-15 15,-3-1-1-15,-6-5-15 16,3-6-11-16,-8-10-11 16,8-11-17-16,-8-9 27 15,6-2 39-15,-4-8 22 16,7-16-59-16,4-5-38 0,3-3 1 15,1 7-13-15,7 3 24 16,-5 9 25-16,8 7-10 16,0 6-25-16,-3 0-1 15,1 19-13-15,-4 4 11 16,1 7 2-16,-6 1-14 16,-8-1-35-16,-5-1-67 15,-3-5-99-15,0-9-126 16,-11-9-614-16</inkml:trace>
          <inkml:trace contextRef="#ctx0" brushRef="#br0" timeOffset="-4364.5738">-1155-3405 232 0,'0'0'412'16,"0"0"-215"-16,0 0 23 16,0 0 19-16,0 0-19 15,0 0-46-15,0 0-22 16,0-59-34-16,0 59-33 15,0 0-47-15,0 2-33 16,0 18 12-16,5 10-15 16,3 9 49-16,9 3-12 15,-1 0-17-15,0-7-6 0,0-9 6 16,6-11-20 0,2-11 7-16,1-4 20 0,5-13-1 15,-3-11-14-15,-3-2-13 16,-8 5 7-16,-2 8-3 15,-6 12-5-15,-3 1-21 16,-2 9-33-16,5 19 52 16,-3 7 2-16,4 6 0 15,-7-3-13-15,6 0-18 16,-2-9-74-16,10-14-96 16,0-5-186-16,1-10-405 0</inkml:trace>
          <inkml:trace contextRef="#ctx0" brushRef="#br0" timeOffset="-4032.947">-508-3431 760 0,'0'0'136'0,"0"0"43"15,-36 96-23-15,34-48 24 16,2-2-65-16,0-7-31 16,24-9-20-16,14-14 6 15,3-16-8-15,-1 0-5 16,6-23 23-16,-13-9 2 16,-6-9 18-16,-8-3-17 0,-17-2-38 15,-2 6-15-15,-8 2-18 16,-21 9-12-16,4 10-43 15,1 8-35-15,5 11-73 16,13 0-2-16,12 24-31 16,18 0-194-16,9-5-141 0</inkml:trace>
        </inkml:traceGroup>
      </inkml:traceGroup>
    </inkml:traceGroup>
    <inkml:traceGroup>
      <inkml:annotationXML>
        <emma:emma xmlns:emma="http://www.w3.org/2003/04/emma" version="1.0">
          <emma:interpretation id="{D596E89F-1A82-4683-8043-8AB0002D0617}" emma:medium="tactile" emma:mode="ink">
            <msink:context xmlns:msink="http://schemas.microsoft.com/ink/2010/main" type="paragraph" rotatedBoundingBox="23160,15546 27816,15392 27833,15924 23177,160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4A5A05-3AB4-465B-A721-A1BC127908C7}" emma:medium="tactile" emma:mode="ink">
              <msink:context xmlns:msink="http://schemas.microsoft.com/ink/2010/main" type="inkBullet" rotatedBoundingBox="23160,15546 23174,15545 23175,15560 23160,15561"/>
            </emma:interpretation>
            <emma:one-of disjunction-type="recognition" id="oneOf3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0" timeOffset="20264.9951">-3388-2568 33 0,'0'0'0'0</inkml:trace>
      </inkml:traceGroup>
      <inkml:traceGroup>
        <inkml:annotationXML>
          <emma:emma xmlns:emma="http://www.w3.org/2003/04/emma" version="1.0">
            <emma:interpretation id="{7E25B365-39E6-4C96-9D3C-C7C35842F6EE}" emma:medium="tactile" emma:mode="ink">
              <msink:context xmlns:msink="http://schemas.microsoft.com/ink/2010/main" type="line" rotatedBoundingBox="24105,15538 27816,15416 27833,15924 24122,16046"/>
            </emma:interpretation>
          </emma:emma>
        </inkml:annotationXML>
        <inkml:traceGroup>
          <inkml:annotationXML>
            <emma:emma xmlns:emma="http://www.w3.org/2003/04/emma" version="1.0">
              <emma:interpretation id="{C71E95C7-8042-4E14-9DC4-44766DCE622C}" emma:medium="tactile" emma:mode="ink">
                <msink:context xmlns:msink="http://schemas.microsoft.com/ink/2010/main" type="inkWord" rotatedBoundingBox="24111,15709 24578,15694 24579,15751 24113,15766"/>
              </emma:interpretation>
            </emma:emma>
          </inkml:annotationXML>
          <inkml:trace contextRef="#ctx0" brushRef="#br1" timeOffset="-102603.703">-2435-2350 616 0,'0'0'145'15,"0"0"13"-15,0 0-7 0,0 0 60 16,0 0-9-16,0 0 15 16,0 0-66-16,73 0-63 15,-19-6 22-15,11-1-51 16,3-4-56-16,-9 0-3 16,9-4-120-16,-19 4-123 15,-20 2-628-15</inkml:trace>
        </inkml:traceGroup>
        <inkml:traceGroup>
          <inkml:annotationXML>
            <emma:emma xmlns:emma="http://www.w3.org/2003/04/emma" version="1.0">
              <emma:interpretation id="{23BE735D-8E2E-4FA6-B3E2-73C469D7E9A6}" emma:medium="tactile" emma:mode="ink">
                <msink:context xmlns:msink="http://schemas.microsoft.com/ink/2010/main" type="inkWord" rotatedBoundingBox="25377,15496 27816,15416 27833,15924 25394,1600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8216.8249">-538-2519 985 0,'0'0'270'0,"0"0"-72"16,0 0-102-16,0 0 16 15,0 0-39-15,24 95-30 16,-10-60-10-16,-3 0 2 16,-3-3 0-16,-3-5-10 15,3-6-11-15,-8-7-5 16,0-5 2-16,0-5-10 16,0-4 20-16,0 0 49 0,-13 0-2 15,-4-15-33 1,1-2-21-16,-8-4 0 0,18-5 34 15,4-2-17-15,2-1 1 16,8-4 11-16,16-1-6 16,9 1-16-16,7 1-10 15,-2 6-10-15,8 4-2 16,-13 5-3-16,-1 5-35 16,-2 6-51-16,-19 5-58 15,-11 1-85-15,0 1-462 16,-3 11 47-16</inkml:trace>
          <inkml:trace contextRef="#ctx0" brushRef="#br0" timeOffset="-8712.5543">-1163-2400 380 0,'0'0'193'0,"0"0"-18"16,0 0-33-16,0 0 1 15,0 0 42-15,0 0-8 16,0 0-15-16,0 0-31 15,0 0-39-15,0 0-27 16,0 0-16-16,0 0-5 16,0 0-7-16,0 0 6 15,0 0 2-15,0 0-1 16,0 0-1-16,5 0-21 16,3-2 6-16,9-5-21 15,-1-4 6-15,8 0-7 16,6-1-4-16,2 1-2 15,1 4-1-15,-1 3 0 0,-2 4-12 16,-11 0-2 0,-3 10-15-16,3 10-2 0,-16 4 2 15,-3 4 30-15,0-1 24 16,-16 1-23-16,-1-4 10 16,-4-7 6-16,10-4-17 15,3-6-1-15,2-5-26 16,6-1-8-16,0-1-24 15,14 4 39-15,-3 1 20 16,10 2 20-16,-4 2-11 16,-4 2 3-16,-5 4-11 15,-8 1 30-15,0 3-3 0,-8-2-10 16,-19 3-8-16,-8-6-10 16,-6-2-32-16,-5-11-24 15,6-1-80-15,7-10-168 16,17-7-414-16</inkml:trace>
          <inkml:trace contextRef="#ctx0" brushRef="#br0" timeOffset="-8065.2301">-508-2373 806 0,'0'0'195'0,"0"0"54"16,0 0 2-16,0 0-116 15,0 0-87-15,146 3-48 16,-97-13-11-16,10-12-149 15,-16 1-190-15,-5 1-368 0</inkml:trace>
          <inkml:trace contextRef="#ctx0" brushRef="#br0" timeOffset="-7700.5915">-67-2530 684 0,'0'0'235'0,"0"0"29"0,0 0-70 16,0 104-49-16,0-64-48 15,8-2-25-15,-3-5-33 16,3-3-18-16,-8-9-2 16,9-5-3-16,-4-7-5 15,-5-6-10-15,0-3 10 16,0 0 46-16,0-9 23 16,0-10-28-16,-14-2-9 15,14-7 9-15,0 0-2 16,0-5-15-16,14-1-11 15,5 1 8-15,5-1-8 16,9 2-17-16,-4 4 1 16,9 3-8-16,-11 9-20 0,6 3-43 15,-11 8-30-15,-1 3-56 16,-13 2-23-16,-5 6-218 16,-3 4-173-16</inkml:trace>
          <inkml:trace contextRef="#ctx0" brushRef="#br0" timeOffset="-7589.8851">-21-2326 825 0,'0'0'233'0,"0"0"26"16,0 0-43-16,0 0-98 16,0 0-82-16,127-17-36 15,-70-9-118-15,-14 4-278 16,-8 0-680-16</inkml:trace>
          <inkml:trace contextRef="#ctx0" brushRef="#br0" timeOffset="-7216.8626">377-2557 677 0,'0'0'113'0,"0"0"59"16,0 0 1-16,40 102-60 15,-26-62-40-15,7 1-18 16,-4-2-20-16,-7-7-12 0,4-6-17 16,-11-7 10-1,2-6-14-15,-2-7 4 0,-3-6-5 16,0 0 63-16,-3 0 15 16,-11-16-47-16,-2-8-21 15,0-3-3-15,0 2 2 16,2-4 28-16,12 6 49 15,-4 0 7-15,6-1 10 16,0 0-15-16,14-2-18 16,10-3-5-16,8-3-36 15,9 1-20-15,2 1-10 16,-7 5-5-16,4 5-26 16,-10 5-28-16,-8 7-43 15,-14 3-59-15,0 3-121 16,-8 0-422-16</inkml:trace>
          <inkml:trace contextRef="#ctx0" brushRef="#br0" timeOffset="-7058.6219">463-2347 508 0,'0'0'643'0,"0"0"-478"16,0 0-55-16,0 0-88 15,144-35-22-15,-98 15-142 16,-9 2-201-16</inkml:trace>
          <inkml:trace contextRef="#ctx0" brushRef="#br0" timeOffset="-6576.909">923-2638 810 0,'0'0'237'0,"0"0"-42"16,0 0-31-1,0 0 10-15,0 0-66 16,38 119-47-16,-27-75-4 0,2-2-13 16,-4-4-3-16,-7-8-10 15,4-8 4-15,-6-7-9 16,0-9-9-16,0-6 23 16,0 0 32-16,0 0 15 15,0-12-32-15,0-6-23 16,2-3 17-16,4-2 24 15,5-1-32-15,2 0-12 16,9 1-6-16,2 5 0 16,3 3-5-16,6 6-9 0,-4 7-9 15,-4 2 0 1,-1 6-6-16,-2 16 0 0,-6 6-5 16,-5 3-5-16,-3 4-29 15,-3-2-24-15,-5 6-77 16,0-7-127-16,0-9-419 0</inkml:trace>
        </inkml:traceGroup>
      </inkml:traceGroup>
    </inkml:traceGroup>
    <inkml:traceGroup>
      <inkml:annotationXML>
        <emma:emma xmlns:emma="http://www.w3.org/2003/04/emma" version="1.0">
          <emma:interpretation id="{9FA06AD2-D91F-4F78-B0D5-29AF42B1EC92}" emma:medium="tactile" emma:mode="ink">
            <msink:context xmlns:msink="http://schemas.microsoft.com/ink/2010/main" type="paragraph" rotatedBoundingBox="22987,15848 28457,15594 28508,16690 23038,169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46B999-86A6-4468-A53C-96788092A904}" emma:medium="tactile" emma:mode="ink">
              <msink:context xmlns:msink="http://schemas.microsoft.com/ink/2010/main" type="line" rotatedBoundingBox="22987,15848 28457,15594 28508,16690 23038,16945"/>
            </emma:interpretation>
          </emma:emma>
        </inkml:annotationXML>
        <inkml:traceGroup>
          <inkml:annotationXML>
            <emma:emma xmlns:emma="http://www.w3.org/2003/04/emma" version="1.0">
              <emma:interpretation id="{BE4A804A-75BF-4890-988B-087702B0A735}" emma:medium="tactile" emma:mode="ink">
                <msink:context xmlns:msink="http://schemas.microsoft.com/ink/2010/main" type="inkWord" rotatedBoundingBox="23006,16257 23924,16214 23954,16857 23036,16900">
                  <msink:destinationLink direction="with" ref="{27A0F350-309E-429B-A29C-29AABCD8F686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7369.0106">-3325-1226 489 0,'0'0'330'0,"0"0"-84"16,0 0-41-16,192-5-15 16,-84-19-81-16,-11-1-55 15,-7 0-28-15,-12 11-26 16,-10 2-48-16,-11 4-444 0</inkml:trace>
          <inkml:trace contextRef="#ctx0" brushRef="#br0" timeOffset="57251.3258">-3206-1423 751 0,'0'0'187'16,"0"0"-17"-16,0 0 3 16,0 0-8-16,0 0-26 15,16 7-73-15,14 1-14 16,18 2 27-16,17-3 2 15,8-2 2-15,11-3-24 16,3-2-11-16,-11 0-23 16,-14 0-16-16,-16-6-9 0,-27 2-30 15,-19 3-78 1,-49 1-59-16,-16 0-159 0,-16 4-290 0</inkml:trace>
          <inkml:trace contextRef="#ctx0" brushRef="#br1" timeOffset="-126669.4164">-3523-1827 1136 0,'0'0'230'16,"0"0"-86"-16,0 0-90 15,0 0 17-15,0 0 13 0,-11 111-19 16,11-82 2-16,3-5 6 15,11-6-17-15,-6-5-16 16,0-9-6-16,3-4 5 16,2-9 18-16,-2-19-27 15,2-11-14-15,-2-3-15 16,3 2 7-16,-6 4-8 16,0 12 17-16,-3 11 4 15,-2 9-21-15,3 4-1 16,-4 10-11-16,6 16 11 15,9 5 1-15,-4 1 0 16,-2-3 0-16,3-5 1 16,-4-9 1-16,-4-6-1 0,2-9 7 15,0 0 5-15,0 0 5 16,6-11 2-16,-6 2 20 16,-5 3-1-16,5 6-17 15,0 0-22-15,0 0-7 16,5 11 1-16,-2 4 4 15,3 2-29-15,-6-1-34 16,8-7-53-16,-2-3-124 16,-4-6-557-16</inkml:trace>
          <inkml:trace contextRef="#ctx0" brushRef="#br1" timeOffset="-126359.2447">-3041-1833 500 0,'0'0'901'0,"0"0"-658"15,0 0-98-15,0 0-84 16,0 0-14-16,0 0-19 16,0 0-15-16,84 22-4 15,-84 8-9-15,0 6 13 16,-17 3 6-16,-1 4-5 15,4-2 57-15,3-6 4 16,6-5-4-16,5-11-19 16,5-7-9-16,14-12-17 15,14 0 5-15,4-8-31 0,1-10-10 16,-11 0-61-16,-5-7-119 16,-14 9-167-16,-8 1-682 0</inkml:trace>
        </inkml:traceGroup>
        <inkml:traceGroup>
          <inkml:annotationXML>
            <emma:emma xmlns:emma="http://www.w3.org/2003/04/emma" version="1.0">
              <emma:interpretation id="{EC370EA6-3CEE-4BE7-8D1D-DD7778DEA593}" emma:medium="tactile" emma:mode="ink">
                <msink:context xmlns:msink="http://schemas.microsoft.com/ink/2010/main" type="inkWord" rotatedBoundingBox="24559,16754 24979,16735 24984,16854 24564,1687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103156.7401">-1983-1240 836 0,'0'0'247'0,"0"0"36"15,0 0-80-15,0 0-11 16,0 0-45-16,0 0-40 15,143-35-27-15,-86 14-39 16,5 2-41-16,3-5-82 16,-13 3-157-16,-17 2-476 0</inkml:trace>
        </inkml:traceGroup>
        <inkml:traceGroup>
          <inkml:annotationXML>
            <emma:emma xmlns:emma="http://www.w3.org/2003/04/emma" version="1.0">
              <emma:interpretation id="{413D5D1A-7A69-443D-9DDE-BE0FE3F2B503}" emma:medium="tactile" emma:mode="ink">
                <msink:context xmlns:msink="http://schemas.microsoft.com/ink/2010/main" type="inkWord" rotatedBoundingBox="25406,16291 28046,16169 28069,16664 25429,1678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9080.2076">-362-1738 603 0,'0'0'268'15,"0"0"-3"-15,0 0-83 16,0 0-66-16,0 0-17 16,-41 104 10-16,41-66-23 15,0-2 9-15,0-1-41 16,22-7-14-16,2-11 36 15,9-10-3-15,-1-7 1 16,9-5 32-16,-9-17-8 16,-7-6 8-16,-4-4-19 15,-21-3-11-15,0-2-41 0,-5 3-35 16,-20 2-17-16,-10 4-69 16,3 12-36-16,-3 7-67 15,10 9-32-15,25 0 20 16,0 18-384-16,6-1-405 0</inkml:trace>
          <inkml:trace contextRef="#ctx0" brushRef="#br0" timeOffset="-18668.5256">179-1741 614 0,'0'0'337'0,"0"0"-61"15,0 0-85-15,0 0-77 16,0 0-18-16,0 0-38 16,0 0-23-16,-68 104 4 15,60-63 15-15,8-1-5 16,0-3-28-16,8-8-20 15,17-9 8-15,2-15 41 16,16-5-25-16,0-2 23 16,-5-21 24-16,0-3 1 0,-14-1 16 15,-13-4 3-15,-5-1-27 16,-6-1-25-16,0 2-30 16,-22 3-10-1,-10 4-47-15,10 8-9 0,3 6-26 16,5 10-20-16,12 0-64 15,2 0-12-15,0 11-178 16,40 2-48-16,14-4-103 16</inkml:trace>
          <inkml:trace contextRef="#ctx0" brushRef="#br0" timeOffset="-18393.7903">477-1706 75 0,'0'0'243'16,"0"0"-56"-16,0 0-18 16,0 0-12-16,119-20 9 15,-108 13 5-15,-6 2-32 16,-5 1 24-16,0 1-2 15,0 3-84-15,0 0-39 0,-8 8-16 16,-6 14-1-16,4 8-8 16,4 7 3-16,3 0 9 15,3-2-14-15,3-6-11 16,21-10 27-16,9-10 8 16,8-9 2-16,5 0-4 15,0-16-8-15,-6-9 32 16,-2-5 34-16,-14-1-14 15,-13 0-35-15,-11 0-31 16,0 1-11-16,-27 5-41 16,-11 5-75-16,-10 17-105 15,7 3-180-15,3 0-275 0</inkml:trace>
          <inkml:trace contextRef="#ctx0" brushRef="#br0" timeOffset="-17781.7544">1113-1927 1228 0,'0'0'309'0,"0"0"-124"16,0 0-116-16,0 0-31 0,0 0 34 16,0 0 33-16,43 117-15 15,-21-66-23-15,-6 1 1 16,-3-4-16-16,-2-6-15 15,-3-12-4-15,-2-10-16 16,-4-10 6-16,-2-10-1 16,0 0 43-16,6-8 26 15,-4-14-55-15,4-5-23 16,2 2-6-16,3-1 5 16,2 6 2-16,9 7 8 15,-3 7-20-15,11 6-2 16,-3 0-9-16,8 19 4 15,-3 10 4-15,-5 6-4 16,-5 2-22-16,-6 0-46 0,-7 6-65 16,-9-9-133-16,0-13-512 15</inkml:trace>
          <inkml:trace contextRef="#ctx0" brushRef="#br0" timeOffset="-19448.7323">-1133-1637 205 0,'0'0'501'0,"0"0"-358"16,0 0 8-16,0 0-28 16,0 0-10-16,0-20 2 15,0 18 11-15,0 1-14 16,0 1 7-16,0 0-31 0,0-3-3 16,0 3 16-16,0-2-16 15,0 1 6-15,0-3-22 16,0-2-14-16,0-3-14 15,0-2-12-15,16-4-15 16,0-2-13-16,14-1 7 16,-3 0-2-16,3-1-5 15,8 6 5-15,-6 3-1 16,-5 9-5-16,-5 1-12 16,2 0 2-16,-2 11 8 15,-11 9 2-15,-3 5-7 16,-8 10 7-16,0 3-1 15,-3 3 1-15,-19 1-2 16,-2 1 1-16,0-4 1 0,2-9 1 16,6-3-1-16,8-10 0 15,5-8-1-15,3-4-8 16,0-1 8-16,11-2 1 16,18 1 0-16,4 1 0 15,13-4-29-15,3 0-85 16,16 0-111-16,-17-5-168 15,-2-8-462-15</inkml:trace>
        </inkml:traceGroup>
        <inkml:traceGroup>
          <inkml:annotationXML>
            <emma:emma xmlns:emma="http://www.w3.org/2003/04/emma" version="1.0">
              <emma:interpretation id="{B3CEF319-D979-48C3-9A4A-5AE501CAB309}" emma:medium="tactile" emma:mode="ink">
                <msink:context xmlns:msink="http://schemas.microsoft.com/ink/2010/main" type="inkWord" rotatedBoundingBox="28106,15610 28457,15594 28507,16664 28156,16681"/>
              </emma:interpretation>
              <emma:one-of disjunction-type="recognition" id="oneOf8">
                <emma:interpretation id="interp12" emma:lang="" emma:confidence="0">
                  <emma:literal>}</emma:literal>
                </emma:interpretation>
                <emma:interpretation id="interp13" emma:lang="" emma:confidence="0">
                  <emma:literal>]</emma:literal>
                </emma:interpretation>
                <emma:interpretation id="interp14" emma:lang="" emma:confidence="0">
                  <emma:literal>3</emma:literal>
                </emma:interpretation>
                <emma:interpretation id="interp15" emma:lang="" emma:confidence="0">
                  <emma:literal>,</emma:literal>
                </emma:interpretation>
                <emma:interpretation id="interp16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8705.4728">1719-2511 100 0,'0'0'588'16,"0"0"-445"-16,0 0 24 15,0 0 20-15,0 0-2 16,0 0-35-16,0 0-44 16,0 0-13-16,0 0 1 15,0 0-22-15,21 0-30 16,-2 0-14-16,8 0 3 15,-2 11-9-15,-1 8-5 16,-5 7-4-16,-3 6-12 16,-10 8 12-16,-6 5 2 15,-6 0 5-15,-13 1-4 16,-10-3-14-16,4-5 11 0,9-10-4 16,8-8-9-16,8-12-35 15,0-6 7-15,16-2 13 16,8 0 15-16,-2 2 1 15,-3 5 0-15,-5 6 0 16,-12 6 8-16,4 4 21 16,-6 7 1-16,0 0-2 15,-8-1-15-15,-1-2-14 16,1-6-2-16,8-2-48 16,0-4-54-16,3-1 2 15,13-1 42-15,-2 0 38 16,7 2 22-16,-4 4 0 15,-6-1 20-15,-3 5 17 0,-3 3 4 16,-5 4 0 0,0 0-10-16,-8-1-21 0,-14-1-10 15,3-3 0-15,-2-2-18 16,-1-4-31-16,6-5-22 16,5-2 5-16,3-3 39 15,0 0 23-15,-6-2 4 16,3 4 53-16,-10 1 10 15,-4 2-15-15,-4 0-30 16,-12-6-18-16,3-4-85 16,14-4-672-16</inkml:trace>
        </inkml:traceGroup>
      </inkml:traceGroup>
    </inkml:traceGroup>
    <inkml:traceGroup>
      <inkml:annotationXML>
        <emma:emma xmlns:emma="http://www.w3.org/2003/04/emma" version="1.0">
          <emma:interpretation id="{FC36BFBB-2CEB-4E4F-BF1C-81BD448FF374}" emma:medium="tactile" emma:mode="ink">
            <msink:context xmlns:msink="http://schemas.microsoft.com/ink/2010/main" type="paragraph" rotatedBoundingBox="24642,17095 28851,17185 28842,17636 24632,1754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4A9BC39-D07D-42B4-B9CD-6573A0359618}" emma:medium="tactile" emma:mode="ink">
              <msink:context xmlns:msink="http://schemas.microsoft.com/ink/2010/main" type="inkBullet" rotatedBoundingBox="24639,17206 25206,17219 25201,17448 24635,17435"/>
            </emma:interpretation>
            <emma:one-of disjunction-type="recognition" id="oneOf9">
              <emma:interpretation id="interp17" emma:lang="" emma:confidence="0">
                <emma:literal>-</emma:literal>
              </emma:interpretation>
            </emma:one-of>
          </emma:emma>
        </inkml:annotationXML>
        <inkml:trace contextRef="#ctx0" brushRef="#br1" timeOffset="-103678.7997">-1910-678 401 0,'0'0'256'0,"0"0"-72"0,0 0-30 16,0 0-21-16,0 0 30 15,0 0 0-15,0 0 1 16,-3 0-23-16,3 0-19 16,0 0-9-16,0 0-17 15,0 0-13-15,0 0-4 16,19-3 6-16,19-6-36 16,16-4 10-16,11-4 8 15,14-6-21-15,2-1-18 16,-11 0-28-16,-5 0-15 15,-16 5-90-15,-14-4-83 16,-19 4-180-16,-16 0-1195 0</inkml:trace>
      </inkml:traceGroup>
      <inkml:traceGroup>
        <inkml:annotationXML>
          <emma:emma xmlns:emma="http://www.w3.org/2003/04/emma" version="1.0">
            <emma:interpretation id="{4B3A8339-0629-48FC-89A1-0AB0A2CD9134}" emma:medium="tactile" emma:mode="ink">
              <msink:context xmlns:msink="http://schemas.microsoft.com/ink/2010/main" type="line" rotatedBoundingBox="26294,17130 28851,17185 28842,17636 26284,17582"/>
            </emma:interpretation>
          </emma:emma>
        </inkml:annotationXML>
        <inkml:traceGroup>
          <inkml:annotationXML>
            <emma:emma xmlns:emma="http://www.w3.org/2003/04/emma" version="1.0">
              <emma:interpretation id="{AE8F80F5-6C15-49B4-9E48-7EDCD75935FC}" emma:medium="tactile" emma:mode="ink">
                <msink:context xmlns:msink="http://schemas.microsoft.com/ink/2010/main" type="inkWord" rotatedBoundingBox="26294,17130 28851,17185 28842,17636 26284,1758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31896.8702">360-889 644 0,'0'0'263'15,"0"0"-114"-15,0 0 24 16,0 0-25-16,0 0-3 16,0 0-53-16,0 0-22 15,63 112-16-15,-47-78-10 16,-8 1-2-16,5-1-13 16,-2-4-11-16,-5-3 0 15,-4-7-7-15,-2-8-9 16,0-4 5-16,0-4 11 15,0-4 14-15,-2 0 21 0,-15-9-16 16,-4-10-23-16,-4-5-14 16,1-2 0-16,2 0 1 15,14 0 9-15,6-1 11 16,2 1 2-16,0 1 10 16,2 1-5-16,20 1-8 15,5 0-3-15,3 0-9 16,16 1-7-16,-3 3-1 15,3 2-2-15,-5 3-48 16,-3 5-35-16,-14 3-37 16,0 4-11-16,-24 2-149 15,0 0-217-15,0 9-32 0</inkml:trace>
          <inkml:trace contextRef="#ctx0" brushRef="#br0" timeOffset="-31714.9739">493-697 510 0,'0'0'546'0,"0"0"-378"16,0 0-3-16,0 0-89 16,105 0-76-16,-64-11-25 0,19-7-132 15,-12 1-100 1,-13 0-277-16</inkml:trace>
          <inkml:trace contextRef="#ctx0" brushRef="#br0" timeOffset="-31313.0584">953-787 628 0,'0'0'202'15,"0"0"13"-15,0 0-9 16,0 0-48-16,41 97-38 15,-31-67-38-15,7 1-17 16,-4-1-6-16,-5-4-11 16,6-2-25-16,-12-7-5 15,4-7-7-15,-6-2-9 0,0-8 5 16,0 0 11 0,0 0 26-16,0-4-8 0,-14-10-17 15,-2-5-10-15,3-3 13 16,2-4 6-16,-3 2 10 15,3 0 13-15,6 0-5 16,5 4-5-16,0 1-14 16,0 3-6-16,5-1 5 15,14 0-17-15,6 0-1 16,4 1-8-16,9 1-1 16,-2 2-15-16,1 0-20 15,-4 4-30-15,-9 1-21 16,-2 3-33-16,-11 1-15 15,-11 4-90-15,0 0-304 16,-3-1-186-16</inkml:trace>
          <inkml:trace contextRef="#ctx0" brushRef="#br0" timeOffset="-31129.549">1034-660 224 0,'0'0'649'15,"0"0"-386"-15,0 0-2 16,0 0-76-16,0 0-85 16,0 0-49-16,119 4-51 15,-86-8-9-15,5-7-117 16,-6 4-230-16,-13-1-392 0</inkml:trace>
          <inkml:trace contextRef="#ctx0" brushRef="#br0" timeOffset="-30606.696">1424-783 750 0,'0'0'152'16,"0"0"21"-16,0 0-20 0,0 0-18 15,0 0-36-15,0 0-25 16,0 0-16-16,57 101-17 16,-44-75-5-16,-2 1-21 15,-3-3-3-15,-2-4-11 16,7-2 0-16,-10-9 2 15,-3-4 3-15,0-3-5 16,0-2 22-16,0 0 37 16,0 0 4-16,-3-4-8 15,-10-11-34-15,-1-1-15 16,-2-4-6-16,5-1 1 16,-3 3 9-16,6-1 11 15,6 2 35-15,2 3 14 0,0-1-18 16,2-1-21-16,14-5-12 15,9 1-20-15,-3-2-4 16,15 2 3-16,-10-1 1 16,3 6-12-16,-5 3-17 15,-4 2-17-15,-10 3-16 16,3 3-19-16,-12 1-34 16,-2-3-60-16,0 0-379 15,-8 3-550-15</inkml:trace>
          <inkml:trace contextRef="#ctx0" brushRef="#br0" timeOffset="-30426.1791">1519-656 738 0,'0'0'286'16,"0"0"39"-16,0 0-119 15,0 0-81-15,0 0-53 16,0 0-33-16,0 0-39 15,105 26-12-15,-75-38-64 16,-6-1-165-16,-8 1-261 0</inkml:trace>
          <inkml:trace contextRef="#ctx0" brushRef="#br0" timeOffset="-29855.0255">1859-907 825 0,'0'0'284'16,"0"0"-9"-16,0 0-110 15,0 0-69-15,0 0-32 16,0 0-6-16,0 0 1 16,33 47-7-16,-20-22-15 15,-4 2-8-15,1 4 2 0,-1 1-7 16,-1 0-5-16,0-3-1 16,0-3 0-16,-3-6-9 15,-2-3 1-15,-3-8-1 16,0-2-8-16,5-5 0 15,-5 0 8-15,0-2 4 16,0 0 1-16,0 0 18 16,0 0 29-16,0-11-16 15,0-4-15-15,3-2-17 16,3-3-11-16,4 2-2 16,-2 1 6-16,6 3 0 15,2 1 1-15,-2 4 8 16,2-1 6-16,3 5-11 0,5 3-4 15,-2 2-6 1,2 0 0-16,1 2-2 0,-1 13 2 16,-2 4 0-16,-3 6 0 15,-6 5-10-15,3 1-12 16,-8-2 1-16,1 1-53 16,-4-3-97-16,-2-8-132 15,2-8-761-15</inkml:trace>
          <inkml:trace contextRef="#ctx0" brushRef="#br0" timeOffset="-32477.0791">-262-605 101 0,'0'0'929'16,"0"0"-676"-16,0 0 9 16,0 0-120-16,0 0-38 15,0 0-59-15,49-121-18 0,-41 82 2 16,0-1 0 0,-5 8 5-16,2 5 10 0,-5 10 20 15,0 7 8-15,0 6-16 16,0 4-32-16,3 0-24 15,5 2-11-15,5 19 4 16,9 8 7-16,-6 9 15 16,9 6-7-16,-6 1-7 15,-3 2 6-15,-3-3-6 16,-5-5-1-16,-8-8-34 0,0-8-75 16,14-18-80-1,-11-5-372-15,5 0-411 0</inkml:trace>
        </inkml:traceGroup>
      </inkml:traceGroup>
    </inkml:traceGroup>
    <inkml:traceGroup>
      <inkml:annotationXML>
        <emma:emma xmlns:emma="http://www.w3.org/2003/04/emma" version="1.0">
          <emma:interpretation id="{8E8CDB6C-32AC-499E-914F-CFE7812817C0}" emma:medium="tactile" emma:mode="ink">
            <msink:context xmlns:msink="http://schemas.microsoft.com/ink/2010/main" type="paragraph" rotatedBoundingBox="21548,18140 24398,17909 24461,18682 21611,18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92D1E2-0746-4250-A3E8-81827873A0C7}" emma:medium="tactile" emma:mode="ink">
              <msink:context xmlns:msink="http://schemas.microsoft.com/ink/2010/main" type="inkBullet" rotatedBoundingBox="21561,18295 22743,18198 22746,18229 21563,18326"/>
            </emma:interpretation>
            <emma:one-of disjunction-type="recognition" id="oneOf11">
              <emma:interpretation id="interp19" emma:lang="" emma:confidence="0">
                <emma:literal>-</emma:literal>
              </emma:interpretation>
            </emma:one-of>
          </emma:emma>
        </inkml:annotationXML>
        <inkml:trace contextRef="#ctx0" brushRef="#br1" timeOffset="-150612.8527">-3802 116 636 0,'0'0'300'16,"0"0"-54"-16,0 0-53 15,0 0-20-15,0 0-15 16,0 0-39-16,0 0-17 16,-127-2-23-16,65 2 6 15,-16 8-11-15,-25 4-6 16,-33 3 1-16,-18-2-14 0,11-4-6 15,32-2-9 1,32-6 9-16,33-1-6 0,-2 0-16 16,7 0-12-16,9 2-15 15,10-2-2-15,19 0-57 16,3 0-116-16,33 0-88 16,2 0-274-16,3-2-539 0</inkml:trace>
      </inkml:traceGroup>
      <inkml:traceGroup>
        <inkml:annotationXML>
          <emma:emma xmlns:emma="http://www.w3.org/2003/04/emma" version="1.0">
            <emma:interpretation id="{CC6B82CC-0A55-49BA-AEE0-C7CA77239BA3}" emma:medium="tactile" emma:mode="ink">
              <msink:context xmlns:msink="http://schemas.microsoft.com/ink/2010/main" type="line" rotatedBoundingBox="22705,18046 24398,17909 24461,18682 22768,18820"/>
            </emma:interpretation>
          </emma:emma>
        </inkml:annotationXML>
        <inkml:traceGroup>
          <inkml:annotationXML>
            <emma:emma xmlns:emma="http://www.w3.org/2003/04/emma" version="1.0">
              <emma:interpretation id="{210731EA-6A6B-4925-8031-1B4C0715D10E}" emma:medium="tactile" emma:mode="ink">
                <msink:context xmlns:msink="http://schemas.microsoft.com/ink/2010/main" type="inkWord" rotatedBoundingBox="22705,18046 24398,17909 24461,18682 22768,18820">
                  <msink:destinationLink direction="with" ref="{584CE69E-E33F-4C55-B82B-928AD117E9C1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-152436.0629">-3057-63 734 0,'0'0'212'15,"0"0"-75"-15,8 124 63 16,8-67-68-16,3-4-23 16,3-8-44-16,-4-10-5 15,4-15-16-15,-14-9-3 16,6-11 4-16,-12-5 19 15,-2-25 18-15,0-18-25 16,-8-11-20-16,-16-10-12 16,0 2-12-16,-1 7-6 15,9 18 2-15,8 13 18 16,8 23-1-16,0 6-26 0,24 14-9 16,11 21 9-16,9 7 2 15,-4-3-1-15,4 0 0 16,-9-9 5-16,-3-12-6 15,-5-12 2-15,-5-6 13 16,-6-13 10-16,6-19 2 16,-14-4-11-16,3 2-6 15,-3 11 16-15,-3 13 27 16,3 10-28-16,3 11-25 16,11 24 0-16,-3 8 8 15,8 3-8-15,-8 2-1 16,5-8-55-16,-2-8-54 15,10-25-122-15,-2-7-322 0,-11 0-805 16</inkml:trace>
          <inkml:trace contextRef="#ctx0" brushRef="#br1" timeOffset="-152204.6772">-2229-12 1111 0,'0'0'342'0,"0"0"-26"15,0 0-155-15,0 0-53 16,0 0-39-16,0-112-9 16,0 93-20-16,0 10 13 15,0 9-16-15,0 2-25 0,0 28-11 16,8 12 13-16,5 14 12 16,-2 2-12-16,5-1-14 15,-2-9-17-15,10-11-100 16,-8-16-189-16,-5-17-703 0</inkml:trace>
          <inkml:trace contextRef="#ctx0" brushRef="#br1" timeOffset="-149943.9132">-3826 135 734 0,'0'0'306'0,"0"0"-57"16,0 0-85-16,0 0-29 16,0 0-20-16,0 0-22 15,0 0 5-15,73-10-4 16,-40 8-18-16,4-2-15 16,1 3-25-16,-2-1-18 15,-4 0-18-15,-10 0 0 16,-1 0-46-16,-13-2-80 15,-8 3-147-15,0-5-514 0</inkml:trace>
          <inkml:trace contextRef="#ctx0" brushRef="#br1" timeOffset="-151108.5494">-3612 500 454 0,'0'0'271'15,"0"0"-71"-15,0 0-54 16,0 0-16-16,0 0-8 15,0 0-41-15,0 0-25 16,11 6 11-16,2 10 31 16,3 7-18-16,-7 3-32 15,7 5-14-15,-3-3-12 16,-5-3-10-16,-5-2-12 16,3-16-57-16,-6-7-226 15,0 0-596-15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2:02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10765D-D075-4237-8809-71832EC1B2BD}" emma:medium="tactile" emma:mode="ink">
          <msink:context xmlns:msink="http://schemas.microsoft.com/ink/2010/main" type="inkDrawing" rotatedBoundingBox="23683,13866 25341,13781 25343,13824 23685,13910" shapeName="Other"/>
        </emma:interpretation>
      </emma:emma>
    </inkml:annotationXML>
    <inkml:trace contextRef="#ctx0" brushRef="#br0">0 73 639 0,'0'0'179'16,"0"0"24"-16,0 0 37 15,113 9 1-15,-26-5-41 16,48-4-61-16,55 0-41 16,23-8-9-16,4-7-30 0,-28-1-28 15,-37 3-31-15,-33 3-20 16,-35 3-106-16,-8 0-91 15,-30 1-362-15,-8 1-176 0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2:04.8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99BAB3-0F78-449D-95F3-C3EA3F71BC30}" emma:medium="tactile" emma:mode="ink">
          <msink:context xmlns:msink="http://schemas.microsoft.com/ink/2010/main" type="inkDrawing" rotatedBoundingBox="25372,8954 25903,11012 25834,11031 25302,8972" semanticType="callout" shapeName="Other">
            <msink:sourceLink direction="with" ref="{90998064-255D-484E-8A63-011D54ED57D8}"/>
            <msink:sourceLink direction="with" ref="{14176B32-4A1E-4044-AB77-406AD8FFF2E2}"/>
          </msink:context>
        </emma:interpretation>
      </emma:emma>
    </inkml:annotationXML>
    <inkml:trace contextRef="#ctx0" brushRef="#br0">498 2067 398 0,'0'0'65'15,"0"0"15"-15,0 0 13 0,-5-128-23 16,2 93-46-16,-5-8 47 16,0 0-3-16,0-2-67 15,2-8 25-15,-5-2-16 16,-2-3-10-16,-1-2 0 16,6-6-16-16,-8 1-56 15,5-2-9-15,-11-2 46 16,3-1-115-16,-10-4-43 15,4-2-96-15,-4-5 289 16,2-4 77-16,2 0 113 16,-5-2-25-16,9 2-64 15,10 2-16-15,-11 2-7 16,6-1 7-16,0 2 31 0,-17-41 24 16,1 23-140-16,2 6-284 15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2:04.1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6462A5-4C46-42A8-A0AC-16141E252F09}" emma:medium="tactile" emma:mode="ink">
          <msink:context xmlns:msink="http://schemas.microsoft.com/ink/2010/main" type="writingRegion" rotatedBoundingBox="26194,13235 25812,11234 25853,11227 26234,13227"/>
        </emma:interpretation>
      </emma:emma>
    </inkml:annotationXML>
    <inkml:traceGroup>
      <inkml:annotationXML>
        <emma:emma xmlns:emma="http://www.w3.org/2003/04/emma" version="1.0">
          <emma:interpretation id="{536CC83C-7A3E-4075-B36D-0052D4E13B1A}" emma:medium="tactile" emma:mode="ink">
            <msink:context xmlns:msink="http://schemas.microsoft.com/ink/2010/main" type="paragraph" rotatedBoundingBox="26194,13235 25812,11234 25853,11227 26234,13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D6E3F0-9F50-4022-B4AF-0B67696826BC}" emma:medium="tactile" emma:mode="ink">
              <msink:context xmlns:msink="http://schemas.microsoft.com/ink/2010/main" type="line" rotatedBoundingBox="26194,13235 25812,11234 25853,11227 26234,13227"/>
            </emma:interpretation>
          </emma:emma>
        </inkml:annotationXML>
        <inkml:traceGroup>
          <inkml:annotationXML>
            <emma:emma xmlns:emma="http://www.w3.org/2003/04/emma" version="1.0">
              <emma:interpretation id="{122B1782-B18E-49E5-91E5-08670D6B19E5}" emma:medium="tactile" emma:mode="ink">
                <msink:context xmlns:msink="http://schemas.microsoft.com/ink/2010/main" type="inkWord" rotatedBoundingBox="26195,13235 26183,13172 26208,13167 26220,13230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35 59 1380 0,'0'0'323'0,"0"0"-60"16,0 0-171-16,0 0-36 15,0 0-17-15,0 0-39 16,0 0-77-16,-35-59-475 0</inkml:trace>
        </inkml:traceGroup>
        <inkml:traceGroup>
          <inkml:annotationXML>
            <emma:emma xmlns:emma="http://www.w3.org/2003/04/emma" version="1.0">
              <emma:interpretation id="{99666605-CA32-4530-B80D-04E4EA0BEB5D}" emma:medium="tactile" emma:mode="ink">
                <msink:context xmlns:msink="http://schemas.microsoft.com/ink/2010/main" type="inkWord" rotatedBoundingBox="26081,12587 26055,12447 26083,12442 26109,12581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48.6584">-100-585 553 0,'0'0'304'0,"0"0"-304"16,0 0-99-16,0-114-44 15,0 83 97-15</inkml:trace>
        </inkml:traceGroup>
        <inkml:traceGroup>
          <inkml:annotationXML>
            <emma:emma xmlns:emma="http://www.w3.org/2003/04/emma" version="1.0">
              <emma:interpretation id="{14176B32-4A1E-4044-AB77-406AD8FFF2E2}" emma:medium="tactile" emma:mode="ink">
                <msink:context xmlns:msink="http://schemas.microsoft.com/ink/2010/main" type="inkWord" rotatedBoundingBox="25877,11573 25812,11234 25853,11227 25917,11565">
                  <msink:destinationLink direction="with" ref="{4699BAB3-0F78-449D-95F3-C3EA3F71BC30}"/>
                </msink:context>
              </emma:interpretation>
              <emma:one-of disjunction-type="recognition" id="oneOf2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X</emma:literal>
                </emma:interpretation>
                <emma:interpretation id="interp13" emma:lang="" emma:confidence="0">
                  <emma:literal>~</emma:literal>
                </emma:interpretation>
                <emma:interpretation id="interp1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410.59">-298-1600 114 0,'0'0'512'15,"0"0"-489"-15,0 0 35 16,-24-96-36-16,16 65-21 16,8-5-1-16,0-2 0 15,0-17-81-15,0 7-206 16,0 7 47-16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1:02.4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948B8FE-ACC3-41CE-8AFB-32F4C2C226DB}" emma:medium="tactile" emma:mode="ink">
          <msink:context xmlns:msink="http://schemas.microsoft.com/ink/2010/main" type="writingRegion" rotatedBoundingBox="27268,4015 31232,4052 31219,5497 27255,5459"/>
        </emma:interpretation>
      </emma:emma>
    </inkml:annotationXML>
    <inkml:traceGroup>
      <inkml:annotationXML>
        <emma:emma xmlns:emma="http://www.w3.org/2003/04/emma" version="1.0">
          <emma:interpretation id="{58E80567-9646-4B41-879F-11DD5603226E}" emma:medium="tactile" emma:mode="ink">
            <msink:context xmlns:msink="http://schemas.microsoft.com/ink/2010/main" type="paragraph" rotatedBoundingBox="27268,4015 31232,4052 31219,5497 27255,5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DA2E5D-CF98-4659-9207-856EF5B1839F}" emma:medium="tactile" emma:mode="ink">
              <msink:context xmlns:msink="http://schemas.microsoft.com/ink/2010/main" type="line" rotatedBoundingBox="27268,4015 31160,4051 31155,4575 27264,4538"/>
            </emma:interpretation>
          </emma:emma>
        </inkml:annotationXML>
        <inkml:traceGroup>
          <inkml:annotationXML>
            <emma:emma xmlns:emma="http://www.w3.org/2003/04/emma" version="1.0">
              <emma:interpretation id="{0AB1F9B2-CC12-48CC-84DE-4CA2B12F5498}" emma:medium="tactile" emma:mode="ink">
                <msink:context xmlns:msink="http://schemas.microsoft.com/ink/2010/main" type="inkWord" rotatedBoundingBox="27268,4015 27696,4019 27691,4542 27264,45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-3015 910 555 0,'0'0'331'15,"0"0"-119"-15,0 0-24 16,0 0-19-16,0 0-49 0,0 0-54 16,0 0-43-16,-81 30-14 15,65 1-8-15,3 10 10 16,13 5-10-16,0 4 18 15,16-6-13-15,22-7 38 16,8-14 19-16,10-14 64 16,9-9-2-16,-2-4-18 15,-7-22-8-15,-15-7-34 16,-8-4-23-16,-20-4-42 16,-13 2-36-16,-38-18-59 15,-2 13-162-15,-9 8-274 0</inkml:trace>
          <inkml:trace contextRef="#ctx0" brushRef="#br1" timeOffset="-5111.736">-3093 715 1311 0,'0'0'327'16,"0"0"-59"-16,0 0-56 16,0 0-94-16,0 0-75 15,0 0-43-15,0 0-59 16,-16-15-258-16</inkml:trace>
        </inkml:traceGroup>
        <inkml:traceGroup>
          <inkml:annotationXML>
            <emma:emma xmlns:emma="http://www.w3.org/2003/04/emma" version="1.0">
              <emma:interpretation id="{97762138-0E8E-4C9C-B1A9-1AF8C67D3AF2}" emma:medium="tactile" emma:mode="ink">
                <msink:context xmlns:msink="http://schemas.microsoft.com/ink/2010/main" type="inkWord" rotatedBoundingBox="28455,4209 28758,4212 28755,4509 28452,4506"/>
              </emma:interpretation>
            </emma:emma>
          </inkml:annotationXML>
          <inkml:trace contextRef="#ctx0" brushRef="#br0" timeOffset="435.904">-1775 948 423 0,'0'0'557'0,"0"0"-298"15,0 0-33-15,0 0-79 16,-122 55-77-16,98-20-28 16,10 3 11-16,11 0-5 15,3-6-47-15,25-7 21 16,7-10 96-16,17-12 33 16,-3-3-39-16,5-9-10 15,-7-17-10-15,-12-4-29 16,-13-7-5-16,-13-1-30 0,-6-2-28 15,-14 1-27 1,-18 2-114-16,-1 14-84 0,3 7-46 16,14 14-419-16</inkml:trace>
        </inkml:traceGroup>
        <inkml:traceGroup>
          <inkml:annotationXML>
            <emma:emma xmlns:emma="http://www.w3.org/2003/04/emma" version="1.0">
              <emma:interpretation id="{6BFD47E3-D136-461B-B68A-9EFDD0FE4A76}" emma:medium="tactile" emma:mode="ink">
                <msink:context xmlns:msink="http://schemas.microsoft.com/ink/2010/main" type="inkWord" rotatedBoundingBox="29277,4238 31158,4256 31156,4506 29275,44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5.2388">-1115 1125 1320 0,'0'0'342'0,"0"0"-68"16,0 0-90-16,0 0-68 15,0 0-116-15,0 0 0 16,133-31-225-16,-71 16-376 16,-13 2-196-16</inkml:trace>
          <inkml:trace contextRef="#ctx0" brushRef="#br0" timeOffset="934.0287">-612 1128 804 0,'0'0'375'15,"0"0"-64"-15,0 0-117 16,0 0-19-16,0 0-175 16,147-28-80-16,-74 15-70 15,2 5-219-15,4 4 12 0,-14 4 58 16,-8 0 133-16,-11 0 166 16,-19 4 128-16,-11 1-5 15,-11 0 63-15,3-2 105 16,-8-3 22-16,0 0-88 15,6 0-71-15,2 0-87 16,43 0-67-16,4-12-111 16,1 2-542-16</inkml:trace>
          <inkml:trace contextRef="#ctx0" brushRef="#br0" timeOffset="1232.2313">576 990 1182 0,'0'0'274'0,"0"0"-34"16,0 0-41-16,0 0-56 16,0 0-88-16,0 0-55 15,0 0-12-15,-92 24-9 16,79 6 11-16,13 5-5 16,0-4 14-16,13-1 1 15,20-8 8-15,10-6 36 16,3-8 13-16,0-8 55 15,-3 0-1-15,-5-13 14 16,-16-11-4-16,-11-4-29 16,-11-4-40-16,-3-4-37 0,-37-5-14 15,-15 4-1-15,-15 6-83 16,-36 22-119-16,14 9-86 16,19 0-422-16</inkml:trace>
        </inkml:traceGroup>
      </inkml:traceGroup>
      <inkml:traceGroup>
        <inkml:annotationXML>
          <emma:emma xmlns:emma="http://www.w3.org/2003/04/emma" version="1.0">
            <emma:interpretation id="{FB6E3673-48BF-4C2F-9337-936ACEF7FF5A}" emma:medium="tactile" emma:mode="ink">
              <msink:context xmlns:msink="http://schemas.microsoft.com/ink/2010/main" type="line" rotatedBoundingBox="27522,4868 31239,5028 31215,5576 27499,5416"/>
            </emma:interpretation>
          </emma:emma>
        </inkml:annotationXML>
        <inkml:traceGroup>
          <inkml:annotationXML>
            <emma:emma xmlns:emma="http://www.w3.org/2003/04/emma" version="1.0">
              <emma:interpretation id="{1DD30DF8-15A3-435A-915B-54EF27E5243E}" emma:medium="tactile" emma:mode="ink">
                <msink:context xmlns:msink="http://schemas.microsoft.com/ink/2010/main" type="inkWord" rotatedBoundingBox="27516,5023 27649,5029 27632,5401 27500,5395"/>
              </emma:interpretation>
            </emma:emma>
          </inkml:annotationXML>
          <inkml:trace contextRef="#ctx0" brushRef="#br0" timeOffset="2628.1618">-2882 1873 576 0,'0'0'316'15,"0"0"3"-15,0 0-54 16,0 0-13-16,0 0-23 16,0 0-35-16,0 0-36 15,35-19-51-15,-13-1-48 16,2-5-22-16,-2-4-36 15,-6 6 14-15,-5 0-15 0,-3 8-13 16,-8 6-5 0,0 9-12-16,0 0-14 0,0 13-51 15,0 21 43-15,-8 10 40 16,-3 8 0-16,6 4-38 16,-3-5-19-16,8 2-70 15,0-10-59-15,5-17-412 0</inkml:trace>
        </inkml:traceGroup>
        <inkml:traceGroup>
          <inkml:annotationXML>
            <emma:emma xmlns:emma="http://www.w3.org/2003/04/emma" version="1.0">
              <emma:interpretation id="{A45DCDC7-7922-4F6E-9BDF-D87209F40785}" emma:medium="tactile" emma:mode="ink">
                <msink:context xmlns:msink="http://schemas.microsoft.com/ink/2010/main" type="inkWord" rotatedBoundingBox="28537,5087 28735,5096 28719,5469 28521,5460"/>
              </emma:interpretation>
            </emma:emma>
          </inkml:annotationXML>
          <inkml:trace contextRef="#ctx0" brushRef="#br0" timeOffset="3072.6712">-1862 1974 1446 0,'0'0'322'0,"0"0"-48"16,0 0-43-16,0 0-99 15,0 0-89-15,92-103-28 16,-67 69-3-16,-9 6-11 16,-8 7 9-16,0 10-9 15,-8 9-1-15,0 2-18 16,0 20-62-16,0 16 46 15,0 9 34-15,0 9 0 16,0 0-20-16,0-3-45 16,16 0-96-16,-8-11-84 15,9-16-455-15</inkml:trace>
        </inkml:traceGroup>
        <inkml:traceGroup>
          <inkml:annotationXML>
            <emma:emma xmlns:emma="http://www.w3.org/2003/04/emma" version="1.0">
              <emma:interpretation id="{678C3792-0D57-4933-B73D-10B497B077FE}" emma:medium="tactile" emma:mode="ink">
                <msink:context xmlns:msink="http://schemas.microsoft.com/ink/2010/main" type="inkWord" rotatedBoundingBox="29335,4946 31239,5028 31219,5497 29315,5414"/>
              </emma:interpretation>
            </emma:emma>
          </inkml:annotationXML>
          <inkml:trace contextRef="#ctx0" brushRef="#br0" timeOffset="3304.6914">-1072 2017 1407 0,'0'0'336'0,"0"0"-84"16,0 0-107-16,0 0-2 15,0 0-65-15,0 0-78 16,119-30-59-16,-70 14-199 16,-3-1-445-16</inkml:trace>
          <inkml:trace contextRef="#ctx0" brushRef="#br0" timeOffset="3446.3128">-563 2041 1179 0,'0'0'317'0,"0"0"-120"16,0 0-85-16,0 0-112 16,144-37-22-16,-66 15-294 15,-5 1-344-15</inkml:trace>
          <inkml:trace contextRef="#ctx0" brushRef="#br0" timeOffset="3573.9715">76 1996 929 0,'0'0'366'0,"0"0"-48"0,0 0-79 16,0 0-64-16,0 0-69 16,0 0-106-16,0 0-193 15,103-68-630-15</inkml:trace>
          <inkml:trace contextRef="#ctx0" brushRef="#br0" timeOffset="4182.4166">536 1834 725 0,'0'0'332'0,"0"0"-29"15,0 0-107-15,0 0-45 0,0 0-27 16,8-96-25-1,-3 80-13-15,-5 3-4 0,0 5-2 16,0 4-32-16,0 4-40 16,0 0-8-16,0 0-5 15,3 8-23-15,-3 12 6 16,8 9 16-16,6 9 5 16,2 4-8-16,0 0 9 15,0 3 0-15,1-3 1 16,-9-3 0-16,5-6-1 15,-10-5 0-15,-3-8-6 16,0-4-3-16,0-6-12 16,0-5-24-16,-16-1 14 15,-3-4 31-15,-3 0-3 16,6 3 4-16,0-3-2 0,8 1 2 16,2 1-1-16,6 0 21 15,0-1 31-15,0 2 4 16,22-2-9-16,8 5-19 15,5 0-28-15,11 1-9 16,11 4-103-16,-11-1-115 16,-14-3-503-16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2:13.0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5FD67E-C86F-4A31-B6C9-31BF521D3F18}" emma:medium="tactile" emma:mode="ink">
          <msink:context xmlns:msink="http://schemas.microsoft.com/ink/2010/main" type="inkDrawing" rotatedBoundingBox="22261,3847 25968,3846 25969,3872 22262,3873" semanticType="underline" shapeName="Other">
            <msink:sourceLink direction="with" ref="{5C59E73F-66D7-43E1-B044-CB4C225FAD1D}"/>
            <msink:sourceLink direction="with" ref="{61F81266-F816-442F-86B8-0053D13BE50E}"/>
            <msink:sourceLink direction="with" ref="{54DEB27F-0BF1-41EC-B9F7-EAFDBE41D388}"/>
          </msink:context>
        </emma:interpretation>
      </emma:emma>
    </inkml:annotationXML>
    <inkml:trace contextRef="#ctx0" brushRef="#br0">0 3 760 0,'0'0'163'0,"0"0"37"15,0 0-31-15,0 0 14 16,0 0-58-16,0 0-43 15,0 0-26-15,0 0 1 16,8 0-16-16,-8 0-11 16,8 0-10-16,9 0-5 15,-1 0-5-15,14 0 9 16,-6 0 0-16,14 0 0 16,-6 0 27-16,9 0-6 0,-1 0-13 15,1 0-2-15,0 0-13 16,-4 0-3-16,4 0-9 15,0 0 2-15,-3 0-1 16,2 0-1-16,6 0 1 16,0 0-1-16,-3 0 1 15,6 0-1-15,3 0 6 16,-9 0-4-16,3 0-2 16,8 0 1-16,-5 3 1 15,-3-2-1-15,2 2-1 16,1-2-1-16,0 1 1 15,0 1-1-15,2 0 1 0,-8-2 0 16,3 1 1-16,0 1 8 16,-2-2-9-16,-1-1 0 15,-3 0 1-15,1 0 5 16,0 0-6-16,-1 0 2 16,1-6-2-16,-3 1-7 15,0 1 6-15,-3 0 1 16,3 3 1-16,-1 1-1 15,-1 0 3-15,2 0-3 16,-1 0 0-16,4-3 1 16,-6 3 1-16,9 0-2 15,-4-1 2-15,1 1-2 16,-1 0 0-16,-2 0 0 16,3 0 0-16,-9 0 0 15,1 0 0-15,-4 0-7 0,-4 0 6 16,5 0 1-16,-3 1 0 15,2-1-2-15,4 0 1 16,5 0 1-16,-6 0 0 16,1 0 0-16,-1 0 1 15,9 0 0-15,-9 0 5 16,6 0 0-16,-5 0-5 16,-1-1 0-16,-2-1-1 15,2 2-8-15,1 0 8 16,-1 0 9-16,6 0-8 15,0 0-1-15,3 0 1 16,-1 0 0-16,1 0-1 16,-1 0 0-16,6 0-5 0,0 0 5 15,-2 2 0-15,2-1 1 16,2 3 8-16,-2-1 6 16,0-2 0-16,-5-1-5 15,0 0 46-15,-9 0-29 16,-8 0 2-16,-2 0-2 15,-11 0-11-15,-6 0-16 16,-5 0-57-16,-21 2-163 16,-6 7-629-16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1:11.4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C467E4-ABBC-4323-962F-8A83759F25AF}" emma:medium="tactile" emma:mode="ink">
          <msink:context xmlns:msink="http://schemas.microsoft.com/ink/2010/main" type="writingRegion" rotatedBoundingBox="32377,4540 33300,4540 33300,5155 32377,5155"/>
        </emma:interpretation>
      </emma:emma>
    </inkml:annotationXML>
    <inkml:traceGroup>
      <inkml:annotationXML>
        <emma:emma xmlns:emma="http://www.w3.org/2003/04/emma" version="1.0">
          <emma:interpretation id="{2ADD9201-1521-4BAB-8E0C-CD047C65BBA4}" emma:medium="tactile" emma:mode="ink">
            <msink:context xmlns:msink="http://schemas.microsoft.com/ink/2010/main" type="paragraph" rotatedBoundingBox="32377,4540 33300,4540 33300,5155 32377,5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91803-4DCE-4823-8EB1-1519D10AAF9C}" emma:medium="tactile" emma:mode="ink">
              <msink:context xmlns:msink="http://schemas.microsoft.com/ink/2010/main" type="line" rotatedBoundingBox="32377,4540 33300,4540 33300,5155 32377,5155"/>
            </emma:interpretation>
          </emma:emma>
        </inkml:annotationXML>
        <inkml:traceGroup>
          <inkml:annotationXML>
            <emma:emma xmlns:emma="http://www.w3.org/2003/04/emma" version="1.0">
              <emma:interpretation id="{5044166A-F2CF-4B4B-A91D-8CC0F45EC121}" emma:medium="tactile" emma:mode="ink">
                <msink:context xmlns:msink="http://schemas.microsoft.com/ink/2010/main" type="inkWord" rotatedBoundingBox="32377,4540 33300,4540 33300,5155 32377,5155"/>
              </emma:interpretation>
            </emma:emma>
          </inkml:annotationXML>
          <inkml:trace contextRef="#ctx0" brushRef="#br0">2043 1245 1435 0,'0'0'205'0,"0"0"-137"16,-32 108-43-16,18-50 73 15,6 1-9-15,5-7-12 0,3-10-4 16,0-12-6 0,0-13-8-16,0-12-10 0,0-5 31 15,0-8 19-15,8-27-17 16,3-16-82-16,3-16-5 15,2-5-8-15,-3 4 1 16,-4 17-4-16,-1 18 15 16,0 23-7-16,0 10-52 15,0 30-32-15,3 19 68 16,5 8 24-16,0 3 0 16,11-9 6-16,-2-12-6 15,10-17 16-15,3-14 26 16,8-8-2-16,3-18-25 0,-9-16-14 15,1 0 5 1,-11 1-5-16,-14 13 45 0,-8 9 10 16,-8 11-34-16,0 0-22 15,0 15-55-15,3 14 39 16,2 8 7-16,3 2 5 16,3 0-59-16,27-6-42 15,-6-11-122-15,-2-12-371 0</inkml:trace>
          <inkml:trace contextRef="#ctx0" brushRef="#br0" timeOffset="239.8651">2812 1467 1160 0,'0'0'527'0,"0"0"-224"15,0 0-122-15,0 0-51 16,0 0-77-16,0 0-22 15,32-101 5-15,-29 98 13 16,-3 3-49-16,0 16-12 16,0 26 12-16,0 14 4 15,0 9 17-15,0 1 0 16,0-2-21-16,5-9-2 16,20-3-112-16,-9-16-164 15,0-15-733-15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2:51.8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FEC2A3-6636-4C1C-9E6E-91988C0E9AF6}" emma:medium="tactile" emma:mode="ink">
          <msink:context xmlns:msink="http://schemas.microsoft.com/ink/2010/main" type="writingRegion" rotatedBoundingBox="29842,10156 32601,10169 32597,11008 29838,10994"/>
        </emma:interpretation>
      </emma:emma>
    </inkml:annotationXML>
    <inkml:traceGroup>
      <inkml:annotationXML>
        <emma:emma xmlns:emma="http://www.w3.org/2003/04/emma" version="1.0">
          <emma:interpretation id="{468A182E-A0A0-4EC2-8321-65B4C11B13A7}" emma:medium="tactile" emma:mode="ink">
            <msink:context xmlns:msink="http://schemas.microsoft.com/ink/2010/main" type="paragraph" rotatedBoundingBox="29842,10156 32601,10169 32597,11008 29838,10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B03BDB-07B2-4A73-ACB1-A474CEE55178}" emma:medium="tactile" emma:mode="ink">
              <msink:context xmlns:msink="http://schemas.microsoft.com/ink/2010/main" type="line" rotatedBoundingBox="29842,10156 32601,10169 32597,11008 29838,10994"/>
            </emma:interpretation>
          </emma:emma>
        </inkml:annotationXML>
        <inkml:traceGroup>
          <inkml:annotationXML>
            <emma:emma xmlns:emma="http://www.w3.org/2003/04/emma" version="1.0">
              <emma:interpretation id="{E73D6932-D19C-4DC8-A91A-2137EF620BA7}" emma:medium="tactile" emma:mode="ink">
                <msink:context xmlns:msink="http://schemas.microsoft.com/ink/2010/main" type="inkWord" rotatedBoundingBox="31813,10166 32601,10169 32597,10917 31810,10913"/>
              </emma:interpretation>
              <emma:one-of disjunction-type="recognition" id="oneOf0">
                <emma:interpretation id="interp0" emma:lang="" emma:confidence="0">
                  <emma:literal>h.</emma:literal>
                </emma:interpretation>
                <emma:interpretation id="interp1" emma:lang="" emma:confidence="0">
                  <emma:literal>h,</emma:literal>
                </emma:interpretation>
                <emma:interpretation id="interp2" emma:lang="" emma:confidence="0">
                  <emma:literal>n.</emma:literal>
                </emma:interpretation>
                <emma:interpretation id="interp3" emma:lang="" emma:confidence="0">
                  <emma:literal>Lr.</emma:literal>
                </emma:interpretation>
                <emma:interpretation id="interp4" emma:lang="" emma:confidence="0">
                  <emma:literal>Ir.</emma:literal>
                </emma:interpretation>
              </emma:one-of>
            </emma:emma>
          </inkml:annotationXML>
          <inkml:trace contextRef="#ctx0" brushRef="#br0">2744 462 1536 0,'0'0'524'0,"0"0"-239"16,0 0-89-16,0 0-88 15,0 0-108-15,0 0-129 16,0 0-405-16</inkml:trace>
        </inkml:traceGroup>
      </inkml:traceGroup>
    </inkml:traceGroup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1:19.5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921D18-A7F6-4266-8B68-20B39CA6B29D}" emma:medium="tactile" emma:mode="ink">
          <msink:context xmlns:msink="http://schemas.microsoft.com/ink/2010/main" type="writingRegion" rotatedBoundingBox="32963,8244 33777,8555 33570,9099 32756,8789"/>
        </emma:interpretation>
      </emma:emma>
    </inkml:annotationXML>
    <inkml:traceGroup>
      <inkml:annotationXML>
        <emma:emma xmlns:emma="http://www.w3.org/2003/04/emma" version="1.0">
          <emma:interpretation id="{0DEEA51B-21BB-4B24-B4DA-CDEAFC8B6F54}" emma:medium="tactile" emma:mode="ink">
            <msink:context xmlns:msink="http://schemas.microsoft.com/ink/2010/main" type="paragraph" rotatedBoundingBox="32963,8244 33777,8555 33570,9099 32756,8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C05862-3920-4D97-8640-FCEA009E08BC}" emma:medium="tactile" emma:mode="ink">
              <msink:context xmlns:msink="http://schemas.microsoft.com/ink/2010/main" type="line" rotatedBoundingBox="32963,8244 33777,8555 33570,9099 32756,8789"/>
            </emma:interpretation>
          </emma:emma>
        </inkml:annotationXML>
        <inkml:traceGroup>
          <inkml:annotationXML>
            <emma:emma xmlns:emma="http://www.w3.org/2003/04/emma" version="1.0">
              <emma:interpretation id="{A8997634-98F9-4E19-AFC0-1515520197D6}" emma:medium="tactile" emma:mode="ink">
                <msink:context xmlns:msink="http://schemas.microsoft.com/ink/2010/main" type="inkWord" rotatedBoundingBox="32963,8244 33777,8555 33570,9099 32756,8789"/>
              </emma:interpretation>
              <emma:one-of disjunction-type="recognition" id="oneOf0">
                <emma:interpretation id="interp0" emma:lang="" emma:confidence="0">
                  <emma:literal>s"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I"</emma:literal>
                </emma:interpretation>
                <emma:interpretation id="interp3" emma:lang="" emma:confidence="0">
                  <emma:literal>á</emma:literal>
                </emma:interpretation>
                <emma:interpretation id="interp4" emma:lang="" emma:confidence="0">
                  <emma:literal>ir</emma:literal>
                </emma:interpretation>
              </emma:one-of>
            </emma:emma>
          </inkml:annotationXML>
          <inkml:trace contextRef="#ctx0" brushRef="#br0">32 1946 218 0,'0'0'906'0,"0"0"-645"16,0 0-42-16,0 0-99 15,0 0-63-15,0 0-38 16,0 0 16-16,-27 96 3 15,13-50 7-15,3-3 11 16,6-5-7-16,2-12-13 16,3-11-1-16,0-9 5 15,0-6 44-15,8 0 37 0,8-28-5 16,9-15-116-16,-1-14-19 16,0-8-10-16,-2 2 15 15,-14 10-12-15,0 18 9 16,-5 16 11-16,2 19-14 15,-5 8-68-15,0 27 12 16,3 13 63-16,3 6 4 16,2-5 9-16,3-10 2 15,5-13 4-15,11-13 17 16,5-11 29-16,3-2-20 16,6-21-14-16,2-6 0 15,-7-5-18-15,-12 6 6 16,-2 9 6-16,-14 12 15 0,0 5-27 15,-3 11-18 1,-5 18 0-16,3 9 12 0,-3 4 0 16,0 2-15-16,5 9-56 15,-2-13-127-15,5-12-296 0</inkml:trace>
          <inkml:trace contextRef="#ctx0" brushRef="#br0" timeOffset="360.7882">697 1951 1016 0,'0'0'152'0,"0"0"-77"15,0 0 22-15,0 0-15 16,0 0-43-16,0 0-19 15,81 113-11-15,-83-78-4 16,-20-4-5-16,3-1-14 16,3-4 9-16,2-6 5 15,12-5 9-15,2-4 4 16,2 0 29-16,20-2 12 16,2 1-1-16,1 6-2 15,-9 3 27-15,-8 4-7 0,-8 4 2 16,0 3-10-1,-30-1 11-15,-5-2-9 0,-11-1-28 16,6-7-37-16,-9-1-7 16,11-7-162-16,14-4-371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06.36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51 719 0,'0'0'216'16,"0"0"104"-16,0 0-113 16,0 0-35-16,0 0-17 15,0 0-44-15,0 0-31 16,3-32-18-16,10 29 7 15,-2-1-28-15,19 0-11 16,10 3-13-16,14 1 8 16,9 0 11-16,34 0 7 15,22 1 1-15,38 7 5 16,11 1-13-16,-8-4-4 16,-4 1-6-16,-18 0-4 15,6 0-6-15,-1 4-1 16,-2-3-15-16,2-1 1 15,-10-4 0-15,-22-2 9 16,-27 0-9-16,-25 0 7 0,-10 0 5 16,0-2-12-16,-3-4-1 15,-11 1 2-15,-13 0-2 16,-14 1-18-16,-8 0-57 16,-16 4-111-16,-66 0-117 15,-2 0-280-15,-10 0-512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0:25.6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21BBB2-D461-4EE3-BDDC-3946194A3C5B}" emma:medium="tactile" emma:mode="ink">
          <msink:context xmlns:msink="http://schemas.microsoft.com/ink/2010/main" type="writingRegion" rotatedBoundingBox="26583,17781 28967,17948 28922,18602 26537,18435">
            <msink:destinationLink direction="with" ref="{29AA98A0-2A7A-4D88-80BB-6F43EA81BE26}"/>
          </msink:context>
        </emma:interpretation>
      </emma:emma>
    </inkml:annotationXML>
    <inkml:traceGroup>
      <inkml:annotationXML>
        <emma:emma xmlns:emma="http://www.w3.org/2003/04/emma" version="1.0">
          <emma:interpretation id="{879955F6-BBE6-45E8-8CDD-69E920B47887}" emma:medium="tactile" emma:mode="ink">
            <msink:context xmlns:msink="http://schemas.microsoft.com/ink/2010/main" type="paragraph" rotatedBoundingBox="26583,17781 28967,17948 28922,18602 26537,18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0621BE-A80F-48D7-8C90-D828F6889FD7}" emma:medium="tactile" emma:mode="ink">
              <msink:context xmlns:msink="http://schemas.microsoft.com/ink/2010/main" type="line" rotatedBoundingBox="26583,17781 28967,17948 28922,18602 26537,18435"/>
            </emma:interpretation>
          </emma:emma>
        </inkml:annotationXML>
        <inkml:traceGroup>
          <inkml:annotationXML>
            <emma:emma xmlns:emma="http://www.w3.org/2003/04/emma" version="1.0">
              <emma:interpretation id="{97CC0612-AEB8-4AB4-A4BC-25C9BEE3D8D3}" emma:medium="tactile" emma:mode="ink">
                <msink:context xmlns:msink="http://schemas.microsoft.com/ink/2010/main" type="inkWord" rotatedBoundingBox="26583,17781 28967,17948 28922,18602 26537,184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201 22 789 0,'0'0'210'16,"0"0"14"-16,0 0-72 0,0 0-43 16,0 0-41-1,0 0-33-15,16-9 19 0,-16 5 10 16,5-1 2-16,-2 2 6 16,-3 2 2-16,0 1 3 15,0 0-4-15,0 0-23 16,0 0-8-16,0 0-5 15,0 0-12-15,0 0-5 16,0 0-3-16,-8 0-2 16,-3 0-9-16,-11 0-5 15,-7 0-1-15,2 0 0 16,-3 9-7-16,-3 13 1 16,4 6-8-16,10 6-18 15,5 8 8-15,11 4 5 0,3-3 6 16,17-3-3-16,18-8 8 15,11-12 1-15,8-15 7 16,3-5 1-16,-3-15 11 16,-14-14 13-16,-7-5 15 15,-17-1 4-15,-16-2 1 16,0 0-11-16,-24 4-34 16,-14 6-3-16,-3 6-76 15,1 13-115-15,15 12-36 16,12 17-305-16,10 6-123 0</inkml:trace>
          <inkml:trace contextRef="#ctx0" brushRef="#br0" timeOffset="877.1798">1267 79 702 0,'0'0'250'0,"0"0"-44"16,0 0-27-16,0 0-21 15,0 0-30-15,0 0-29 16,0 0-23-16,-84 43-2 16,62-8 10-16,9 11-25 15,5 3-19-15,8 1-10 16,0-5-7-16,13-10-8 15,20-15-14-15,5-14 8 16,2-6-3-16,1-13 3 16,-3-17-9-16,-14-10 12 15,-8-1 16-15,-13-1 21 0,-3-1-6 16,-11 4-15-16,-19 6-28 16,3 9-34-16,-3 14-46 15,6 10-97-15,16 13-40 16,3 13-350-16,5 0-181 0</inkml:trace>
          <inkml:trace contextRef="#ctx0" brushRef="#br0" timeOffset="510.163">764 106 712 0,'0'0'267'16,"0"0"40"-16,0 0-119 15,0 0-33-15,0 0-84 16,0 0-27-16,0 0-21 16,-111 0-21-16,97 28 8 15,3 7 2-15,11 6 9 16,0 1 1-16,3-3-10 15,27-8-2-15,8-8-2 16,2-16 3-16,3-7 8 16,1-9 28-16,-9-17 9 15,-5-9 38-15,-19 0 13 16,-11-8-22-16,0 3-31 0,-17-1-36 16,-15 5-18-1,-1 8-23-15,1 8-74 0,8 13-79 16,18 7-39-16,6 20-295 15,0 2 103-15</inkml:trace>
          <inkml:trace contextRef="#ctx0" brushRef="#br0" timeOffset="2199.9159">1719 57 675 0,'0'0'226'15,"0"0"-28"-15,0 0-45 16,0 0-4-16,0 0-54 16,0 0-24-16,0 0-13 15,-81 101-4-15,81-56-3 16,0 1-17-16,0 0 11 16,16-6-16-16,5-8-2 15,4-10-1-15,2-12 3 16,3-10 6-16,-9 0 23 15,-2-25 3-15,-5-6 17 16,-12-6-9-16,-2-4-29 16,-2 3-28-16,-20 1-12 15,-2 5-46-15,-6 14-86 0,11 9-141 16,3 7-517-16</inkml:trace>
          <inkml:trace contextRef="#ctx0" brushRef="#br0" timeOffset="2604.8816">1962-198 211 0,'0'0'810'0,"0"0"-615"16,0 0 18-16,19 98-75 0,-5-46-31 15,-6 6-49-15,8 3-14 16,-2 3-10-16,-4-4 9 16,4-6 6-16,-11-13-4 15,2-12-2-15,-2-13-1 16,-3-10-5-16,0-6 42 16,0-2 10-16,0-18-39 15,5-5-34-15,3-4-8 16,3 3 14-16,5 4-13 15,-2 8 1-15,16 6 5 16,-6 5 0-16,3 3 0 16,6 3-5-16,-4 19-1 0,4 8 0 15,-9 4-3 1,1 4-6-16,-9 1 0 0,-11-2-42 16,3-4-76-16,-8-9-143 15,0-14-607-15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4:05.7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2FAB9CE-AD95-429F-B919-E81C2C3A4074}" emma:medium="tactile" emma:mode="ink">
          <msink:context xmlns:msink="http://schemas.microsoft.com/ink/2010/main" type="writingRegion" rotatedBoundingBox="17486,3450 21159,3586 21077,5806 17404,5670"/>
        </emma:interpretation>
      </emma:emma>
    </inkml:annotationXML>
    <inkml:traceGroup>
      <inkml:annotationXML>
        <emma:emma xmlns:emma="http://www.w3.org/2003/04/emma" version="1.0">
          <emma:interpretation id="{830A204C-F98E-45A0-8F93-D5446A5F7516}" emma:medium="tactile" emma:mode="ink">
            <msink:context xmlns:msink="http://schemas.microsoft.com/ink/2010/main" type="paragraph" rotatedBoundingBox="17613,3387 21170,3650 21128,4224 17571,3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76E114-F464-4185-B053-C67F64875721}" emma:medium="tactile" emma:mode="ink">
              <msink:context xmlns:msink="http://schemas.microsoft.com/ink/2010/main" type="line" rotatedBoundingBox="17613,3387 21170,3650 21128,4224 17571,3962"/>
            </emma:interpretation>
          </emma:emma>
        </inkml:annotationXML>
        <inkml:traceGroup>
          <inkml:annotationXML>
            <emma:emma xmlns:emma="http://www.w3.org/2003/04/emma" version="1.0">
              <emma:interpretation id="{B5E2A55E-0DED-49BF-90FA-D3A418338AFB}" emma:medium="tactile" emma:mode="ink">
                <msink:context xmlns:msink="http://schemas.microsoft.com/ink/2010/main" type="inkWord" rotatedBoundingBox="17613,3387 21170,3650 21128,4224 17571,39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959 190 517 0,'0'0'146'15,"0"0"3"-15,0 0-48 16,0 0-28 0,0 0-42-16,0 0-17 15,0 0 2-15,-108 63-4 0,105-32 28 16,-2 2 25-16,5 2-13 16,0-1-21-16,8-1-11 15,8-6-4-15,0-4-7 16,6-7 1-16,-6-4-9 15,9-8 8-15,-9-4 1 0,5 0 12 16,-4-21-3-16,-7-5-19 16,4-7-25-16,-14-4-23 15,0-5 11-15,0-5-5 16,-14-3 11-16,-4 2-27 16,-7 2 0-16,9 7 35 15,-6 10 23 1,14 8 3-16,3 12 41 15,2 5 32-15,3 4-34 16,0 0-42-16,0 4 1 16,16 13 39-16,6 8 44 15,-3 5-7-15,5 5-3 16,1 2-13-16,-9 6-8 16,5-1-13-16,1 2 1 0,-11 0-16 15,11-5-18-15,-12-2-5 16,7-3-2-16,-4-7-5 0,3-4-17 15,-7-8-39 1,12-10-51-16,-5-5-122 0,1-17-71 16,-7-6-659-16</inkml:trace>
          <inkml:trace contextRef="#ctx0" brushRef="#br0" timeOffset="371.9996">1286 323 485 0,'0'0'132'0,"0"0"15"15,0 0 2-15,0 0-58 16,63 112-3-16,-47-84-24 16,-8-2-40-16,0-5 4 15,3-3 8-15,-6-7-6 0,-5-4 4 16,3-3 6-16,-3-4 33 15,0 0 11-15,0 0 8 0,0-9-44 16,-3-9-35 0,-2-7-12-16,-6-1 0 0,11-1 0 15,-5-2 0-15,5 3-1 16,0 1 0-16,5 3 0 16,14 0-1-16,3 4 1 15,8 0-6 1,-3 4-16-16,2 1-44 15,-4 4-92-15,7 2-84 16,-2 1-28-16,-6 3-12 16,-13-1-228-16</inkml:trace>
          <inkml:trace contextRef="#ctx0" brushRef="#br0" timeOffset="685.8375">1619 154 1064 0,'0'0'161'16,"0"0"45"-16,0 0-64 15,0 0-113-15,0 0-29 16,0 0-149-16,0 0-114 16,98-25-37-16,-60 36-213 0</inkml:trace>
          <inkml:trace contextRef="#ctx0" brushRef="#br0" timeOffset="-979.6946">109 17 355 0,'0'0'149'0,"0"0"-8"16,0 0-8-1,0 0-3-15,0 0-33 0,0 0-11 0,-5 0-10 16,5 0-5-16,0 0 0 16,0 0-5-16,0 0-15 15,0 0-23-15,0 0-20 16,-3 3-8-16,3 6-17 15,-5 6 7-15,5 9 10 16,-8 3 0 0,8 7 11-16,0 5 8 0,0 2 2 15,0-1 0-15,0 3-8 16,0-3-12-16,8-5 6 0,-3-3 2 16,-5-8-8-1,0-6 0 1,0-5 0-16,0-4 5 15,0-3-4-15,0-6 5 0,0 0 12 16,0 0 20-16,0 0 32 16,-13-15-40-16,5-7-22 0,-14-6-9 15,6-2-2 1,-1-2-11-16,7-2 3 0,-4 1-5 16,14 0 2-16,0 1 5 15,0 3 7-15,0 1-1 0,16 0 1 16,1 3 0-16,12 0-5 31,-4 2 4-31,15 4 2 0,-7 3 0 16,5 6-1-16,2 4-1 15,-7 6 1-15,-1 0-7 16,-10 0 7-16,2 12-6 16,-10 2 5-16,-6 5 1 15,-8 5-5-15,0 1 6 16,-14 5 0-16,-18-1 6 15,-1 0-5-15,1-3-1 16,-9-6-9-16,-2-6-14 16,11-4-52-16,-4-7-73 15,7-3-91-15,15 0-132 0</inkml:trace>
          <inkml:trace contextRef="#ctx0" brushRef="#br0" timeOffset="-578.9926">610 171 35 0,'0'0'376'16,"0"0"-135"-16,0 0-63 15,0 0-54-15,0 0-30 0,0 0-46 16,0 0-32-16,-108 43-8 16,91-12 8-16,9 8 13 15,6 0-14-15,2 2-4 0,2-6-5 16,23-5 6 0,4-11-4-16,-4-8 10 0,15-11 70 15,-7 0 5-15,-9-14-9 16,6-12 2-16,-14-3-31 0,-8-5-20 15,-8 1-16-15,0 2-9 16,-24 3-10-16,2 7-54 31,-10 7-38-31,5 8-17 0,-3 6-89 0,14 4-116 32,16 9-250-32</inkml:trace>
          <inkml:trace contextRef="#ctx0" brushRef="#br0" timeOffset="2974.5897">1660 119 173 0,'0'0'199'0,"0"0"-41"15,0 0-63 1,0 0-11-16,0 0-41 15,0 0-17-15,0 0 16 0,0 3 30 16,0-3 15 0,0 0 5-16,0 0 17 0,0 0 15 15,0 0 13-15,0 0-8 16,16 0-8-16,8-13-32 16,6-3-50-16,3 1-25 0,-4-2-14 15,-4 5-57-15,2-2-102 16,-11 6-236-16,-8 3-289 0</inkml:trace>
          <inkml:trace contextRef="#ctx0" brushRef="#br0" timeOffset="516.6063">1673 251 176 0,'0'0'196'16,"0"0"35"-16,0 0-6 15,0 0-24-15,27 96-26 16,-18-70-63-16,-1 1-41 15,0-2-29-15,0-4-41 16,0-2-1-16,6-6-103 16,-6-4-125-16,-8-9-175 0</inkml:trace>
          <inkml:trace contextRef="#ctx0" brushRef="#br0" timeOffset="1124.7039">2112 351 582 0,'0'0'223'0,"0"0"-31"15,0 0-35 1,0 0-53-1,0 0-24-15,0 0-33 0,0 0 9 16,-65-70 15-16,49 66-15 16,-6 2-19-16,6 2-20 15,0 0-4-15,-1 3-13 16,4 13-1-16,2 5 1 16,6 4-10-16,5 0 10 0,0 1 0 15,0-4 0-15,8-3 0 16,13-6 0-16,-4-6 0 15,7-7 9-15,6 0 1 16,-6-2 2-16,0-14-1 16,3-3-2-16,-10 1-8 15,-4 3 12 1,3 3 23-16,1 2 15 16,-9 6-21-16,8 4-29 15,-2 0-1-15,4 4 0 16,4 10-1-16,-6 3 0 0,14 4-23 15,-11-1-43-15,5 0-41 16,6-1-124-16,-5-5-81 16,-1-8-100-16</inkml:trace>
          <inkml:trace contextRef="#ctx0" brushRef="#br0" timeOffset="1819.7328">2472 356 218 0,'0'0'185'0,"0"0"-28"16,0 0-69-16,0 0-12 15,67 111-2-15,-50-89-28 16,-7-1 21-16,4-8-14 16,-3-4-12-16,-6-8-23 15,3-1 26 1,-5-3 43-16,2-16-77 15,-5-3-10-15,9 0-1 0,-1 0-9 0,0 6 4 16,-3 2 5-16,3 7 1 16,0 5-1-16,3 2-8 15,5 0 8-15,1 13-9 16,4 3 10-16,-4 1 0 16,12 0-1-16,-10-4 1 15,3-6 0-15,-6-1 0 16,3-6-19-16,-5 0 2 15,-6-10-10-15,5-8-17 16,-10-3 21-16,5 1 23 16,0-2 32-16,-2 4 39 15,-4 5-6 1,7 1 10-16,-1 7 8 16,0 4-60-16,13 1-22 15,-4 0-1-15,7 3-1 16,0 9 1-16,6-4 0 15,3 0 0-15,-9-3-7 16,14-1-14-16,-11-4-47 16,-5 0-81-16,-4 0-10 0,-12 0-13 0,2 0 55 15,-8 5-4 1,0 7 121-16,-8 5 127 0,0-1 22 16,0 4-58-16,2-1-25 15,6-2-25-15,0-3-14 16,14-5 25-16,2-5 42 15,14-4 73-15,-6 0-34 0,0-9-24 16,-7-8-31-16,-6 0-22 16,-11-1-31-16,0-3-10 15,-9 5-15-15,-18 1-31 16,-2 4-58-16,-12 6-150 16,11 1-140-16,14 0-462 0</inkml:trace>
          <inkml:trace contextRef="#ctx0" brushRef="#br0" timeOffset="2088.7361">3516 284 573 0,'0'0'237'0,"0"0"-102"15,0 0-41-15,0 0 9 0,0 0-58 16,0 0 43-16,8 109 63 16,9-81-22-16,-7-4-72 15,-10 0-26 1,0 0 1-16,0-4 0 16,-8 0-12-16,-16-4-20 15,-17-7-6-15,12-4-144 16,2-5-433-16</inkml:trace>
        </inkml:traceGroup>
      </inkml:traceGroup>
    </inkml:traceGroup>
    <inkml:traceGroup>
      <inkml:annotationXML>
        <emma:emma xmlns:emma="http://www.w3.org/2003/04/emma" version="1.0">
          <emma:interpretation id="{7DB09B82-C8AF-4FE5-ADBF-B26214CFF1E8}" emma:medium="tactile" emma:mode="ink">
            <msink:context xmlns:msink="http://schemas.microsoft.com/ink/2010/main" type="paragraph" rotatedBoundingBox="17453,4357 19992,4451 19975,4907 17436,4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9D4C00-89BB-4E15-8EDC-F406D6055651}" emma:medium="tactile" emma:mode="ink">
              <msink:context xmlns:msink="http://schemas.microsoft.com/ink/2010/main" type="inkBullet" rotatedBoundingBox="17451,4412 17594,4417 17594,4430 17450,4425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3930.3876">-142 914 1001 0,'0'0'136'0,"0"0"-62"15,0 0-74-15,0 0-48 16,0 0-144-16,103 0-98 16,-63 15-391-16</inkml:trace>
      </inkml:traceGroup>
      <inkml:traceGroup>
        <inkml:annotationXML>
          <emma:emma xmlns:emma="http://www.w3.org/2003/04/emma" version="1.0">
            <emma:interpretation id="{E7CC6766-3FBF-4E25-B717-E5FEC22A10DD}" emma:medium="tactile" emma:mode="ink">
              <msink:context xmlns:msink="http://schemas.microsoft.com/ink/2010/main" type="line" rotatedBoundingBox="17625,4363 19992,4451 19975,4907 17608,4819"/>
            </emma:interpretation>
          </emma:emma>
        </inkml:annotationXML>
        <inkml:traceGroup>
          <inkml:annotationXML>
            <emma:emma xmlns:emma="http://www.w3.org/2003/04/emma" version="1.0">
              <emma:interpretation id="{EA0D364E-24D6-41D3-AC59-D5E2944976DB}" emma:medium="tactile" emma:mode="ink">
                <msink:context xmlns:msink="http://schemas.microsoft.com/ink/2010/main" type="inkWord" rotatedBoundingBox="17625,4363 19992,4451 19975,4907 17608,48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76.7666">25 1064 537 0,'0'0'104'16,"0"0"102"-16,0 0-30 0,0 0-41 15,0 119-6-15,0-85-68 16,6-5-13-16,-3-3-34 31,2-5-5-31,-2-7-9 0,2-7-31 16,-5-7-109-16,0 0-141 15,0-14-220-15</inkml:trace>
          <inkml:trace contextRef="#ctx0" brushRef="#br0" timeOffset="4210.3844">261 1199 215 0,'0'0'118'16,"0"0"53"-16,0 0-47 15,0 0 9-15,0 0 17 0,0 0 19 16,0 0 35-16,43 18-50 16,-35-36-89-16,-2-5-13 15,2-2-18-15,-8 0-8 16,13 6-6-16,-2 2 37 15,5 5 9-15,6 5-18 16,2 5-3-16,9 2-11 16,5 0 1-16,-6 5-17 0,1 8-5 15,-9 3 0-15,6 0-11 16,-6-1-2-16,-5 0-10 16,3 0-65-16,-6-3-71 15,0-2-94-15,6-7-160 0,-6-1-343 16</inkml:trace>
          <inkml:trace contextRef="#ctx0" brushRef="#br0" timeOffset="4479.3109">913 1048 679 0,'0'0'234'0,"0"0"-29"16,0 0-11-16,0 0-81 15,0 0-49-15,0 0-29 16,0 0-3-16,-111 64 10 16,111-38 5-16,0 1-23 15,0-1 0-15,8-2-8 16,14-1-5-16,5-3-5 16,3-6-6-1,2-1-38-15,6-5-16 16,-5-8-57-16,7 0-121 15,-7-13-119-15,-9-8-332 0</inkml:trace>
          <inkml:trace contextRef="#ctx0" brushRef="#br0" timeOffset="4731.2472">1040 899 606 0,'0'0'240'0,"0"0"-106"15,0 0 5-15,0 0 46 16,0 0-28-16,0 0-60 16,73 120-27-16,-51-75-4 0,-3 1-2 15,-6 0-19-15,9-2-11 16,-6-3-12-16,1-6-15 16,-7-4-7-16,4-5-9 15,-3-7-55-15,2-7-66 16,-10-12-130-16,2 0-133 15,3-5-296-15</inkml:trace>
          <inkml:trace contextRef="#ctx0" brushRef="#br0" timeOffset="5125.0947">1319 1189 441 0,'0'0'137'16,"0"0"-7"-16,0 0 52 0,0 0-55 16,108 93 0-16,-81-84-24 15,-2-6 61-15,-1-3-39 32,-2 0-20-32,-6-10-25 15,8-13-10-15,-10-4-43 0,-6-5-27 16,3-1-53-16,-3 3-31 15,-3 4-61-15,3 7-90 16,0 3-90-16,-5 9-61 16,11 4 85-16,2 3 40 15,0 0 261-15,0 5 8 16,1 12 160-16,-9 1 3 0,8 6 5 16,-3 4-30-16,-2 1 7 15,3 3-10-15,-6 1-49 16,8-3-46-16,0-4-29 15,1-4-19-15,4-8-100 16,-10-6-108-16,3-8-191 0</inkml:trace>
          <inkml:trace contextRef="#ctx0" brushRef="#br0" timeOffset="5517.9369">1722 1032 945 0,'0'0'78'0,"0"0"-51"0,0 0-27 16,0 0-27-16,0 0-116 15,0 0 19-15,127-13 88 16,-86 26 20-16,-3 6 11 16,-3 3 5-16,-5 5 0 15,2 5 2-15,-2 3 25 16,-6 0-12-16,-5 1 9 0,-5-3 8 15,-3-6-3-15,-6-5 39 16,-5-6 33-16,0-10-17 16,0-3 32-16,0-3 102 0,0 0 0 15,0-12-67-15,0-8-50 16,8-4-19-16,8-4-32 31,9 1-23-31,5 2-6 16,5 3-16-16,3 5-5 0,-6 11-52 15,6 6-105 1,-14 6-115-16,-7 10-338 0</inkml:trace>
        </inkml:traceGroup>
      </inkml:traceGroup>
    </inkml:traceGroup>
    <inkml:traceGroup>
      <inkml:annotationXML>
        <emma:emma xmlns:emma="http://www.w3.org/2003/04/emma" version="1.0">
          <emma:interpretation id="{A789B782-482F-4496-802D-D3B15754B22D}" emma:medium="tactile" emma:mode="ink">
            <msink:context xmlns:msink="http://schemas.microsoft.com/ink/2010/main" type="paragraph" rotatedBoundingBox="17661,5074 19811,5109 19801,5718 17651,5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A503D3-BE40-494D-A9A2-7644EBDCD11E}" emma:medium="tactile" emma:mode="ink">
              <msink:context xmlns:msink="http://schemas.microsoft.com/ink/2010/main" type="line" rotatedBoundingBox="17661,5074 19811,5109 19801,5718 17651,5683">
                <msink:destinationLink direction="with" ref="{04ABFBD2-A024-44BE-8AB5-A3E716817F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7323E8-F333-4F1C-B151-3C68F8B5B541}" emma:medium="tactile" emma:mode="ink">
                <msink:context xmlns:msink="http://schemas.microsoft.com/ink/2010/main" type="inkWord" rotatedBoundingBox="17661,5074 19811,5109 19801,5718 17651,56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441.7648">1035 1780 409 0,'0'0'247'15,"0"0"-82"-15,0 0-66 16,0 0-6-1,0 0 4-15,0 0-13 16,-60 98-3-16,36-60-33 0,-6 0-24 16,9 2-8-16,4-8-7 15,1-2-8-15,5-8-1 16,6-6-52-16,5-8-96 16,0-4-169-16,0-4-499 0</inkml:trace>
          <inkml:trace contextRef="#ctx0" brushRef="#br0" timeOffset="10172.3739">794 1857 502 0,'0'0'152'16,"0"0"83"-16,0 0-40 16,0 0-31-16,0 0-37 15,0 0-56-15,0 0-36 0,0-10-22 32,8 10-13-32,16 13 26 15,1 7 36-15,7 6 0 16,6 3-24-16,0 5-16 15,-5-3-3-15,2 2-5 16,-6-3-12-16,1-6-1 16,-5-1-1-16,-9-10-19 0,-5-1-35 15,-3-6-54-15,-8-6-94 16,0 0-48-16,0-13-97 0</inkml:trace>
          <inkml:trace contextRef="#ctx0" brushRef="#br0" timeOffset="8468.6293">301 1729 172 0,'0'0'316'0,"0"0"-126"16,0 0-31-16,0 0-35 15,0 0-25-15,0 0-26 16,0 0-26-16,-32-21-26 0,18 18-2 16,-2 1 17-16,0 0-4 15,-8 2-17-15,2 0-2 16,3 0-6-16,-5 0 2 15,7 2-3-15,4 3-4 0,-3 0 7 16,8 2-2-16,-1-1 1 31,9-1-7-31,-5 0 6 0,5 2-7 16,0 3 1-16,0 3 4 16,14 1 17-16,10 5-2 15,6 1 12-15,5 3 7 16,11 3-1-16,0-1-7 15,-3 3-20-15,-5 1 2 16,0 3-4-16,-14-3-8 0,-5 0 0 16,-5-2 0-16,-14-1 0 15,0-3 7-15,0-2-6 16,-22-3 9-16,-2-3 0 16,-3-4 2-16,-11-7-6 15,5-4 3-15,1 0-3 16,-1-4-5-1,12-13 5-15,5-5 8 16,16-5-8-16,0-8-5 16,29-6-1-16,4-4-1 15,7-1 7-15,-7 1-6 16,13 3 14-16,-22 6-1 16,-5 2-13-16,-11 7 5 0,-8 4-1 15,0 5-5-15,-24 5-33 0,-3 4-53 16,-6 9-122-16,4 0-104 15,4 0-268-15</inkml:trace>
          <inkml:trace contextRef="#ctx0" brushRef="#br0" timeOffset="10990.0734">1460 1667 636 0,'0'0'111'0,"0"0"57"16,0 0-41-16,0 0-32 16,0 0-47-16,0 0-29 15,0 0-2-15,-79 0 3 16,71 13-2-16,0 4 12 0,8 4-12 15,0 1-2 1,0 4 1-16,24 3 2 0,1 3 21 0,7-1-2 16,6 2-16-16,-6 1-12 15,1-3-3-15,-9-2-6 16,-2-3 0-16,-11-3-1 16,-6-3 1-16,-5-2-1 15,0-3 1-15,-8-2 10 16,-16-3-9-1,2-7 5-15,-10-3 0 16,7 0-1-16,1-10 1 16,2-12 1-16,11-5-7 15,11-10 6-15,0-6-7 16,11-3 0-16,14-5 7 16,-1-1-1-16,-2 2 12 15,-14 4-4-15,0 5-8 0,-8 6-6 16,0 5-26-16,-8 10-58 15,-17 13-79-15,9 7-119 0,3 0-111 16</inkml:trace>
          <inkml:trace contextRef="#ctx0" brushRef="#br0" timeOffset="11544.9844">1763 1673 700 0,'0'0'205'15,"0"0"-122"-15,0 0-34 16,0 0 25 0,0 0 21-16,0 0-22 15,54 111-7-15,-35-72-18 16,-3-1-23-16,-8 1-3 0,6-1-11 16,-3-6-9-16,-6-4-1 15,-5-7 8-15,0-7-8 16,0-4 0-16,0-6 5 15,0-4 7-15,0 0 8 0,0 0 0 16,-5-4-5-16,-4-6-3 16,1-2 1-16,0-3 8 15,5-2 26-15,3-3 5 16,0-1-7-16,0-1-16 16,11-1-11-16,19-3 19 15,3-2 11-15,7 2 9 0,6 1-10 16,3-1-16-16,-9 7-16 15,-2 4-15-15,-8 4-1 16,-11 4-48-16,-5 3-41 16,-4 1-53-16,-10 3-65 15,0 0-173-15,-8 0-3 0,-8 3-388 16</inkml:trace>
          <inkml:trace contextRef="#ctx0" brushRef="#br0" timeOffset="11761.4112">1931 1913 443 0,'0'0'164'0,"0"0"38"16,0 0 28-16,0 0-19 15,0 0-38-15,0 0-40 16,110 106-29-16,-80-88-43 15,-3 1-38-15,-2-3-23 16,4 9-42 0,-7-7-127-16,-11-4-346 0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4:22.58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ABFBD2-A024-44BE-8AB5-A3E716817F74}" emma:medium="tactile" emma:mode="ink">
          <msink:context xmlns:msink="http://schemas.microsoft.com/ink/2010/main" type="inkDrawing" rotatedBoundingBox="17622,6172 19527,5979 19529,5998 17624,6191" semanticType="underline" shapeName="Other">
            <msink:sourceLink direction="with" ref="{FDA503D3-BE40-494D-A9A2-7644EBDCD11E}"/>
          </msink:context>
        </emma:interpretation>
      </emma:emma>
    </inkml:annotationXML>
    <inkml:trace contextRef="#ctx0" brushRef="#br0">0 184 530 0,'0'0'150'0,"0"0"-8"16,0 0-4-16,0 0-3 15,0 0-60-15,0 0-7 16,3 0-3-16,2 0-2 15,-2-2-14 1,2 0-23-16,-2 1-11 16,10-2-4-16,-5 3 2 15,9-1 3-15,12 1-3 16,-1-3 9-16,9 2 1 16,1-1-5-16,6 1-2 15,4-4 0-15,6 0 3 16,9-3 14-16,-1-1-8 0,3 0-9 15,0 0-6-15,5-1-9 16,0 2 0-16,4-2 5 16,-4 1-6-16,3 2 2 0,-11-1 0 15,9 1-1 1,-6-1 0-16,-3 3-1 0,-5-1 2 16,5-1 4-16,-5 1-5 0,5 3 6 15,-5-2-6-15,-9 2 0 16,1 1 8-16,3-1-8 15,-9-1 9-15,-5 2-3 16,2-1-6-16,-7 0 9 16,-3 0-1-16,-6 1 1 15,-8 2 8 1,0-2-8-16,-7 2-1 16,-4 0-8-16,-5 0 0 15,0 0 12-15,0 0-6 16,0 0-1-16,0 0 0 15,0 0-5-15,0 0-1 16,0 0 0-16,0 0 0 16,0 0-20-16,0 0-24 0,0 0-9 15,0 0 2-15,0 0-31 16,0 0-101-16,-14 0-120 16,-2 0-223-16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5:35.0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70017F-C113-4528-A75A-6E66147DFB05}" emma:medium="tactile" emma:mode="ink">
          <msink:context xmlns:msink="http://schemas.microsoft.com/ink/2010/main" type="writingRegion" rotatedBoundingBox="428,15113 5202,15100 5207,16936 433,16949"/>
        </emma:interpretation>
      </emma:emma>
    </inkml:annotationXML>
    <inkml:traceGroup>
      <inkml:annotationXML>
        <emma:emma xmlns:emma="http://www.w3.org/2003/04/emma" version="1.0">
          <emma:interpretation id="{960D874D-CE5B-4653-BF03-3E1AA79C5569}" emma:medium="tactile" emma:mode="ink">
            <msink:context xmlns:msink="http://schemas.microsoft.com/ink/2010/main" type="paragraph" rotatedBoundingBox="1528,15047 4439,15141 4417,15825 1506,157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D720BF-602A-4758-A658-C2DF27FB99A7}" emma:medium="tactile" emma:mode="ink">
              <msink:context xmlns:msink="http://schemas.microsoft.com/ink/2010/main" type="inkBullet" rotatedBoundingBox="1519,15324 1894,15337 1880,15743 1506,15731"/>
            </emma:interpretation>
          </emma:emma>
        </inkml:annotationXML>
        <inkml:trace contextRef="#ctx0" brushRef="#br0">0 59 637 0,'0'0'130'0,"0"0"107"16,0 0-75-16,0 0-16 16,0 0-38-16,0 0-31 15,0 0-16-15,70-57-16 16,-54 55-4-1,-8 2-17-15,9 0-15 16,-12 0-9-16,-2 8 1 16,-3 7 0-16,0 5 9 0,0 6 5 15,-16 6-9-15,-1 0 8 16,1-1-6-16,0 1-7 16,8-4 0-16,-6-4-1 15,14-4-1-15,0-5 1 16,0-2-1-16,0-2 1 15,8 0 2-15,9-3 5 16,4-5 7-16,12-3-9 16,5 0-5-16,2-5-47 15,6-26-77-15,-11 1-220 0,-13 1-561 16</inkml:trace>
        <inkml:trace contextRef="#ctx0" brushRef="#br0" timeOffset="200.522">189-48 918 0,'0'0'136'16,"0"0"-8"-16,0 0 41 15,0 0-66-15,0 0-68 16,0 0-29-16,127 0-6 15,-102-4-75-15,-1-2-169 16,-10-4-121-16</inkml:trace>
      </inkml:traceGroup>
      <inkml:traceGroup>
        <inkml:annotationXML>
          <emma:emma xmlns:emma="http://www.w3.org/2003/04/emma" version="1.0">
            <emma:interpretation id="{C577762E-4422-47F6-BC7D-4176D3D1F856}" emma:medium="tactile" emma:mode="ink">
              <msink:context xmlns:msink="http://schemas.microsoft.com/ink/2010/main" type="line" rotatedBoundingBox="1797,15056 4439,15141 4418,15811 1775,15725"/>
            </emma:interpretation>
          </emma:emma>
        </inkml:annotationXML>
        <inkml:traceGroup>
          <inkml:annotationXML>
            <emma:emma xmlns:emma="http://www.w3.org/2003/04/emma" version="1.0">
              <emma:interpretation id="{FD7B341F-41F1-4DB2-89FD-1DDB50176579}" emma:medium="tactile" emma:mode="ink">
                <msink:context xmlns:msink="http://schemas.microsoft.com/ink/2010/main" type="inkWord" rotatedBoundingBox="1795,15108 2110,15118 2105,15255 1791,152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94.608">341-295 593 0,'0'0'168'0,"0"0"77"16,0 0-71-16,0 0-79 16,0 0-70-16,0 0-16 15,0 0 12-15,-57 55 8 16,51-33 5-16,6-3-11 16,0-4-14-16,6-3 17 15,10-4 22-15,0-2 39 0,1-6 40 16,12 0-2-16,-4 0-19 15,-1 0-42-15,0-6-42 16,1-2-22-16,5 1-3 16,-6 2-104-16,8 5-97 15,-7 0-277-15,-4 0-106 0</inkml:trace>
        </inkml:traceGroup>
        <inkml:traceGroup>
          <inkml:annotationXML>
            <emma:emma xmlns:emma="http://www.w3.org/2003/04/emma" version="1.0">
              <emma:interpretation id="{0534D8C6-A3A3-4A5C-BA7C-A67B7B03CE0A}" emma:medium="tactile" emma:mode="ink">
                <msink:context xmlns:msink="http://schemas.microsoft.com/ink/2010/main" type="inkWord" rotatedBoundingBox="2450,15077 4439,15141 4418,15811 2428,157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95.7813">1207 97 575 0,'0'0'118'0,"0"0"-67"16,0 0-5-16,0 0 32 15,0 0-2-15,0 0-5 0,0 0 22 16,119 109-21-16,-103-78-24 15,0 2-21-15,-8-3-2 16,0-6 1-16,-8-8 9 16,0-4-2-16,0-7 8 0,0-5 14 15,0 0 26-15,-2 0-2 32,-15-17-25-32,-4-10-39 0,-4-7-15 15,9-3-28-15,0-1 28 16,16 1 1-16,0 3 5 15,16 2-6-15,14 4-1 16,5 3 1-16,11 7 0 16,-5 6 9-16,-1 8 4 15,-2 4 12-15,-13 0-11 0,-4 0-14 16,-13 0 0-16,-5 10-8 16,-3 3-8-16,0 4 5 15,-19 4 4-15,-11-3-16 16,9 0-38-16,-6-1-79 15,10-6-206-15,4-5-50 0</inkml:trace>
          <inkml:trace contextRef="#ctx0" brushRef="#br0" timeOffset="2018.7687">1880-1 189 0,'0'0'586'16,"0"0"-402"-16,0 0-5 15,0 0-33-15,0 0-21 16,0 0-26-16,0 0-67 16,-94-33-31-16,78 34 0 15,-6 16-2-15,6 5-4 0,-1 8 5 16,9 3 9-16,6 4 3 15,2-2-1-15,0 0-3 16,10-4-7-16,15-7-1 16,5-5 0-16,10-12-19 15,1-7-26-15,-3 0-38 0,8-13-75 32,-6-24-109-32,-15 4 14 15,-9 1-320-15</inkml:trace>
          <inkml:trace contextRef="#ctx0" brushRef="#br0" timeOffset="2283.8135">1991-105 778 0,'0'0'82'0,"0"0"-82"0,0 0-40 15,0 0-63-15,0 0-151 0</inkml:trace>
          <inkml:trace contextRef="#ctx0" brushRef="#br0" timeOffset="2150.1825">2040 62 462 0,'0'0'339'16,"0"0"-174"-16,0 0-127 16,0 0 5-16,0 0 29 15,0 0-9-15,0 0-43 0,95 97-20 16,-71-77-6-16,1-5-118 16,-4-7-80-16,-10-8-132 0</inkml:trace>
          <inkml:trace contextRef="#ctx0" brushRef="#br0" timeOffset="2566.4358">2365 23 548 0,'0'0'155'15,"0"0"-37"-15,0 0 18 0,0 0-32 16,0 0-37-16,0 0 22 15,-41 105-19-15,41-78 10 16,8-5-33-16,9-3-15 16,7-8 5-16,-8-7 11 15,14-4 45-15,-11 0-6 16,-3-15-4 0,-2-5-17-16,-14-4-25 15,0-2-16-15,-6 1-25 16,-13 0-38-16,-19 5-106 15,6 7-129-15,8 7-332 0</inkml:trace>
          <inkml:trace contextRef="#ctx0" brushRef="#br0" timeOffset="1265.8473">990 71 598 0,'0'0'114'16,"0"0"-23"-16,0 0-22 16,0 0-4-16,0 0-56 15,0 0-8-15,0 0 4 16,-70 68 32-16,70-36 25 16,0-3-33-16,16-1 5 15,8-8 25-15,6-7 65 16,-3-11 23-16,3-2 20 0,2-9-23 15,-10-16-24 1,-3-4-42-16,-11-4-32 0,-8-5-45 16,0 3-1-16,-8 6-41 15,-16 5-92-15,-9 11-66 0,1 13-187 16,10 0-141-16,6 6-148 16</inkml:trace>
          <inkml:trace contextRef="#ctx0" brushRef="#br0" timeOffset="3120.939">2562-275 1054 0,'0'0'193'16,"0"0"-99"-16,0 0-63 15,0 0-31-15,-100 118-200 0,84-96-371 0</inkml:trace>
          <inkml:trace contextRef="#ctx0" brushRef="#br0" timeOffset="2920.3728">2627 117 517 0,'0'0'81'0,"0"0"-2"16,0 0 60-16,0 0-29 16,0 0-29-16,30 94-9 15,-19-81-24-15,-3-3 1 16,0-9-9-16,0-1 24 15,0-1 43-15,6-17-31 0,-6-4-43 16,8 0 22-16,1-1 5 16,-1 7 14-16,-3 0-18 15,4 6-28-15,-1 7-17 16,3 3-10-16,-6 0-1 16,3 0-17-16,1 13-27 15,-1-1-45 1,-11 5-84-16,3-4-310 15,-8-8-182-15</inkml:trace>
        </inkml:traceGroup>
      </inkml:traceGroup>
    </inkml:traceGroup>
    <inkml:traceGroup>
      <inkml:annotationXML>
        <emma:emma xmlns:emma="http://www.w3.org/2003/04/emma" version="1.0">
          <emma:interpretation id="{545F7B78-A0FA-4BC5-A7D7-F96FFBDA1C00}" emma:medium="tactile" emma:mode="ink">
            <msink:context xmlns:msink="http://schemas.microsoft.com/ink/2010/main" type="paragraph" rotatedBoundingBox="430,16043 5204,16030 5207,16936 433,16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E34B0E-9990-4FE3-9650-C5C9F5C2B9F8}" emma:medium="tactile" emma:mode="ink">
              <msink:context xmlns:msink="http://schemas.microsoft.com/ink/2010/main" type="line" rotatedBoundingBox="430,16043 5204,16030 5207,16936 433,16949"/>
            </emma:interpretation>
          </emma:emma>
        </inkml:annotationXML>
        <inkml:traceGroup>
          <inkml:annotationXML>
            <emma:emma xmlns:emma="http://www.w3.org/2003/04/emma" version="1.0">
              <emma:interpretation id="{242B45BF-C3AE-43BB-838E-4A2FE53F0AF5}" emma:medium="tactile" emma:mode="ink">
                <msink:context xmlns:msink="http://schemas.microsoft.com/ink/2010/main" type="inkWord" rotatedBoundingBox="431,16178 1767,16174 1769,16687 432,166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07.675">-468 882 529 0,'0'0'197'16,"0"0"-2"-16,0 0-63 16,0 0-9-16,0 0-55 15,0 0-20-15,0 0 7 0,-57 23 13 32,35-4-25-32,3 3-15 0,-2 3 4 15,2 0 3-15,-3 1-6 16,6 2-10-16,8-3-13 15,-1 0-6-15,9-6-17 16,0-2-17-16,0-5-17 16,17-3-37-16,12-5-1 0,-4-4-2 15,-1 0-38-15,1 0 5 16,7 0 30-16,-8 0 22 16,1 0 30-16,-4 0 20 15,4 0 14-15,-1 0 8 16,9 0 0-16,-4 7 14 15,-4-4 22-15,7-3 12 0,-7 0 80 16,-4 0 49-16,-5-3-5 16,-7-4-17-16,-7-1-18 15,-2 1-13-15,0 0-61 16,-16-3-63-16,0 0-60 16,-9 4-38-16,1 6-127 15,0 0-176 1,16 0 74-16</inkml:trace>
          <inkml:trace contextRef="#ctx0" brushRef="#br0" timeOffset="5224.1811">-49 1170 329 0,'0'0'73'0,"0"0"22"0,0 0 11 15,0 0-14-15,0 0-5 16,0 0-22-16,0 0-28 16,49 53 43-16,-44-53 37 15,-2 0 83 1,5-5 8-16,-3-12-142 16,4-3-43-16,1 4 69 15,4-1 13-15,-6 5-29 16,8 7-47-16,-8 3-16 15,17 2-13-15,-4 0 0 16,-4 4-9-16,7 11-35 16,8 11-67-16,-7-4-74 0,-1-2-347 0</inkml:trace>
          <inkml:trace contextRef="#ctx0" brushRef="#br0" timeOffset="4322.7758">-891 773 438 0,'0'0'128'16,"0"0"-54"-16,0 0-5 15,0 0 16-15,0 0 3 16,0 0-4 0,-110 73-6-1,93-47-17-15,1 1-13 16,0 7-18-16,0 4 11 16,7 0-16-16,1 5-24 0,8-1 20 15,0 0-21-15,8-1-6 16,11-6 6-16,3-5-30 15,11-8-67-15,23-7-61 0,-18-8-59 16,3-7-194-16</inkml:trace>
        </inkml:traceGroup>
        <inkml:traceGroup>
          <inkml:annotationXML>
            <emma:emma xmlns:emma="http://www.w3.org/2003/04/emma" version="1.0">
              <emma:interpretation id="{27E74F4E-7E15-4C70-B63F-0EE05111B42B}" emma:medium="tactile" emma:mode="ink">
                <msink:context xmlns:msink="http://schemas.microsoft.com/ink/2010/main" type="inkWord" rotatedBoundingBox="2241,16192 4832,16185 4834,16845 2243,168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12.0569">833 1142 415 0,'0'0'363'0,"0"0"-134"15,0 0-104-15,0 0-13 0,0 0-35 16,0 0-41-16,0 0-35 15,-81-19-1-15,73 31-23 16,0 5 7-16,0 1 0 16,8 0 0-16,0-3 16 15,0-2 0 1,8-6-9-16,3-5 9 16,5-2 0-16,0 0 29 15,-2-11 21-15,2-11-16 16,-8-5-34-16,0-7 0 15,-8-2-36-15,0 2 11 16,0-1 14-16,0 2 9 16,-8 7 2-16,0 5 0 0,8 8 35 15,-8 6 24-15,8 5-18 16,0 2-41-16,0 0-2 16,0 11-17-16,8 9 18 15,8 5-8-15,0 0 8 16,9 1 1-16,-4-2 0 15,4-2 6-15,7-5-4 0,-2-6 7 16,2-7 10-16,-7-4 4 16,7 0 12-16,-7-6-12 0,-4-9-7 15,-10 1 0-15,-6-1-8 16,-2 2 0-16,-3 4 7 16,0 1-9-16,-3 7-6 15,-5 1-8 1,-5 0 8-16,2 9-1 15,-3 11 0-15,6 4-11 16,0 4 10-16,8-1 1 16,0-1-8-16,8-1 9 15,14-7-11-15,-3-1-4 16,13-6-44-16,14-11-62 16,3 0-105-16,-11 0-132 0</inkml:trace>
          <inkml:trace contextRef="#ctx0" brushRef="#br0" timeOffset="6359.068">1572 942 661 0,'0'0'234'15,"0"0"25"-15,0 0-62 16,0 0-71-16,0 0-61 16,0 0-36-16,0 0-23 0,-57 13 3 15,44 6 0-15,-4 3 7 16,1 2 1-16,5 2 5 16,3 0-6-16,0-4-9 15,8-2-7-15,0-1-9 16,0-4-22-16,11-5-17 15,5-2-35 1,6-3-40-16,-3-5-11 16,2 0-73-16,4-1-11 15,-4-12 13-15,-4 0-96 0</inkml:trace>
          <inkml:trace contextRef="#ctx0" brushRef="#br0" timeOffset="6528.2419">1634 1131 58 0,'0'0'114'0,"0"0"-22"0,0 0 32 16,0 0-33-16,0 0 0 15,0 0 30-15,127 46 51 16,-110-46 52-16,-1-15-4 16,-8-3-50-16,-8-3-57 15,0 1-40-15,-8 2-47 16,-8 1-26-16,-9 8-70 16,1 9-149-16,0 0-294 0,7 7-207 0</inkml:trace>
          <inkml:trace contextRef="#ctx0" brushRef="#br0" timeOffset="7161.4378">2165 1024 639 0,'0'0'224'15,"0"0"36"1,0 0-76-16,0 0-75 16,0 0-55-16,0 0-37 0,0 0-10 15,-103-21-7-15,81 25-5 16,6 13 3 0,0 3-5-16,8 2 7 0,8 0 15 15,0-1-15-15,8-5 0 16,8-2 1-16,14-7 0 15,-6-5 0-15,0-2 10 0,1 0 11 16,-9-19-4-16,6-5-11 16,-14-7 2-16,-6-8-9 15,-2-2-18-15,0-2 1 16,-8-1-8-16,-8 5-29 16,-8 4 8-1,10 10 46 1,6 8 27-16,0 10 18 0,5 7-17 15,3 0-28-15,0 14 0 16,8 15 0-16,9 9 33 16,-1 7 20-16,8 3 5 15,-2-3-13-15,2 1-20 16,1-10-19-16,-9-5-6 0,8-7-21 16,-2-9-55-16,-6-15-87 15,-5 0-179-15,-3-9-263 0</inkml:trace>
          <inkml:trace contextRef="#ctx0" brushRef="#br0" timeOffset="7415.1467">2349 1046 656 0,'-38'-133'105'16,"38"130"-60"-16,0 0-45 15,21 3-88-15,4 0-117 16,-1 0-308-16</inkml:trace>
          <inkml:trace contextRef="#ctx0" brushRef="#br0" timeOffset="7308.3412">2349 1046 371 0,'0'0'126'16,"0"0"-70"-16,0 0 2 0,0 0-28 16,0 0-15-16,0 0-15 15,0 0-16-15,89 87-74 16,-89-89-253-16</inkml:trace>
          <inkml:trace contextRef="#ctx0" brushRef="#br0" timeOffset="7931.2125">2649 1002 365 0,'0'0'152'0,"0"0"-33"0,0 0-2 31,0 0-16-31,0 0 48 0,-38-103-87 16,14 93-40-16,-1 3-10 15,4 5-12-15,10 2 0 16,-3 0-6-16,14 13 5 16,0 7-7-16,0 5 8 15,25 8 0-15,-1 1 20 16,14 7 21-16,-6 2 70 0,9 4-63 16,0 1 7-16,-12 3-26 15,-4-4-23-15,-9 0-6 16,-16-8-10-16,0-7-44 15,-16-11 22-15,-25-7 12 16,11-7 14-16,-10-7 6 16,-1-4-7-16,3-22-35 0,6-5-99 15,16-5-29-15,7-1 103 16,9 6 67-16,9 3 19 16,20 5-19-16,4 6-5 15,-1 4 5-15,14 0 0 16,-10 4 9-16,-7 0 7 0,9 1 20 31,-13 0 35-31,-1 3 5 0,-8 0-28 16,-8 2 13-16,0 2-12 15,0 1-29-15,-8 0 2 16,0 0-3-16,9 0 1 16,-1 0-2-16,0 7-11 15,0-1-6-15,5-2-1 16,4-4-33-16,-6 0-138 0,-3 0-130 0</inkml:trace>
          <inkml:trace contextRef="#ctx0" brushRef="#br0" timeOffset="8116.0194">2776 836 902 0,'0'0'299'0,"0"0"-135"15,0 0-119-15,0 0-45 0,0 0-68 16,0 0-164-16,0 0-90 0</inkml:trace>
          <inkml:trace contextRef="#ctx0" brushRef="#br0" timeOffset="8378.7839">3120 972 538 0,'0'0'251'0,"0"0"-1"0,0 0-24 15,0 0-40-15,0 0-57 16,0 0-34-16,0 0-40 31,-25 13-23-31,4 0-31 16,5 4 12-16,-1 5-12 0,7 2 15 15,4 2 5 1,6 0-20-16,0-3-1 0,0-1 0 16,14 0-11-16,10-9-17 15,0 0-23-15,9-3-43 16,7-8-87-16,-7-2-194 0,-11 0-333 16</inkml:trace>
          <inkml:trace contextRef="#ctx0" brushRef="#br0" timeOffset="8532.457">3304 1166 727 0,'0'0'524'15,"0"0"-241"-15,0 0-21 16,0 0-41-16,0 0-148 16,0 0-73-1,0 0-32-15,0 0-160 16,0-1-581-16</inkml:trace>
        </inkml:traceGroup>
        <inkml:traceGroup>
          <inkml:annotationXML>
            <emma:emma xmlns:emma="http://www.w3.org/2003/04/emma" version="1.0">
              <emma:interpretation id="{E3783C6E-F0C2-4B4D-9E52-895EA5EF030F}" emma:medium="tactile" emma:mode="ink">
                <msink:context xmlns:msink="http://schemas.microsoft.com/ink/2010/main" type="inkWord" rotatedBoundingBox="4914,16031 5204,16030 5207,16936 4916,16937"/>
              </emma:interpretation>
              <emma:one-of disjunction-type="recognition" id="oneOf4">
                <emma:interpretation id="interp4" emma:lang="" emma:confidence="0">
                  <emma:literal>)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9096.3006">3399 626 408 0,'0'0'245'0,"0"0"-157"15,0 0 81-15,0 0 18 16,102 60-53-16,-64-20-5 31,-5 8-29-31,-1 10-30 0,6 4-13 16,-14 7-24-16,-7 3-9 15,-9 3 2-15,-8 2-7 16,0-1-19-16,0-5-1 16,-25 14-24-16,-4-18-126 15,-4-21-338-15</inkml:trace>
        </inkml:traceGroup>
      </inkml:traceGroup>
    </inkml:traceGroup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5:14.7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44C40A5-829E-4DCA-9A53-4FC697272776}" emma:medium="tactile" emma:mode="ink">
          <msink:context xmlns:msink="http://schemas.microsoft.com/ink/2010/main" type="writingRegion" rotatedBoundingBox="6192,7664 10844,7878 10697,11068 6045,10854"/>
        </emma:interpretation>
      </emma:emma>
    </inkml:annotationXML>
    <inkml:traceGroup>
      <inkml:annotationXML>
        <emma:emma xmlns:emma="http://www.w3.org/2003/04/emma" version="1.0">
          <emma:interpretation id="{777D2BE3-C802-4F40-9BE6-C42EC7CEE525}" emma:medium="tactile" emma:mode="ink">
            <msink:context xmlns:msink="http://schemas.microsoft.com/ink/2010/main" type="paragraph" rotatedBoundingBox="8479,7724 8637,8667 8282,8726 8124,77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6C4309-5B3B-40C4-8F49-E63763AA6BB3}" emma:medium="tactile" emma:mode="ink">
              <msink:context xmlns:msink="http://schemas.microsoft.com/ink/2010/main" type="line" rotatedBoundingBox="8479,7724 8637,8667 8282,8726 8124,7783"/>
            </emma:interpretation>
          </emma:emma>
        </inkml:annotationXML>
        <inkml:traceGroup>
          <inkml:annotationXML>
            <emma:emma xmlns:emma="http://www.w3.org/2003/04/emma" version="1.0">
              <emma:interpretation id="{FE2ACDE6-3E3E-4ED7-A610-07F3B3B2A1A7}" emma:medium="tactile" emma:mode="ink">
                <msink:context xmlns:msink="http://schemas.microsoft.com/ink/2010/main" type="inkWord" rotatedBoundingBox="8479,7724 8637,8667 8282,8726 8124,77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2311-2330 65 0,'0'0'105'15,"0"0"32"-15,0 0-27 0,0 0-26 16,0 0-6-16,0 0 0 15,-9-17 20-15,9 17-4 16,0-2-16-16,-8 2 0 16,8-1-19-16,0-1-27 15,0 2-8 1,0-3-5-16,0 3 12 16,0 0 5-16,0 0-3 15,0-2 19-15,0 2-10 16,0 0-16-16,0-1-1 15,-8 1-18-15,8-2 8 16,0 2 5-16,-5-1-7 16,2-2-1-16,-2 2-4 0,-3-2 3 15,5 0-3-15,-11 1-7 16,6 1 5-16,0 1-6 16,0 0 0-16,5 0 0 15,-5 0-6-15,0 0 6 16,-5 0 1-16,4 1-1 15,1 7-1-15,0-1 0 0,3 1 1 16,-3-1-1-16,5 0 1 0,-2 0 0 16,2 2 0-1,-3-3 0-15,-2 2 0 0,8-1-1 16,-2 2 1-16,2-1 1 16,-6-1 0-16,6 2-1 15,0-1 0 1,0-1-6-16,0 1 6 15,0-1 0-15,0-2-1 16,0 3 0-16,0-1 1 16,6 1 0-16,-4-1 0 15,6 1 0-15,1-1 0 16,-4 0-1-16,3-1 0 16,-5 0-6-16,2-1 6 15,3-1 1-15,-8 0 0 0,17 1 1 0,-17-1 7 16,16-1-1-16,-8-1 0 15,-3 1-5-15,3 2-1 16,1-4 16-16,-1 1 3 16,0 0-5-16,0-2-8 31,3 0 5-31,-3 0-11 16,-3 0 18-16,3 0-12 0,0 0 0 15,1 0 8 1,7 0-15-16,-8 0 9 0,5-4 1 15,-4-3-9-15,-1 1 6 16,3-1-6-16,-6 1 9 16,3 1-8-16,-5-3 15 0,2 1-7 15,-2-2 6-15,-3-2-1 16,5 2 4-16,-5-3-3 16,0 1-3-16,0 0 9 15,0 0-7-15,0 2 12 16,0-2-2-16,0 0-6 15,-8 0 15-15,-8 0-11 0,0 3-16 16,-9 1-7-16,-4 3-25 16,-1 4-64-16,-5 0-51 15,-3 11-107-15,5 2-371 0</inkml:trace>
          <inkml:trace contextRef="#ctx0" brushRef="#br0" timeOffset="1318.4756">2365-2009 314 0,'0'0'179'0,"0"0"4"0,0 0-50 16,0 0-19-16,0 0-35 0,0 0 24 15,0 0 1-15,-8-22-16 16,2 20-8-16,3-1-10 15,-2 3-21-15,-3 0-20 16,5-3-7-16,-10 3 10 16,5 0-16-16,-1 0 9 15,-7 0-9 1,8 0-6-16,-8 0-3 16,2 3-1-16,-2 4 1 15,8-1-6-15,-3-1-1 16,3 2 1-16,-5-2 5 15,4 5-6-15,1-3-1 16,0 5 1-16,8-1 0 16,-8 0 0-16,0 0 0 0,3-2 1 15,5 1-1-15,-3-4 1 16,3 2-2-16,0-3 1 16,0 2 0-16,0 0 1 0,0-1-1 15,0-1-1-15,0 0 0 16,0 2-1-16,0 1 2 15,3-1-9 1,5 1 9-16,0-1-1 16,-3-1 1-16,3 1 0 15,0 0-1-15,1-1 0 16,7 0 0-16,-8-1 0 16,5-1-1-16,-2 0 1 15,-3-1 1-15,6-1 6 16,-3 1-5-16,-3-1 6 0,5 0-5 15,-5-2 5-15,9 2-7 16,-4-2 12-16,-2 0-11 16,-3 0 1-16,0 0-1 15,6 0 11-15,-6 0-11 16,0 0 7-16,3-6-7 16,2 1 0-16,-4-4 0 0,7-1 8 15,-8 0-3-15,0 1-5 0,6-4 9 16,-6 1-9-1,-6-1 1-15,4 0-1 0,-6-1 7 16,2 1 10-16,-2 1 8 16,0 0 1-16,0-1-10 15,0 0 4 1,-10 0 4-16,-4 0-8 16,-10 0-15-16,8 2-2 15,-9 4-9-15,1 1-38 16,-1 6-48-16,-4 0-64 15,4 11-186-15,12 2-162 0</inkml:trace>
          <inkml:trace contextRef="#ctx0" brushRef="#br0" timeOffset="2542.5562">2451-1676 431 0,'0'0'167'16,"0"0"17"-16,0 0-25 15,0 0-16-15,0 0-10 16,0 0-22-16,0 0-28 15,-38-28 0 1,38 26-29-16,-8-1-17 16,0 0-3-16,3 2-6 15,-3-1-5-15,-3 2-7 16,3 0-6-16,0 0-1 16,-6 0-8-16,3 0 5 15,-2 3-6-15,-4 3 2 0,9 0 6 16,-5 1-7-16,2 0 7 0,3 0-8 15,-6 3 1-15,6 1 1 16,0 0-2-16,0 1 0 16,5 1 1-16,-5-1-1 15,3-1 7-15,5 1-6 16,-3-3-1-16,3 0-1 16,0-2 1-16,0 3 1 0,0-1-1 15,0 0-1-15,0 0 1 16,0-2 0-16,0 1-7 15,3-1 7-15,5 1-6 16,0-3 4-16,-3 3 2 16,6-3 0-16,3 1-1 15,-6-3 1 1,0 2 0-16,3-2-1 16,-6-2-12-16,11 1 12 15,-7 0 1-15,12 0 1 16,-10 0 11-16,5-2-11 15,1 0 7-15,-4 0-8 16,-2 0 0-16,2 0 0 0,4 0-1 16,-9 0 0-16,8 0-6 15,-2 0 7-15,2-4 0 0,-5-3 0 16,2 0 0 0,-5-1 0-16,0 1 0 0,0-2 2 15,1-1-1-15,-9-1 10 16,8-2-10-16,-8-1 0 15,0 0 7 1,0 0 9-16,0-1 17 16,0 0 1-16,0-2 6 15,-17 3-19-15,1-3-21 16,-8 3-1-16,-9 3-5 16,-4 4-41-16,12 7-49 15,-15 3-31-15,10 15-170 16,5 2-302-16</inkml:trace>
        </inkml:traceGroup>
      </inkml:traceGroup>
    </inkml:traceGroup>
    <inkml:traceGroup>
      <inkml:annotationXML>
        <emma:emma xmlns:emma="http://www.w3.org/2003/04/emma" version="1.0">
          <emma:interpretation id="{2C32E7A7-00C7-41ED-9FAF-35CAEFC929AD}" emma:medium="tactile" emma:mode="ink">
            <msink:context xmlns:msink="http://schemas.microsoft.com/ink/2010/main" type="paragraph" rotatedBoundingBox="6472,8867 9734,9260 9620,10208 6358,9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891975-6575-4970-A1DD-C123FA89F423}" emma:medium="tactile" emma:mode="ink">
              <msink:context xmlns:msink="http://schemas.microsoft.com/ink/2010/main" type="inkBullet" rotatedBoundingBox="6464,8932 7297,9033 7190,9916 6358,9816"/>
            </emma:interpretation>
          </emma:emma>
        </inkml:annotationXML>
        <inkml:trace contextRef="#ctx0" brushRef="#br1" timeOffset="14943.4389">341-707 715 0,'0'0'185'0,"0"0"106"0,0 0-103 15,0 0-19-15,0 0-60 16,0 0-32-16,48-68-17 16,-31 48-7-16,-9 0-17 15,8-3-17-15,-3 0-7 16,-2-2-5-16,-3 3-1 16,-2 0 4-16,-6 4 2 0,0 3-11 15,0 5 14-15,0 3 2 16,0 5-6-16,0 2-11 15,0 0 0-15,0 0-20 16,8 17-11-16,0 9 15 16,-8 11 16-16,8 5 0 15,0 3 9 1,-8-3 1-16,0-1-9 16,8-5 0-16,-2-8-1 15,-6-5-10-15,2-9-34 16,4-6-89-16,2-8-74 0,0 0-128 15,0-15-61-15</inkml:trace>
        <inkml:trace contextRef="#ctx0" brushRef="#br1" timeOffset="15882.251">1133-1115 484 0,'0'0'85'16,"0"0"72"-16,0 0 9 0,0 0-24 15,0 0-28-15,74 131 5 16,-74-84-16-16,0 4-28 0,-9 5-15 15,-20 3-21-15,-7 3-5 16,-10 5-26-16,-2 0-8 16,-6-3 1-16,0-1-1 31,10-5-51-31,-2-1-85 16,22-13-157-16,8-14-107 0</inkml:trace>
        <inkml:trace contextRef="#ctx0" brushRef="#br1" timeOffset="15328.253">730-785 438 0,'0'0'278'0,"0"0"-37"16,0 0-61-16,0 0-5 16,0 0-88-16,0 0-22 0,0 0-8 0,41 0-19 15,-17 0-22-15,-2-3-16 16,2-3-32-16,-8-7-87 15,1 0-191-15,-9-1-194 0</inkml:trace>
        <inkml:trace contextRef="#ctx0" brushRef="#br1" timeOffset="15644.3447">801-1115 29 0,'0'0'585'0,"0"0"-486"0,0 0-47 15,0 0-23-15,0 0-11 16,0 0-8-16,0 0 4 0,-33 41-13 16,33-32 9-1,0-4 0-15,8-3 7 0,0-2 71 16,3 0 58-16,3 0 11 15,-6-2-27 1,-5-3-18-16,10-1-34 16,-5 5-32-16,0-1-30 15,0 2-16-15,9 0-9 16,4 0-45-16,-4 2-58 16,7 8-111-16,-8-1-65 15,9-6-24-15</inkml:trace>
      </inkml:traceGroup>
      <inkml:traceGroup>
        <inkml:annotationXML>
          <emma:emma xmlns:emma="http://www.w3.org/2003/04/emma" version="1.0">
            <emma:interpretation id="{ED734105-97D7-436E-A2AF-5C0D7EEC1699}" emma:medium="tactile" emma:mode="ink">
              <msink:context xmlns:msink="http://schemas.microsoft.com/ink/2010/main" type="line" rotatedBoundingBox="7658,9010 9734,9260 9647,9991 7570,9741"/>
            </emma:interpretation>
          </emma:emma>
        </inkml:annotationXML>
        <inkml:traceGroup>
          <inkml:annotationXML>
            <emma:emma xmlns:emma="http://www.w3.org/2003/04/emma" version="1.0">
              <emma:interpretation id="{08447E35-D0DE-412B-8B22-33F401C8CFAC}" emma:medium="tactile" emma:mode="ink">
                <msink:context xmlns:msink="http://schemas.microsoft.com/ink/2010/main" type="inkWord" rotatedBoundingBox="7658,9010 9734,9260 9647,9991 7570,97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6768.7223">1618-695 358 0,'0'0'126'0,"0"0"72"16,0 0-8-16,0 0 18 15,0 0-63 1,0 0-51-16,0 0-37 16,-38-30-30-16,30 30-19 15,-6 0-8-15,6 15 0 16,0 5-1-16,5 4 1 16,3 4 6-16,0 0 0 0,8-2 6 15,17-7-1-15,5-7 20 16,-3-8 27-16,2-4 5 15,4 0 31-15,-9-13-11 0,-2-9-28 16,-11-7-31-16,-11 0-13 16,0 0-11-16,-8 4-40 15,-17 2-69-15,-15 12-69 16,7 5-166-16,1 6-69 0</inkml:trace>
          <inkml:trace contextRef="#ctx0" brushRef="#br1" timeOffset="17270.1968">1891-605 439 0,'0'0'113'0,"0"0"-54"15,0 0 3-15,0 0 26 0,0 0-29 16,46 116-8-16,-38-82 20 16,9-1-14-16,-9-5-10 15,-3-4 0-15,-2-8-8 0,-3-4-17 32,0-9 0-32,0-3 55 15,0 0 33-15,-8 0-32 16,-17-15-40-16,9-5-25 0,0-6-13 0,-6-2 0 15,6-7-12 1,8 4 12-16,8-1 0 16,0 5 1-16,21 1-1 15,12 4 6-15,-1 5-6 16,17 3 18-16,-3 4-3 16,0 4 26-16,-5 4-2 15,-9 2-8-15,-7 0-18 16,-9 0-13-16,-11 2 0 0,-5 8-22 15,0-1-14-15,-21 2 4 16,-4 2 16-16,-5-1-15 16,-2-2-9-16,-1-1-18 15,9 0-47-15,8-2-37 0,8-2-41 16,2-1-38-16,6-1-183 0</inkml:trace>
          <inkml:trace contextRef="#ctx0" brushRef="#br1" timeOffset="17602.4565">2400-651 46 0,'0'0'618'16,"0"0"-377"-16,0 0-9 15,0 0-32-15,0 0-81 16,0 0-67-16,0 0-42 16,-27-6 3-1,13 21 7-15,3 4 21 16,6 3-7-16,2 0-2 16,3 2-9-16,0 0 0 0,0-2-7 15,19-4-14-15,6-3-2 16,4-5-6-16,12-8-25 15,0-2-30-15,-4 0-23 16,4-17-99-16,0-16-127 0,-17 5-12 16,-10 2-296-16</inkml:trace>
          <inkml:trace contextRef="#ctx0" brushRef="#br1" timeOffset="17849.818">2668-605 694 0,'0'-107'252'0,"0"103"-42"15,0 1-48 1,0 1-162-16,8 2-13 0,38 0-174 16,-3 0-60-16,-5 3-4 0</inkml:trace>
          <inkml:trace contextRef="#ctx0" brushRef="#br1" timeOffset="17718.3673">2668-605 519 0,'0'0'249'16,"0"0"-49"-16,0 0-83 15,0 0-23-15,0 0 7 16,0 0-36-16,0 0-43 0,65 65-16 15,-49-52-6-15,6 0-59 16,-6-10-113-16,-8-3-81 16,8 0-51-16</inkml:trace>
          <inkml:trace contextRef="#ctx0" brushRef="#br1" timeOffset="18088.3035">3001-623 523 0,'0'0'168'0,"0"0"18"16,0 0 12-16,0 0-88 16,0 0-38-1,-54 110-1-15,54-88-17 16,8-3-3-16,16-5 19 16,6-9 21-16,2-5 17 15,14 0 6-15,-13-13-41 16,-1-10-23-16,-10-1-19 15,-11 1-5-15,-11-3-26 16,0 4-7-16,-25 1-72 0,-13 7-97 16,-2 6-99-16,7 6-337 0</inkml:trace>
          <inkml:trace contextRef="#ctx0" brushRef="#br1" timeOffset="19090.796">3344-915 598 0,'0'0'305'15,"0"0"-45"-15,0 0-79 16,0 0-3-16,0 0-42 15,0 0-52-15,0 0-71 16,-121 92-13-16,96-63-115 0,12-8-388 0</inkml:trace>
          <inkml:trace contextRef="#ctx0" brushRef="#br1" timeOffset="18489.6724">3231-536 628 0,'0'0'91'0,"0"0"-58"16,0 0 49-1,0 0 24-15,0 0-1 16,0 0-9-16,0 0-8 15,70 92-23-15,-62-85-21 16,0-1-15-16,-5-6 5 16,10 0 56-16,-2-10-17 0,3-10-53 15,2-4-6-15,0 0-4 16,1 0 6-16,7 4 7 0,-8 5 46 16,6 4-5-16,-6 9-23 15,0 2-27-15,0 0 1 16,6 9-5-16,-3 10-10 15,-3 1 0-15,-2 2-22 16,-6-2-48-16,0 1-44 16,0-9-78-1,-5-6-211-15,2-6-259 0</inkml:trace>
        </inkml:traceGroup>
      </inkml:traceGroup>
    </inkml:traceGroup>
    <inkml:traceGroup>
      <inkml:annotationXML>
        <emma:emma xmlns:emma="http://www.w3.org/2003/04/emma" version="1.0">
          <emma:interpretation id="{6D29E0F5-BBCE-4D7C-80D7-C80971DE098F}" emma:medium="tactile" emma:mode="ink">
            <msink:context xmlns:msink="http://schemas.microsoft.com/ink/2010/main" type="paragraph" rotatedBoundingBox="6081,10066 10733,10281 10697,11068 6045,10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CE735B-8BCE-400D-A777-83D7948459D0}" emma:medium="tactile" emma:mode="ink">
              <msink:context xmlns:msink="http://schemas.microsoft.com/ink/2010/main" type="line" rotatedBoundingBox="6081,10066 10733,10281 10697,11068 6045,10854"/>
            </emma:interpretation>
          </emma:emma>
        </inkml:annotationXML>
        <inkml:traceGroup>
          <inkml:annotationXML>
            <emma:emma xmlns:emma="http://www.w3.org/2003/04/emma" version="1.0">
              <emma:interpretation id="{82CF9342-D072-4039-8B94-09AE0DB18088}" emma:medium="tactile" emma:mode="ink">
                <msink:context xmlns:msink="http://schemas.microsoft.com/ink/2010/main" type="inkWord" rotatedBoundingBox="6079,10129 7891,10212 7857,10938 6045,108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33533.1287">316 287 469 0,'0'0'219'0,"0"0"-141"0,0 0 25 16,0 0 23-16,0 0-35 16,27 97-19-16,-13-70-17 15,-6-3-4-15,-8 0 5 16,8-6-5-16,0-5-22 16,-8-4-12-16,0-2 12 15,0-6 6-15,0-1 7 16,0 0 31-16,-16 0-19 15,0 0-34-15,-6-11-11 16,-2-3-8-16,5-7-1 16,-3-3-1-16,14 0-15 0,8 0 4 15,0 0-8-15,16 0 14 16,14 2 6-16,5-1 0 16,11 5 14-16,3 5-1 15,-3 4-2-15,3 5-1 16,-12 4-9-16,-12 0-1 15,-9 2-13-15,-8 11-28 16,-8 6 24-16,0 3 17 16,-24 2 9-16,-9 2-2 15,-5-3-7-15,-10-7-18 16,10 0-19-16,5-9-61 16,1-3-83-16,32-4-59 15,0 0-15-15,0-4-463 0</inkml:trace>
          <inkml:trace contextRef="#ctx0" brushRef="#br1" timeOffset="33968.4091">652 58 580 0,'0'0'180'0,"0"0"-24"0,0 0-42 16,0 0-49-16,0 0 96 15,0 0-26-15,32 97-19 16,-16-59-16-16,-2 4-37 16,2 1-34-16,0 0-7 15,-2-5-16-15,-3-3 1 16,-3-6-7-16,-3-7-13 16,3-8-27-16,-8-5-62 15,0-9-126-15,-8 0-128 16,-8 0-143-16</inkml:trace>
          <inkml:trace contextRef="#ctx0" brushRef="#br1" timeOffset="34112.6885">641 280 681 0,'0'0'148'16,"0"0"92"-16,0 0-44 15,130-32-70-15,-81 21-73 16,-3 0-45-16,0 6-8 16,-11 4-55-16,-5 1-138 15,-1 0-99-15,-18 2-95 0</inkml:trace>
          <inkml:trace contextRef="#ctx0" brushRef="#br1" timeOffset="34569.0783">1174 335 594 0,'0'0'248'16,"0"0"3"-16,0 0-84 16,0 0-76-16,0 0-20 15,0 0-23-15,0 0-17 16,-32-29-1-16,10 25 9 15,6 2-20-15,-9 2-18 16,12 0 0-16,-6 8 4 0,3 8 1 16,8 6-6-16,-1 3-7 15,9-2 6-15,0 2-1 16,3-3-15-16,19-8 5 16,2-2 6-16,0-9-2 15,6-3-4-15,-5 0 3 16,-1-15 8-16,-8-5 0 15,0-4-7-15,-7 4 6 16,-1 1 2-16,0 5 1 16,-8 4 39-16,0 7 27 15,0 1-39-15,8 2-19 0,0 0-9 16,0 3 10 0,8 10 7-16,6 4-9 0,-3 0 2 15,-6 0-10 1,12-1-15-16,-1-3-40 0,1-4-82 15,-4-3-204-15,-2-6-239 0</inkml:trace>
          <inkml:trace contextRef="#ctx0" brushRef="#br1" timeOffset="34889.2739">1588 237 542 0,'0'0'209'0,"0"0"54"16,0 0-64-16,0 0-84 0,0 0-64 15,0 0-19-15,0 0-15 16,-105 45 9-16,91-23-25 16,14 0 0-16,0 0-1 15,0 1 0-15,22-5 15 16,-6 3 11-16,0-4 9 15,3 2-3-15,-5-1-9 16,-12 1-10-16,4 0 1 16,-6-3-4-16,0 1-5 15,-14-2-5-15,-2-7-53 16,-11-8-105-16,5 0-210 16,6-5-682-16</inkml:trace>
          <inkml:trace contextRef="#ctx0" brushRef="#br1" timeOffset="35067.3801">1802 427 1031 0,'0'0'346'0,"0"0"-109"15,0 0-25-15,0 0-120 16,0 0-92-16,0 0-95 15,0 0-262-15,-8-20-806 0</inkml:trace>
          <inkml:trace contextRef="#ctx0" brushRef="#br1" timeOffset="32971.2854">213 6 320 0,'0'0'93'0,"0"0"35"16,0 0-20-16,0 0-4 0,0 0-21 15,0 0-24-15,-32-5-17 16,27 5 1-16,2 0-2 15,-3 0-17 1,-2 0-14-16,-8 5 5 0,0 10 2 16,0 6 2-16,-1 4 4 15,-4 7 22-15,2 5-2 16,-3 4 14-16,6 3-24 16,8 4-5-16,0 4-4 15,8 3 31-15,0 2-10 16,8 3-23-16,0-5 3 15,16-5-15-15,-2-8-10 16,-3-7-17-16,11-8-96 16,2-10-146-16,-10-9-91 0</inkml:trace>
        </inkml:traceGroup>
        <inkml:traceGroup>
          <inkml:annotationXML>
            <emma:emma xmlns:emma="http://www.w3.org/2003/04/emma" version="1.0">
              <emma:interpretation id="{FD5649DE-D824-438B-B9F3-C2E33308BEAA}" emma:medium="tactile" emma:mode="ink">
                <msink:context xmlns:msink="http://schemas.microsoft.com/ink/2010/main" type="inkWord" rotatedBoundingBox="8248,10229 10380,10328 10353,10913 8221,1081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37137.1938">2890 407 508 0,'0'0'161'0,"0"0"73"0,0 0-5 15,0 0-33-15,0 0-48 16,0 0-38-16,0 0-30 16,-25-59-17-16,9 57-32 15,-6 2-31-15,6 0 0 16,-8 2-7-16,16 11-4 15,0 4-12-15,8 2 1 16,0 0 5-16,0 0-13 16,16 0 10-16,8-5-6 15,6 1-8-15,-3-4 27 16,11-2 7-16,-8 0 0 16,-6 3 0-16,0-3 9 0,-7 2-9 15,-1 2 8 1,-16 1 2-16,0 2 4 0,0 0 2 15,0 3 2-15,-16 1-1 16,-14 0-9-16,3-1-8 16,-3-4-5-16,-2-6-9 15,2-5-26-15,5-4-88 16,1 0-237-16,8-12 31 16,16-2-320-16</inkml:trace>
          <inkml:trace contextRef="#ctx0" brushRef="#br1" timeOffset="37551.0586">3074 251 1149 0,'0'0'282'0,"0"0"-37"16,0 0-161-16,0 0-69 15,0 0-15-15,0 0-142 16,0 0-55-16,86 1-330 0</inkml:trace>
          <inkml:trace contextRef="#ctx0" brushRef="#br1" timeOffset="37388.0252">3160 339 1023 0,'0'0'265'16,"0"0"-135"-16,0 0-43 15,0 0-60-15,0 0 31 16,0 0 16-16,54 94-27 16,-43-64-11-16,5-3-21 15,-2-1-15-15,2-5-35 16,0-8-99-16,-2-6-187 0,-11-7-277 16</inkml:trace>
          <inkml:trace contextRef="#ctx0" brushRef="#br1" timeOffset="37938.3825">3566 391 651 0,'0'0'257'16,"0"0"-24"-16,0 0 27 16,0 0-113-16,0 0-51 15,0 0-7-15,0 0-42 16,-24-4-33-16,8 2 8 16,-1 2 2-16,-4 0-14 15,4 0-9-15,-1 0 1 0,1 12-2 16,1 1 0-1,3 3-1-15,4 0-6 0,1 3 6 16,8 0-5-16,0-1 5 16,0 2 1-16,0-1 0 15,17-3-1-15,4-1-4 16,-2-2-5-16,5-4-11 16,6-3-14-16,3-1-33 15,-1-5-33-15,17 0-91 16,-11-5-196-16,0-6-123 0</inkml:trace>
          <inkml:trace contextRef="#ctx0" brushRef="#br1" timeOffset="38354.4959">3923 407 613 0,'0'0'154'0,"0"0"103"16,0 0-16-16,0 0-114 16,0 0-16-16,0 0-23 15,0 0-28-15,-24-42-15 16,8 42-14-16,8 0-18 16,-9 0-13-16,9 0 0 15,-5 2-1-15,2 7 0 16,-3 4-6-16,12 2 0 0,-6 1-6 15,8-1 7-15,0-2-3 16,0 0 0-16,0-4-2 16,2-2 2-16,12-2-3 15,2-4 12-15,-5-1 0 16,2 0 6-16,4 0 7 16,7-1-1-16,-8-5-3 15,1-2 8-15,4 3-15 16,-2 1-2-16,3 2 1 15,8 0-2-15,-12 2-5 16,12 0-30-16,-11 0-38 16,19 0-70-16,-8-1-175 15,-6-7-79-15</inkml:trace>
          <inkml:trace contextRef="#ctx0" brushRef="#br1" timeOffset="38620.3189">4281 300 339 0,'0'0'306'0,"0"0"-84"16,0 0 2-16,0 0-3 15,0 0-97-15,0 0-36 16,0 0-38-16,-90 78-9 16,90-54-27-16,0 1 4 15,17 2-7-15,-1 1-9 16,8-1-2-16,-8 2 9 0,6 1-9 15,-14 0 6 1,-8-1-6-16,0-3-13 0,0-2-11 16,-24-5-38-16,-14-6-91 15,16-8-205-15,-2-5-339 0</inkml:trace>
          <inkml:trace contextRef="#ctx0" brushRef="#br1" timeOffset="35579.1502">2183 119 725 0,'0'0'189'0,"0"0"180"15,0 0-154-15,0 0-80 16,0 0-88-16,0 0-31 0,0 0-15 16,9 39 83-16,-1-6-14 15,5 8-12-15,-5 3-20 16,0 4-3-16,1 0-9 16,-1-1-15-16,0-3 0 15,0-8-10-15,0-7-1 16,0-7-36-16,0-9-82 15,8-13-63-15,1 0-127 16,-1 0-263-16</inkml:trace>
          <inkml:trace contextRef="#ctx0" brushRef="#br1" timeOffset="35888.3384">2492 345 637 0,'0'0'135'15,"0"0"-17"-15,0 0 18 16,0 0-29-16,0 0-20 16,-24 109-2-16,24-81-27 15,16-4-24-15,3-6 5 16,10-7 9-16,-4-8 17 15,7-3 28-15,-2 0-1 16,-11-13 2-16,-5-6-18 16,-6-5-38-16,-8-4-38 15,0 1-12-15,-8 0-42 16,-30 2-88-16,2 4-123 16,-1 6-357-16</inkml:trace>
          <inkml:trace contextRef="#ctx0" brushRef="#br1" timeOffset="36590.8241">2619 114 947 0,'0'0'225'0,"0"0"-103"16,0 0 10-16,0 0-75 15,0 0-49-15,-46 95-8 16,30-65-120-16,8-6-199 16,0-7-438-16</inkml:trace>
        </inkml:traceGroup>
        <inkml:traceGroup>
          <inkml:annotationXML>
            <emma:emma xmlns:emma="http://www.w3.org/2003/04/emma" version="1.0">
              <emma:interpretation id="{C5F77DA5-1373-403C-AC24-BB8269FB397A}" emma:medium="tactile" emma:mode="ink">
                <msink:context xmlns:msink="http://schemas.microsoft.com/ink/2010/main" type="inkWord" rotatedBoundingBox="10533,10272 10733,10281 10701,10983 10501,10974"/>
              </emma:interpretation>
              <emma:one-of disjunction-type="recognition" id="oneOf4">
                <emma:interpretation id="interp4" emma:lang="" emma:confidence="0">
                  <emma:literal>)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s</emma:literal>
                </emma:interpretation>
                <emma:interpretation id="interp7" emma:lang="" emma:confidence="0">
                  <emma:literal>}</emma:literal>
                </emma:interpretation>
                <emma:interpretation id="interp8" emma:lang="" emma:confidence="0">
                  <emma:literal>I</emma:literal>
                </emma:interpretation>
              </emma:one-of>
            </emma:emma>
          </inkml:annotationXML>
          <inkml:trace contextRef="#ctx0" brushRef="#br1" timeOffset="38956.3473">4470 136 567 0,'0'0'171'0,"0"0"78"15,0 0 14-15,111 129-77 16,-87-73-58-16,1 4-40 16,-12 7-18-16,-10 3-14 15,-3-1-27-15,0-3-29 16,-19-6-4-16,-19-2-100 15,14-14-139-15,-1-16-470 0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3:53.5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6F1B59-19CA-411D-A674-D66B9E5E517B}" emma:medium="tactile" emma:mode="ink">
          <msink:context xmlns:msink="http://schemas.microsoft.com/ink/2010/main" type="writingRegion" rotatedBoundingBox="8604,4998 10095,4998 10095,6949 8604,6949"/>
        </emma:interpretation>
      </emma:emma>
    </inkml:annotationXML>
    <inkml:traceGroup>
      <inkml:annotationXML>
        <emma:emma xmlns:emma="http://www.w3.org/2003/04/emma" version="1.0">
          <emma:interpretation id="{6BFE37E9-06E6-4C25-B6DB-28716D780DB8}" emma:medium="tactile" emma:mode="ink">
            <msink:context xmlns:msink="http://schemas.microsoft.com/ink/2010/main" type="paragraph" rotatedBoundingBox="8604,4998 10095,4998 10095,6949 8604,6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BD273D-E7F1-455D-ADFA-B05A08BCEDD4}" emma:medium="tactile" emma:mode="ink">
              <msink:context xmlns:msink="http://schemas.microsoft.com/ink/2010/main" type="line" rotatedBoundingBox="8604,4998 10095,4998 10095,6949 8604,6949"/>
            </emma:interpretation>
          </emma:emma>
        </inkml:annotationXML>
        <inkml:traceGroup>
          <inkml:annotationXML>
            <emma:emma xmlns:emma="http://www.w3.org/2003/04/emma" version="1.0">
              <emma:interpretation id="{517F93A4-60C1-4C09-962F-5431315CA09C}" emma:medium="tactile" emma:mode="ink">
                <msink:context xmlns:msink="http://schemas.microsoft.com/ink/2010/main" type="inkWord" rotatedBoundingBox="8458,6533 9317,5989 9701,6595 8841,71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-709 1778 641 0,'0'0'182'0,"0"0"-34"15,0 0 4-15,0 0 22 16,0 0-51-16,0 0-23 15,0 0-27-15,0 0 3 16,0 0-21-16,0 0-11 0,0 0 6 16,0 0 19-16,0 0-11 15,0 0-21-15,0 0-19 16,8 0-4-16,8 0 0 16,17 0-13-16,-1 0 13 15,6 0 2-15,-5 0-15 16,-1 3-1-16,9 6-69 15,-11-2-131-15,-9-2-493 0</inkml:trace>
          <inkml:trace contextRef="#ctx0" brushRef="#br0" timeOffset="169801.5214">-105 1377 804 0,'0'0'216'0,"0"0"31"16,0 0-98-16,0 0-9 15,0 0-50-15,0 0-5 16,0 0 13-16,-14-65 10 16,11 58-4-16,-10 2-22 15,5-3-23-15,-11 3-22 16,2-5-24-16,-4 3 6 15,-4-1-10-15,-4 1-8 16,-4-1 10-16,-7 3-10 16,2 3 5-16,-6 1-6 15,-2 1 1-15,-2 0-1 0,7 0 7 16,-5 0-6-16,0 5 0 16,6 4-1-16,-6 4 0 15,10 4-8-15,-10 2 8 16,8 4-1-16,3 2 8 15,-3-2-14-15,6 2 7 16,16-2-5-16,-6 3 4 16,6-1 0-16,8 2-8 15,0 2-4-15,-1-1-2 16,7 4 9-16,-4-4 5 16,6 2-8-16,0 3 9 15,0-5-2-15,0 2-6 16,6 0 7-16,5-4 0 15,5 0-5-15,8-4 5 16,1 0-7-16,4 0 8 0,12-3-1 16,-1-2 0-16,6-3 1 15,11-3 0-15,-3-5 0 16,9-6 2-16,-6 0-1 16,5-6 5-16,-5-19-5 15,-1-13 34-15,-1-9 8 16,-7-8 3-16,-10-6-6 15,-14-3-4-15,-15-4-16 16,-9-1-17-16,-22 1-3 16,-38-6-43-16,-15 13-54 15,-39 6-106-15,11 14-288 16,38 25-862-16</inkml:trace>
        </inkml:traceGroup>
        <inkml:traceGroup>
          <inkml:annotationXML>
            <emma:emma xmlns:emma="http://www.w3.org/2003/04/emma" version="1.0">
              <emma:interpretation id="{2AE21A93-23B2-47C6-90DD-24D50D0E393F}" emma:medium="tactile" emma:mode="ink">
                <msink:context xmlns:msink="http://schemas.microsoft.com/ink/2010/main" type="inkWord" rotatedBoundingBox="9630,4998 10095,4998 10095,5128 9630,5128"/>
              </emma:interpretation>
            </emma:emma>
          </inkml:annotationXML>
          <inkml:trace contextRef="#ctx0" brushRef="#br0" timeOffset="-7366.5469">-3 131 557 0,'0'0'203'15,"0"0"-24"-15,0 0 5 16,0 0-19-16,0 0-25 15,0 0-51-15,-5 0-16 16,5 0-48-16,0 0 9 16,0 0-4-16,0 0 3 0,0 0 2 15,0 0-3 1,0 0-7-16,0 0-9 0,22 0 21 16,10 0 20-16,25-10 7 15,5-3-1-15,8-6-14 16,-5 1-32-16,-8-2-17 15,-11-3-73-15,-5 9-190 16,-28 1-934-16</inkml:trace>
        </inkml:traceGroup>
      </inkml:traceGroup>
    </inkml:traceGroup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6:02.5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36D7F9-7530-4B88-89B1-F20D284660E0}" emma:medium="tactile" emma:mode="ink">
          <msink:context xmlns:msink="http://schemas.microsoft.com/ink/2010/main" type="inkDrawing" rotatedBoundingBox="22814,7693 32926,7349 32934,7567 22822,7911" semanticType="underline" shapeName="Other"/>
        </emma:interpretation>
      </emma:emma>
    </inkml:annotationXML>
    <inkml:trace contextRef="#ctx0" brushRef="#br0">0 386 584 0,'0'0'489'0,"0"0"-235"15,0 0-117-15,0 0-28 16,0 0-20-16,0 0-28 15,0 0-26-15,100-29-26 16,-59 28 13-16,0-2-2 16,7 3-2-16,14 0-1 0,3 0 14 15,11 0 7-15,-3 0 13 16,8 0-17-16,6 0-15 16,-8 0 10-16,2 0-14 15,3-2-8-15,-3-4-1 16,5 3-4-16,1-3-2 15,16 1-2-15,19 0 2 16,-6 1 12-16,-13 0-11 16,-14 0-1-16,-10 0 16 15,7 3 5-15,28-4-15 16,-11 1-6-16,-1 1 0 16,1-3 6-16,-13 2-5 15,10 1-1-15,-11 2 1 16,14 1-1-16,-14 0 0 15,6 0 0-15,-3 0 7 0,0 0-5 16,0 0-2-16,5 0-7 16,3 0 7-16,3 0 0 15,-5-4 1-15,4-3 1 16,-7 0-1-16,3-1 5 16,-6 0 2-16,0 1 1 15,0-2 0-15,2 0-8 16,4-3-1-16,-4 4 7 15,4-2-6-15,-6 1-2 16,-3 2 1-16,-10 1 0 16,2 1 11-16,-3-1-10 15,-5 0-1-15,11-1 15 0,-3 0-8 16,-2-2 0-16,10-1-5 16,-5 1 7-16,-11 1-3 15,8 1-6-15,-2-1 14 16,-1 2-14-16,1-4 18 15,2 3-12-15,0 2 6 16,11-3-12-16,-3 3 2 16,20 1 8-16,12 0 4 15,28 2-13-15,3-1 18 16,-9 0-10-16,1 0 0 16,-17-3-7-16,0 1 15 15,0 2-15-15,-8 1 13 16,-2 2-8-16,2 0 21 0,-8 0 6 15,8 0 12 1,-6 0-4-16,4 0-18 0,-4 0-23 16,-2 0-1-16,-16 0 0 15,-16 0 5-15,-20 1 6 16,3 0 2-16,9 3 1 16,18-1-14-16,6-2 0 15,-3 1 12-15,-3-2-11 16,-2 0 0-16,-1 0 6 15,-7 3-7-15,-12-2 0 16,1 2 1-16,-11 1-1 16,-3 1-7-16,-5 3 1 15,-1 0 6-15,1-1 0 16,-3 0 4-16,0 2-2 16,3 0-2-16,-9 1 1 0,6-3 11 15,-11 1 8-15,3-3-8 16,-13-1 0-16,-4-2-4 15,-4-2 13-15,-9 0-3 16,-6 0-3-16,-2 0-15 16,0 0-9-16,0 0-15 15,0 0-55-15,-24 4-102 16,-8-1-193-16,-9-1-586 0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6:49.4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78D38D-C106-4133-9EFC-1FDDB210E709}" emma:medium="tactile" emma:mode="ink">
          <msink:context xmlns:msink="http://schemas.microsoft.com/ink/2010/main" type="writingRegion" rotatedBoundingBox="5013,5783 5752,5783 5752,7485 5013,7485"/>
        </emma:interpretation>
      </emma:emma>
    </inkml:annotationXML>
    <inkml:traceGroup>
      <inkml:annotationXML>
        <emma:emma xmlns:emma="http://www.w3.org/2003/04/emma" version="1.0">
          <emma:interpretation id="{C6129CD4-137B-43E5-87C7-059FA6D203FA}" emma:medium="tactile" emma:mode="ink">
            <msink:context xmlns:msink="http://schemas.microsoft.com/ink/2010/main" type="paragraph" rotatedBoundingBox="5013,5783 5752,5783 5752,7485 5013,7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93ADA-B473-40BC-A25E-3083BEE3EDFF}" emma:medium="tactile" emma:mode="ink">
              <msink:context xmlns:msink="http://schemas.microsoft.com/ink/2010/main" type="line" rotatedBoundingBox="5013,5783 5752,5783 5752,7485 5013,7485"/>
            </emma:interpretation>
          </emma:emma>
        </inkml:annotationXML>
        <inkml:traceGroup>
          <inkml:annotationXML>
            <emma:emma xmlns:emma="http://www.w3.org/2003/04/emma" version="1.0">
              <emma:interpretation id="{DACB7D32-14FA-414A-980B-BA85F5754158}" emma:medium="tactile" emma:mode="ink">
                <msink:context xmlns:msink="http://schemas.microsoft.com/ink/2010/main" type="inkWord" rotatedBoundingBox="5134,5684 5418,5914 5230,6145 4947,59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-4481 866 418 0,'0'0'251'0,"0"0"-11"0,0 0-65 16,0 0 49-16,0 0-51 15,0 0-39-15,0 0-32 16,0-16-41-16,0 16-19 16,0 0-10-16,0 0-30 15,0 0-2-15,-8 0-9 16,2 0 9-16,-5 8 2 16,-2 5 5-16,2 0 4 15,-2 1-10-15,-4 2-1 16,9-2 0-16,8 3 0 15,0 0-6-15,0-1-2 16,0 3 7-16,8 4 1 0,17 2 0 16,4-5 0-16,4-5 10 15,-1-9-9 1,6-6 20-16,-5 0 36 0,-1-23 24 16,-7-10 12-16,-1-6-15 15,-16-3-5-15,-8-2-23 16,-16 2-22-16,-17 7-28 15,-21 8-34-15,-3 12-71 16,-21 15-108-16,16 22-99 16,18 7-427-16</inkml:trace>
          <inkml:trace contextRef="#ctx0" brushRef="#br0" timeOffset="1357.9358">-4457 803 195 0,'0'0'301'16,"0"0"-119"-16,0 0-82 15,0 0-32-15,0 0-41 16,0 0-27-16,0 0-18 15,-95 41-48-15,79-16-188 0</inkml:trace>
        </inkml:traceGroup>
        <inkml:traceGroup>
          <inkml:annotationXML>
            <emma:emma xmlns:emma="http://www.w3.org/2003/04/emma" version="1.0">
              <emma:interpretation id="{4053697F-7D15-42E8-9F0A-BBEAACC93C7B}" emma:medium="tactile" emma:mode="ink">
                <msink:context xmlns:msink="http://schemas.microsoft.com/ink/2010/main" type="inkWord" rotatedBoundingBox="5666,7150 5752,7150 5752,7485 5666,7485"/>
              </emma:interpretation>
            </emma:emma>
          </inkml:annotationXML>
          <inkml:trace contextRef="#ctx0" brushRef="#br0" timeOffset="-1395.9091">-3972 2201 552 0,'0'0'202'0,"0"0"-33"16,0 0 19-16,0 0-10 15,0 0-23-15,0 0-14 16,0 0-10-16,0 0 14 0,0 0-15 16,0 0-14-16,0 0-25 15,0 0-9-15,0 0-7 16,0 0-10-16,0-2-13 15,0-7-19-15,0 0-24 16,0 0-8-16,0-1 6 16,0 4-7-16,0 5 2 15,0-1-2-15,0 2 0 16,0 0-1-16,0 0-11 16,0 0 2-16,0 0-15 15,0 0-21-15,0 2 9 16,0 11 17-16,8 5 15 15,0 3 5-15,-8 2 9 0,8-1-9 16,0 4 0-16,0-3 1 16,-2-1 0-16,-4-2 0 15,4 1 0-15,-4-3-1 16,-2-1 1-16,6-1-1 16,-6-1 1-16,0-2-1 15,0-1 1-15,0 1-1 16,3-5-1-16,-3-3 1 15,0-1 1-15,0-1-1 16,0-3 8-16,0 0-8 16,0 0 2-16,0 0-2 15,0 0 0-15,0 0 14 16,0 0-8-16,5 0 5 16,-5 0 1-16,0 0-12 15,0 0 8-15,0 0 5 0,0 0-13 16,0 0-9-16,3-12-55 15,2-6-118-15,3-6-704 0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6:52.1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402214-4BC1-4389-A74F-B7447DF2D12E}" emma:medium="tactile" emma:mode="ink">
          <msink:context xmlns:msink="http://schemas.microsoft.com/ink/2010/main" type="writingRegion" rotatedBoundingBox="7389,6631 9343,6631 9343,6975 7389,6975"/>
        </emma:interpretation>
      </emma:emma>
    </inkml:annotationXML>
    <inkml:traceGroup>
      <inkml:annotationXML>
        <emma:emma xmlns:emma="http://www.w3.org/2003/04/emma" version="1.0">
          <emma:interpretation id="{E7FF4A67-745E-4B1C-9065-8F0E6B32A6C0}" emma:medium="tactile" emma:mode="ink">
            <msink:context xmlns:msink="http://schemas.microsoft.com/ink/2010/main" type="paragraph" rotatedBoundingBox="7389,6631 9343,6631 9343,6975 7389,6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842674-A606-4A26-B6CA-CCF703BA7451}" emma:medium="tactile" emma:mode="ink">
              <msink:context xmlns:msink="http://schemas.microsoft.com/ink/2010/main" type="line" rotatedBoundingBox="7389,6631 9343,6631 9343,6975 7389,6975"/>
            </emma:interpretation>
          </emma:emma>
        </inkml:annotationXML>
        <inkml:traceGroup>
          <inkml:annotationXML>
            <emma:emma xmlns:emma="http://www.w3.org/2003/04/emma" version="1.0">
              <emma:interpretation id="{9D4AC314-683E-4D3D-BFA9-D242161FEE2B}" emma:medium="tactile" emma:mode="ink">
                <msink:context xmlns:msink="http://schemas.microsoft.com/ink/2010/main" type="inkWord" rotatedBoundingBox="7389,6631 7462,6631 7462,6975 7389,69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-2249 1776 637 0,'0'0'246'0,"0"0"4"16,0 0-4-16,0 0-25 15,0 0-37-15,0 0-1 16,0 0-16-16,17-11-9 16,-12-8-71-16,3-3-41 15,-5-1-12-15,2-3-13 16,-5 7-9-16,0 6-2 15,0 6-8-15,0 5 5 0,0 2-7 16,0 0-24-16,0 19-3 16,0 10 10-16,3 9 16 15,5 9 0-15,-3 3 1 16,4-4 0-16,-7-4 0 16,6-7-71-16,-8-13-92 15,0-9-183-15,0-10-1140 0</inkml:trace>
        </inkml:traceGroup>
        <inkml:traceGroup>
          <inkml:annotationXML>
            <emma:emma xmlns:emma="http://www.w3.org/2003/04/emma" version="1.0">
              <emma:interpretation id="{FA8AAFC9-9083-4C3A-AA32-8D458225315D}" emma:medium="tactile" emma:mode="ink">
                <msink:context xmlns:msink="http://schemas.microsoft.com/ink/2010/main" type="inkWord" rotatedBoundingBox="9113,6672 9343,6672 9343,6919 9113,6919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171.6545">-525 1922 884 0,'0'0'338'16,"0"0"-14"-16,0 0-186 15,0 0-48-15,0 0-6 16,87-120 4-16,-47 81-19 15,-2 6-12-15,-13 7-13 16,-1 10-12-16,-11 3-22 16,-10 13 5-16,-3 0-15 0,-8 5-20 15,-24 19 0-15,2 11 19 16,-11 6 1-16,1 1-10 16,7-7 10-16,9-10 1 15,16-12 0-15,8-13 21 16,0 0 6-16,24-16-28 15,17-13-59-15,7-1-115 16,-10 8-126-16,-13 14-553 0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7:39.7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C397D68-880B-4597-A225-158B1CDC82C8}" emma:medium="tactile" emma:mode="ink">
          <msink:context xmlns:msink="http://schemas.microsoft.com/ink/2010/main" type="inkDrawing" rotatedBoundingBox="23572,1324 28223,1331 28222,1915 23571,1907" semanticType="callout" shapeName="Other">
            <msink:sourceLink direction="with" ref="{0CEF76FC-9D72-4022-9FE1-EB7592BD5CCB}"/>
            <msink:sourceLink direction="with" ref="{45B73D0C-B16F-402D-8909-35581493CFC5}"/>
          </msink:context>
        </emma:interpretation>
      </emma:emma>
    </inkml:annotationXML>
    <inkml:trace contextRef="#ctx0" brushRef="#br0">4650 587 512 0,'0'0'203'0,"0"0"-3"16,0 0 21-16,0 0 15 16,0 0-47-16,0 0-38 15,0 0-25-15,-5 0-28 16,5 0-19-16,0 0-12 0,0 0-22 15,0 0-6-15,0 0-8 16,0 0 9-16,-3 0-3 16,3 0-1-16,0 0 11 15,-5 0-4-15,-3-4 2 16,-1-7-5-16,-7-2-32 16,0-5-7-16,-8 1 0 15,2-1 0-15,-2-1-1 16,5 0 7-16,-11 3 5 15,14 0 1-15,-9 0 1 16,1 0 0-16,0 2-6 16,-6-1-7-16,14 0 5 15,-14 0-6-15,5 1 1 16,1-2 0-16,0 2 0 16,-6-1-1-16,6 2 9 0,-3-2-9 15,-11 0 1-15,13 2-1 16,1-1 1-16,-6 6 8 15,6 0-7-15,0-2-2 16,-6 1 1-16,5 1-1 16,-2-1 0-16,-2 0 0 15,-1 1 0-15,3 1-6 16,-3 0 6-16,-2 1-1 16,2 0 1-16,-3-1 0 15,1 0-1-15,-1 1 1 16,1-1 0-16,2-2 0 15,3 5-9-15,-11-2 9 0,14 0 0 16,-6 3-1-16,-2-1-5 16,-1-2 0-16,1 3-3 15,-1-1 8-15,-5 1 0 16,6-1-11-16,-9 1 11 16,9-2-8-16,-6 2 9 15,5 1-15-15,1-1 13 16,-1 2 1-16,-4-2-5 15,4 1 6-15,1-2-9 16,-6 0 2-16,8 1 6 16,-3-1 0-16,1 2-12 15,2 0 4-15,3 2-2 16,-5 0 11-16,-1 0-7 0,-2 0 6 16,0 0-9-1,2 4 9-15,-5-2 0 0,14 1 0 16,-8 1 0-16,-1 0-8 15,-5 0-3-15,6-1 3 16,-6 1 3-16,-11-1 5 16,9 1-7-16,-9-1 8 15,-2 0-11-15,-1-1 11 16,1 0 0-16,2-1-1 16,0 1-6-16,3 2-12 15,-2-1 11-15,-1 1 7 16,0 0 1-16,-13 1-1 15,5 1-5-15,-5 1-15 0,-3-1 20 16,-5 1-8 0,-1 1-3-16,-2 0 9 0,0-4-6 15,3 4 5-15,-1-1-4 16,15-1 8-16,-7 1 0 16,9 1 0-16,-3-3 6 15,1 3-6-15,-1-1-1 16,-3 0-6-16,9 2 1 15,-1-1-9-15,4 1 14 16,-1 0-7-16,11 3 8 16,-3-1 12-16,1 4-11 15,-1-1 0-15,-5 3-1 0,-2 0 0 16,10 1 19-16,-3-3-19 16,9-2-9-16,7-2 9 15,4-2 1-15,4-2 8 16,7 1 2-16,1-3-9 15,4 0 4-15,2-4-5 16,3-1 1-16,0 2-2 16,-5-2 2-16,2 1-1 15,-2 2 10-15,-3-2-2 16,8 2 4-16,-8-3-12 16,8 1 8-16,0-1-3 15,0 0 0-15,0 2 0 16,0-2 1-16,0 0-7 15,0 0 2-15,0 0-1 16,0 0 5-16,0 0 2 0,0 0-8 16,0 0 8-16,0 0 0 15,0 0-8-15,8 0-57 16,48-2-116-16,-1-7-139 16,10-1-461-16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15.14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126 56 424 0,'0'0'207'16,"0"0"-150"-16,0 0-19 16,0 0 7-16,0 0-6 15,0 0-5-15,-116-3-9 16,108 23-11-16,5 6 15 15,3 7-4-15,0 6-2 16,0 2 6-16,19-3 16 16,5-5-6-16,6-9-3 15,3-13 27-15,-1-11 40 16,6-3 32-16,-14-29-4 16,6-11-21-16,-19-12 17 15,-11-2-17-15,0 4-35 0,-27 6-33 16,-19 14-42-1,-8 33-81-15,5 13-129 0,17 24-417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3:31.5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4A64CE-FDD7-4DEF-97D7-76D33187C82B}" emma:medium="tactile" emma:mode="ink">
          <msink:context xmlns:msink="http://schemas.microsoft.com/ink/2010/main" type="writingRegion" rotatedBoundingBox="16532,1615 31808,1180 31970,6879 16694,7314"/>
        </emma:interpretation>
      </emma:emma>
    </inkml:annotationXML>
    <inkml:traceGroup>
      <inkml:annotationXML>
        <emma:emma xmlns:emma="http://www.w3.org/2003/04/emma" version="1.0">
          <emma:interpretation id="{C17F65C4-39A8-4EF7-BD54-9447E75C2C03}" emma:medium="tactile" emma:mode="ink">
            <msink:context xmlns:msink="http://schemas.microsoft.com/ink/2010/main" type="paragraph" rotatedBoundingBox="17276,1798 20828,1347 20924,2111 17373,25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6F2906-6DD0-4B00-8057-15DE2D72B097}" emma:medium="tactile" emma:mode="ink">
              <msink:context xmlns:msink="http://schemas.microsoft.com/ink/2010/main" type="line" rotatedBoundingBox="17276,1798 20828,1347 20924,2111 17373,2562"/>
            </emma:interpretation>
          </emma:emma>
        </inkml:annotationXML>
        <inkml:traceGroup>
          <inkml:annotationXML>
            <emma:emma xmlns:emma="http://www.w3.org/2003/04/emma" version="1.0">
              <emma:interpretation id="{5F961259-AF20-4522-AD14-6E812EF9E196}" emma:medium="tactile" emma:mode="ink">
                <msink:context xmlns:msink="http://schemas.microsoft.com/ink/2010/main" type="inkWord" rotatedBoundingBox="17276,1798 20828,1347 20924,2111 17373,2562"/>
              </emma:interpretation>
            </emma:emma>
          </inkml:annotationXML>
          <inkml:trace contextRef="#ctx0" brushRef="#br0">-13917-206 905 0,'0'0'268'16,"0"0"49"-16,0 0-162 16,0 0-37-16,0 0-23 15,0 0-23-15,95-123-27 16,-79 91-2-16,-2 6-17 15,-12 7-6-15,4 6-12 16,-6 7-8-16,2 6-7 16,-2 0-18-16,0 12-29 0,0 18 34 15,6 11 20-15,-6 5 5 16,0 2 2-16,0-4-7 16,0-4 0-16,0-12-31 15,0-3-63-15,0-17-85 16,3-3-337-16,5-5-152 0</inkml:trace>
          <inkml:trace contextRef="#ctx0" brushRef="#br0" timeOffset="1937.722">-14442-30 887 0,'0'0'194'16,"0"0"130"-16,0 0-135 16,0 0-26-16,133-102-72 15,-98 92-50-15,-5 6-20 16,-6 4-21-16,-8 7-12 16,-8 21-16-16,-8 10-17 0,0 11 24 15,-16 3 21-15,-14 4 1 16,6 2 6-16,0-8 1 15,13-8-7-15,11-12 6 16,3-14-7-16,37-12-8 16,36-4 7-16,43-24-22 15,-16-5-155-15,-6-3-452 0</inkml:trace>
          <inkml:trace contextRef="#ctx0" brushRef="#br0" timeOffset="1489.3778">-13435-409 182 0,'0'0'585'0,"0"0"-325"16,0 0 8-16,0 0-51 16,0 0-55-16,0 0-54 15,0 0-45-15,0-7-14 16,0 7-22-16,-8 0-27 16,-6 0-5-16,-5 11 5 15,-11 11 0-15,6 9-8 16,0 7 7-16,-1 4-11 15,12 1 4-15,5-7 7 16,8-2-11-16,0-11 11 16,16-7 0-16,6-11-20 15,2-5 21-15,8 0 42 16,-2-14 23-16,-5-6-24 16,-17-3-3-16,-8 2-38 15,-38 3-2-15,-16 5-123 0,-6 8-278 0</inkml:trace>
          <inkml:trace contextRef="#ctx0" brushRef="#br0" timeOffset="2426.0067">-13062-21 985 0,'0'0'497'0,"0"0"-346"16,0 0-88-16,0 0-40 16,176-76-23-16,-111 45-133 0,-11 0-452 15</inkml:trace>
          <inkml:trace contextRef="#ctx0" brushRef="#br0" timeOffset="2285.3108">-12918-335 1001 0,'0'0'330'0,"0"0"-28"16,0 0-119-16,0 0 6 15,0 0-98-15,0 0-49 0,0 0-3 16,81 0-23-16,-51-1-16 15,-6-2-18-15,-8 3-88 16,-8 3-124-16,-8 4-420 0</inkml:trace>
          <inkml:trace contextRef="#ctx0" brushRef="#br0" timeOffset="2886.0356">-12299-603 781 0,'0'0'140'0,"0"0"5"16,-103 65-41-16,57-26 9 15,11 9-17-15,6 3-27 16,4 7-18-16,25-1 9 15,0-3-12-15,8-8 1 16,33-10-12-16,5-15-7 16,8-8-12-16,3-9 26 15,-8-4 21-15,-3 0 10 16,-14-4 6-16,-16-4 2 0,-13 3-8 16,-3-4 17-16,-19-2-92 15,-22-3-21-15,-13 4-137 16,-3-1-69-16,11 5-275 15,17 2-466-15</inkml:trace>
          <inkml:trace contextRef="#ctx0" brushRef="#br0" timeOffset="3281.4803">-12020-588 876 0,'0'0'124'0,"0"0"25"16,0 0 32-16,-3 118 9 15,6-73-49-15,19-3-40 16,2-5-31-16,3-11 0 15,8-10-20-15,-2-10-32 16,-1-6 2-16,1-6 34 16,-4-19-30-16,-4-5 1 15,-9 1-5-15,-8 4-6 0,-5 11 30 16,-3 10 4-16,0 4-48 16,0 12-57-16,0 19 34 15,-3 8 22-15,-2 6 1 16,5 4-1-16,0-3-31 15,8-5-68-15,24-9-81 16,-2-7-306-16,3-18-188 0</inkml:trace>
          <inkml:trace contextRef="#ctx0" brushRef="#br0" timeOffset="4605.6842">-12480-216 212 0,'0'0'234'16,"0"0"-23"-16,0 0-80 0,0 0 31 15,0 0 23-15,0 0-16 16,0 0-8-16,0 0-49 16,0 0-23-16,0 0-38 15,0 0-4-15,5 0-3 16,-5 0 7-16,9-4-7 16,-1-5-22-16,0-2-8 15,3 1-6-15,2-3-7 16,-5 2 0-16,14 0 0 15,-6 2-1-15,0 3 0 16,3 2 0-16,6 3 0 0,4 1 0 16,1 0 0-16,-5 0 9 15,2 9-9-15,-6 4-1 16,-4 2-10-16,-9 1-17 16,-8 10-60-16,0-4-167 15,-8-3-309-15</inkml:trace>
          <inkml:trace contextRef="#ctx0" brushRef="#br0" timeOffset="3627.5862">-11395-568 1230 0,'0'0'184'0,"0"0"-139"0,0 0-4 16,0 0 61-16,11 141-31 15,13-85-24-15,-2 2-24 16,2 0-5-16,-2-5-9 16,-6-9-8-16,-5-12 11 15,-3-12-12-15,-8-11 1 16,0-6 23-16,0-3 119 15,0-16 55-15,0-15-118 16,0-9-71-16,0-8 0 16,8-1 8-16,9 4 31 15,12 3-4-15,9 4-43 16,3 5 24-16,-1 5-21 0,1 8-4 16,5 7-6-16,-14 7-23 15,1 6-62-15,-9 0-81 16,-8 7-73-16,-16 6-317 0</inkml:trace>
          <inkml:trace contextRef="#ctx0" brushRef="#br0" timeOffset="3794.1449">-11281-207 1181 0,'0'0'210'0,"0"0"-58"15,108 9-101-15,-57-5-7 0,20 3-44 16,-17-1-157 0,-13-4-499-16</inkml:trace>
          <inkml:trace contextRef="#ctx0" brushRef="#br1" timeOffset="259965.6911">-13687 339 902 0,'0'0'149'0,"0"0"-33"15,0 0-77-15,119-60-13 16,-65 29-15-16,0 1 4 16,-10 5-2-16,-6 5 13 15,-17 8 23-15,-18 4 24 16,-3 6 33-16,0 2-58 16,-16 0-37-16,-14 2 27 15,-11 10-10-15,-2 6 1 16,5-2 0-16,14-1 8 15,8-8-4-15,10-5 10 16,6-2-5-16,6 0-5 16,13-13 25-16,10-5-58 0,1-4-2 15,-3 5-23-15,-11 6-19 16,-16 11-38-16,-10 0-131 16,-20 12-452-16</inkml:trace>
          <inkml:trace contextRef="#ctx0" brushRef="#br1" timeOffset="260436.6749">-13281-34 715 0,'0'0'139'0,"0"0"-45"16,-130 65-3-16,68-30 71 0,0-1-14 16,18-5-16-1,6-9-52-15,22-7-21 0,11-11-27 16,5-2-31-16,21-7 77 16,17-14-53-16,3-5-25 15,8 3-1-15,-11 4-1 16,-14 8 2-16,-16 9 5 15,-8 2-5-15,-8 3-23 16,-25 18 23-16,-13 9 10 16,-2-1-10-16,2 5-42 15,21-11-252-15,17-10-285 0</inkml:trace>
        </inkml:traceGroup>
      </inkml:traceGroup>
    </inkml:traceGroup>
    <inkml:traceGroup>
      <inkml:annotationXML>
        <emma:emma xmlns:emma="http://www.w3.org/2003/04/emma" version="1.0">
          <emma:interpretation id="{1A082198-D872-41C6-8BC4-E582B62C44CD}" emma:medium="tactile" emma:mode="ink">
            <msink:context xmlns:msink="http://schemas.microsoft.com/ink/2010/main" type="paragraph" rotatedBoundingBox="17832,2294 31766,1919 31816,3790 17882,41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9B2735-3F5C-472E-9536-86908B6EACAC}" emma:medium="tactile" emma:mode="ink">
              <msink:context xmlns:msink="http://schemas.microsoft.com/ink/2010/main" type="inkBullet" rotatedBoundingBox="17832,2294 18767,2269 18791,3149 17856,3174"/>
            </emma:interpretation>
          </emma:emma>
        </inkml:annotationXML>
        <inkml:trace contextRef="#ctx0" brushRef="#br0" timeOffset="-659.8475">-13354 293 441 0,'0'0'113'15,"0"0"-7"-15,0 0-16 16,0 0 10-16,-122 0-28 16,84 4-42-16,9 3-20 15,-4 3 3-15,1 2 3 16,-1 4 3-16,-5 0-2 16,6 4 2-16,-1 2 33 0,9 0-21 15,-6 3-7-15,6 2-12 16,5 3-12-16,-3 1 2 15,9 2 3-15,-4 1-5 16,15-4-8-16,-6-4-7 16,2-3 14-16,6-1-12 15,0-3-9-15,0 1 22 16,8-1-1-16,0-1 1 16,9 3 10-16,-4-5-4 15,9 3 1-15,-3-3 9 16,5-1 0-16,6 0 5 15,2-3-3-15,6 1-4 16,-3-1-7-16,3 1 9 16,3-4-15-16,0 2 0 0,-4-2-1 15,9-2 1-15,-5-1 5 16,0-5-6-16,5-1 8 16,-6 0-8-16,1-1 0 15,5-19 1-15,-6-5 14 16,1-13 31-16,0-4 51 15,-4-9-10-15,-12-10 18 16,7-3 7-16,-24-8-1 16,-8-4-7-16,0-4-30 15,-32 4-45-15,-17 5-29 16,-21 10-25-16,-28 15-105 16,12 17-158-16,15 13-602 0</inkml:trace>
        <inkml:trace contextRef="#ctx0" brushRef="#br0" timeOffset="119393.4857">-13349 1011 755 0,'0'0'279'0,"0"0"-71"15,0 0-110-15,0 0 20 0,0 0-29 16,130-83-15-1,-97 73-19-15,-9 1-10 0,-10 3-11 16,-6 3-11-16,-8 3 2 16,0 0-4-16,-8 0-14 15,-22 6-6-15,-5 10 1 16,-11 2 4-16,0 0 17 16,10 1 14-16,7-6 42 15,12-6-15-15,9-5-1 16,8-2-4-16,17 0-14 15,23-12-20-15,14-8-25 16,9 0 1-16,-4 1 0 0,-7 5-1 16,-17 5 1-16,-14 4-1 15,-18 5 0-15,-3 0 0 16,-11 0-8-16,-29 6 8 16,-12 13-1-16,-7 3 1 15,-4-2 1-15,15 1 9 16,15-8-10-16,28-2-21 15,5-4-151-15,8-1-382 0</inkml:trace>
      </inkml:traceGroup>
      <inkml:traceGroup>
        <inkml:annotationXML>
          <emma:emma xmlns:emma="http://www.w3.org/2003/04/emma" version="1.0">
            <emma:interpretation id="{91B69566-56AF-4EF6-81FE-3B97E49112A1}" emma:medium="tactile" emma:mode="ink">
              <msink:context xmlns:msink="http://schemas.microsoft.com/ink/2010/main" type="line" rotatedBoundingBox="22146,2254 31768,1995 31794,2954 22172,3213"/>
            </emma:interpretation>
          </emma:emma>
        </inkml:annotationXML>
        <inkml:traceGroup>
          <inkml:annotationXML>
            <emma:emma xmlns:emma="http://www.w3.org/2003/04/emma" version="1.0">
              <emma:interpretation id="{875A4C6B-03FD-499B-A462-FBF0C24EB320}" emma:medium="tactile" emma:mode="ink">
                <msink:context xmlns:msink="http://schemas.microsoft.com/ink/2010/main" type="inkWord" rotatedBoundingBox="22167,3000 22352,2996 22356,3114 22170,31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258725.3339">-9401 979 925 0,'0'0'93'0,"-119"-70"-93"15,49 27-264-15</inkml:trace>
        </inkml:traceGroup>
        <inkml:traceGroup>
          <inkml:annotationXML>
            <emma:emma xmlns:emma="http://www.w3.org/2003/04/emma" version="1.0">
              <emma:interpretation id="{0CEF76FC-9D72-4022-9FE1-EB7592BD5CCB}" emma:medium="tactile" emma:mode="ink">
                <msink:context xmlns:msink="http://schemas.microsoft.com/ink/2010/main" type="inkWord" rotatedBoundingBox="23769,2210 27092,2121 27116,3023 23793,3112">
                  <msink:destinationLink direction="with" ref="{5C397D68-880B-4597-A225-158B1CDC82C8}"/>
                  <msink:destinationLink direction="with" ref="{809A7847-C065-41B4-84FD-C974F1D88B38}"/>
                </msink:context>
              </emma:interpretation>
            </emma:emma>
          </inkml:annotationXML>
          <inkml:trace contextRef="#ctx0" brushRef="#br0" timeOffset="117304.2641">-7820 71 909 0,'0'0'267'16,"0"0"-41"-16,0 0-95 16,0 0-52-16,0 0-30 15,0 0-40-15,0 0 52 16,-16 91-1-16,-1-30 28 0,-4 25 6 15,-4-4-5-15,6 5-22 16,-2-6-12-16,13-20-24 16,-6-4-1-16,11-14-17 15,-2-17 3-15,5-9-1 16,0-12-9-16,0-5 10 16,0 0 24-16,0-17 24 15,0-15-34-15,0-19-30 16,0-14-32-16,14-5-11 15,-6-2 11-15,8 6-29 16,6 10 36-16,-4 8 7 16,-1 15 11-16,4 9 1 15,-4 11 6-15,-1 10 2 0,0 3-2 16,8 16 0 0,6 19 10-16,-3 12 8 0,3 10-6 15,0 8 14-15,-11 3 1 16,-3-6-9-16,-8-4-8 15,6-10-2-15,-12-13-8 16,4-8-12-16,-4-10-73 16,-2-15-61-16,0-2-117 15,-2 0-293-15</inkml:trace>
          <inkml:trace contextRef="#ctx0" brushRef="#br0" timeOffset="117477.803">-7915 591 1313 0,'0'0'356'15,"0"0"-66"-15,0 0-182 16,127-48-43-16,-73 14-65 16,11-10-27-16,-16 7-187 15,-11 8-574-15</inkml:trace>
          <inkml:trace contextRef="#ctx0" brushRef="#br0" timeOffset="117739.9407">-7422 587 793 0,'0'0'389'0,"0"0"-38"0,0 0-180 15,0 0-52-15,48-98-48 16,-34 66-19-16,-6 7-16 15,0 6-5-15,-8 12 23 16,0 7-8-16,0 0-46 16,0 20-18-16,0 14 18 15,0 10 1-15,0 6 12 16,-5 1-13-16,2-5 11 16,3-7-10-16,0-9-2 15,0-15-60-15,0-10-153 16,8-5-507-16</inkml:trace>
          <inkml:trace contextRef="#ctx0" brushRef="#br0" timeOffset="118288.2846">-7176 461 614 0,'0'0'233'0,"0"0"-19"15,0 0-6-15,0 0 1 16,0 0-61-16,0 0-44 16,0 0-17-16,78-17 0 15,-53 11-23-15,-9 2-33 16,-8 0-18-16,-3 2-2 16,-5 2 3-16,0 0-14 15,0 0 0-15,-16 0-17 16,-14 7 11-16,1 6 6 15,-6 4-1-15,5 0 1 16,5 1 0-16,9-2-11 0,11 0 4 16,5-2 7-16,0 1 13 15,13 2-5-15,17 2 7 16,-6 0-3-16,3 2 3 16,-2 0-14-16,-12-3 0 15,-5 2 24-15,-8 3 4 16,0-4-20-16,-21 4 19 15,-14-3-28-15,-3-4-3 16,-11-6-84-16,8-3-145 16,9-7-569-16</inkml:trace>
          <inkml:trace contextRef="#ctx0" brushRef="#br0" timeOffset="115224.543">-6605 224 1081 0,'0'0'289'15,"0"0"-42"-15,0 0-88 16,0 0-14-16,0 0-37 15,0 0-38-15,0 0-12 16,0 0-3-16,0 0-11 16,0 0-21-16,0 0-16 15,0 0-7-15,0 14-16 16,-8 12-2-16,0 13 18 16,-6 9 8-16,3 7-8 15,-5 4 9-15,11-2 0 16,-4-1-7-16,-1-8 6 15,10-10-7-15,-8-8 7 0,8-9-8 16,0-8 0-16,0-6 8 16,0-4-8-16,0-3 0 15,-6 0 0-15,6 0 1 16,0 0 13-16,0 0-3 16,-3-5-5-16,3-13-1 15,-5-12-5-15,5-9-18 16,0-13-3-16,0-7-16 15,0-6-23-15,5-1 24 16,4 7 7-16,1 5 13 16,4 8 9-16,2 7 7 15,-5 12 1-15,-3 5 10 16,0 9 13-16,0 7-6 0,-2 6-5 16,2 0-13-1,8 10-15-15,0 14 15 0,9 10 22 16,-4 11-1-16,4 5-13 15,-9 4 3-15,6 1 9 16,-6-2-3-16,-5-3 0 16,-3-7-17-16,-3-10 12 15,-2-9-12-15,2-7 0 16,-2-8-47-16,-3-7-65 16,0-2-95-16,-11-4-148 15,-5-10-351-15</inkml:trace>
          <inkml:trace contextRef="#ctx0" brushRef="#br0" timeOffset="115402.7127">-6638 548 1295 0,'0'0'311'0,"0"0"-122"16,0 0-99-16,128-33-39 15,-74 13-51-15,-14 5-129 16,-13 2-434-16</inkml:trace>
          <inkml:trace contextRef="#ctx0" brushRef="#br0" timeOffset="115907.4943">-6226 593 776 0,'0'0'311'16,"0"0"-33"-16,0 0-114 15,0 0-24-15,27-100-23 16,-19 83-9-16,-3 6-23 16,-5 6-11-16,3 5-7 15,-3 0-50-15,0 0-17 16,0 23-1-16,0 10 1 16,0 10 9-16,0 5 1 0,0 0-10 15,0-5 11 1,0-10-9-16,0-7-2 0,0-11-6 15,5-8-78-15,6-7-92 16,3-11-120-16,-3-7-705 0</inkml:trace>
          <inkml:trace contextRef="#ctx0" brushRef="#br0" timeOffset="116268.8924">-6010 489 593 0,'0'0'279'0,"0"0"-71"16,0 0 9-16,0 0 1 16,0 95-83-16,8-66-27 15,-8 0-41-15,14-4-1 16,-6-7-43-16,0-5 7 15,3-6-5-15,11-3 13 16,-6-4-3-16,3 0-9 16,-6-4-5-16,3-3-15 15,-7 3 7-15,-4 3 0 16,-5 1 2-16,0 0-15 16,3 13-2-16,2 10 2 15,-2 3 11-15,-3 4 11 0,0-4-22 16,0-4 12-16,0-4-12 15,0-7-126-15,0-9-436 0</inkml:trace>
          <inkml:trace contextRef="#ctx0" brushRef="#br2" timeOffset="88831.8586">-5412 58 1086 0,'0'0'264'15,"0"0"-140"-15,0 0-74 16,0 0 66-16,-27 107-12 15,19-51-6-15,-5 13-29 16,2 5 4-16,-3 5-12 16,3-1-23-16,-2-8-2 15,-3-11-5-15,10-16 3 16,3-14-20-16,-2-15-14 16,5-8 8-16,-3-6 12 15,-2 0 1-15,5-18 38 16,-8-17-40-16,5-15-19 15,-2-11-10-15,2-8-2 16,3 1-8-16,0 5-10 0,3 10 30 16,13 7 3-16,6 9-3 15,-1 9 1-15,4 7-1 16,-1 11 1-16,3 7 11 16,3 3-12-16,8 12 1 15,-3 17 1-15,-3 10 7 16,3 7 2-16,-10 8-9 15,-6 5 5-15,-6 0-5 16,-5-2 4-16,-5-5-5 16,-3-7-2-16,0-9-19 15,0-8-24-15,0-8-69 16,-8-11-99-16,-8-3-111 0,0-6-460 0</inkml:trace>
          <inkml:trace contextRef="#ctx0" brushRef="#br2" timeOffset="89014.8843">-5531 584 675 0,'0'0'827'16,"0"0"-514"-16,0 0-140 15,0 0-43-15,146-51-56 16,-97 27-74-16,8-7-47 15,-19 5-230-15,-11 8-762 0</inkml:trace>
          <inkml:trace contextRef="#ctx0" brushRef="#br2" timeOffset="89357.9622">-5065 642 882 0,'0'0'340'0,"0"0"-64"15,0 0-128-15,0 0-36 16,0 0-39-16,40-97-10 16,-34 68-26-16,-6 6-2 15,2 6 29-15,-2 8 13 0,0 3-2 16,0 6-22-16,0 0-41 15,0 0-12-15,6 21-12 16,-6 8 11-16,2 12 1 16,4 4 1-16,-3 0 0 15,2-1 5-15,-5-6-5 16,3-5-1-16,-3-9-32 16,5-5-75-16,3-16-92 15,0-3-198-15,0 0-343 0</inkml:trace>
          <inkml:trace contextRef="#ctx0" brushRef="#br2" timeOffset="89807.2824">-4827 559 636 0,'0'0'558'0,"0"0"-232"15,0 0-129-15,0 0-32 16,0 0-50-16,0 0-44 16,0 0-24-16,57-43-20 0,-44 43-18 15,-5 0-1-15,0 3-8 16,-5 11-14-16,2 9 14 15,-5 2-10-15,0 4-6 16,0-2 13-16,-8-1 3 16,3-4 1-16,5-5-1 15,0-4-6-15,0-4-10 16,16 0 9-16,6-2 7 16,-6 3 7-16,0-1 6 15,0 2 2-15,-2 0 1 16,-11 2-1-16,-3 0-5 15,-3 2-4-15,-19 0 3 16,-7 1-9-16,-4-5-14 0,9 0-41 16,-3-2-81-1,5-3-82-15,17-3-409 0</inkml:trace>
        </inkml:traceGroup>
        <inkml:traceGroup>
          <inkml:annotationXML>
            <emma:emma xmlns:emma="http://www.w3.org/2003/04/emma" version="1.0">
              <emma:interpretation id="{5E2EC4C8-CD93-4C16-90AB-BD5028A18D59}" emma:medium="tactile" emma:mode="ink">
                <msink:context xmlns:msink="http://schemas.microsoft.com/ink/2010/main" type="inkWord" rotatedBoundingBox="27477,2265 29374,2214 29395,3019 27499,30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63374.016">-3074 373 1030 0,'0'0'233'16,"0"0"35"-16,0 0-119 15,144-9-80-15,-79-6-69 0,-17 2-202 16,-15 2-681-16</inkml:trace>
          <inkml:trace contextRef="#ctx0" brushRef="#br2" timeOffset="63197.4878">-2998 97 544 0,'0'0'222'0,"0"0"-79"0,0 0-17 16,0 0-8-1,0 0-15-15,-32 96-7 0,23-53-24 16,1 5-5-16,-3 7 1 16,-2 2 1-16,5-2-46 15,-3-7 5-15,-3-10-11 16,14-8 1-16,-8-10-10 15,8-10-7-15,0-5 0 16,0-5 15-16,0 0 31 16,0 0 31-16,0-15 18 15,0-11-62-15,0-5-34 16,0-6-7-16,0-2-5 16,0-2 2-16,0 1-1 15,8 1-3-15,6 4 4 16,-3 0 8-16,2 3 2 0,4 3-1 15,-1 4 1-15,0 4 2 16,0 2-2-16,-5 4 0 16,8 5-1-16,-8 4 3 15,2 4-2-15,-2 2 0 16,5 0-9-16,-2 17 9 16,5 9 6-16,-3 9-6 15,3 5 10-15,-8 6 7 16,2 2-8-16,-4-1 6 15,-1-3-6-15,-6-8 5 16,7-4-14-16,-4-8 0 16,-2-9-10-16,-3-4-32 0,0-7-46 15,0-4-54-15,0-8-140 16,-17-8-412-16</inkml:trace>
          <inkml:trace contextRef="#ctx0" brushRef="#br2" timeOffset="67434.4034">-2676 650 945 0,'0'0'259'16,"0"0"-30"-16,0 0-61 16,0 0-55-16,0 0-40 15,0 0-43-15,0 0-8 16,16-27 27-16,-8 14 0 0,-5-3-34 16,5 2 1-1,-2-3 6-15,-4 0 2 0,-2 1-9 16,6 5 7-16,-6 0 6 15,0 5 3-15,0 0-7 16,0 3-5-16,0 1-3 16,0 2-15-16,0 0 1 15,0 0 4-15,0 0-6 16,8 0-11-16,-8 5-14 16,8 14-3-16,-3 9 28 15,4 7 0-15,-7 2 6 16,6-2 4-16,-2-5-4 15,-4-7 0-15,-2-4-6 16,0-6 1-16,0-4-1 16,0-5-71-16,6-4-84 0,-3 0-45 15,-3-8-324-15</inkml:trace>
          <inkml:trace contextRef="#ctx0" brushRef="#br2" timeOffset="85600.4296">-2500 635 570 0,'0'0'222'16,"0"0"-37"-16,0 0-21 16,0 0 4-16,0 0-34 15,0 0-35-15,0 0-19 16,0 0-8-16,0 0 5 16,0 0 14-16,0 0-8 15,8-7 2-15,-3-8-35 0,6-1-31 16,3-7-4-1,-6 1 1-15,3 0-9 0,-3 1-1 16,0 5 2-16,-3 3 18 16,-5 6-4-16,3 1 5 15,-3 4-12-15,0 2-4 16,0 0-9-16,0 0-2 16,0 0-13-16,0 8-8 15,6 12 21-15,-6 9 0 16,2 3 0-16,4 3 6 15,2 0 9-15,0-4-2 16,-5-5 8-16,2-4-3 16,-5-5-11-16,8-6 2 15,-2-4 4-15,-6-5-13 0,0 0-4 16,2-2-51-16,-2 0-72 16,0 0-115-16,0-2-659 0</inkml:trace>
          <inkml:trace contextRef="#ctx0" brushRef="#br2" timeOffset="87497.4072">-3753 554 494 0,'0'0'380'0,"0"0"-23"16,0 0-79-16,0 0-36 16,0 0-43-16,0 0-83 15,0 0-60-15,32-52-6 16,-26 33-15-16,-6 6-2 15,0 4-10-15,0 5 2 16,0 3-10-16,0 1-15 16,0 0-14-16,0 14-30 15,0 11 38-15,0 9 6 16,0 2 0-16,0 2 1 16,0-2-1-16,0-7-40 15,0-7-47-15,16-7-54 0,-8-9-84 16,0-6-441-16</inkml:trace>
          <inkml:trace contextRef="#ctx0" brushRef="#br2" timeOffset="86911.9126">-4167 515 1247 0,'0'0'334'0,"0"0"-21"16,0 0-71-16,116-26-132 0,-75 7-82 15,0 1-28 1,-9 0-98-16,-10 3-176 0,-12 4-700 16</inkml:trace>
          <inkml:trace contextRef="#ctx0" brushRef="#br2" timeOffset="86724.2974">-4153 127 508 0,'0'0'719'16,"0"0"-478"-16,0 0-70 0,0 0-76 16,0 0-35-16,0 0-38 15,0 0 17-15,-25 91 27 16,12-36-3-16,-4 8-15 15,4 7 4-15,2 0-21 16,-2-5 6-16,4-9-15 16,1-16-13-16,6-10 7 15,2-14-16-15,0-9 1 16,0-4 6-16,0-3 24 16,0-7 55-16,0-19-13 15,0-15-66-15,0-15-7 16,0-7-18-16,0-2 2 15,0 4-21-15,0 4 6 16,8 9 19-16,3 10 11 16,5 9 1-16,-3 5 11 0,-2 7-10 15,3 4 16-15,2 3-3 16,-3 7-14-16,6 3-2 16,3 0 1-16,5 14 1 15,3 15 8-15,0 7 4 16,-3 12-11-16,-3 4 0 15,-8 2 11-15,-2-1 3 16,-1-4-5-16,-5-4-10 16,-5-4 1-16,3-8-1 15,-4-7 0-15,4-9-40 16,-6-4-33-16,0-11-55 16,0-2-78-16,-8 0-45 15,-6-14-319-15</inkml:trace>
          <inkml:trace contextRef="#ctx0" brushRef="#br2" timeOffset="87825.8737">-3572 541 157 0,'0'0'744'15,"0"0"-489"-15,0 0-3 16,0 0-75-16,0 0-75 16,0 0-45-16,0 0 6 0,71-15 1 15,-60 15-17-15,5 0-15 16,-11 0-7-16,9 13-12 16,-14 4-13-16,0 7 0 15,0 3-1-15,-14 5-3 16,-7-1 4-16,10 1 1 15,-3-5 7-15,3-5 6 16,11-3 9-16,0-6 10 16,0-5 14-16,17-7-12 15,7-1-2-15,17 0-33 16,-4 0-71-16,-10 0-248 0</inkml:trace>
          <inkml:trace contextRef="#ctx0" brushRef="#br1" timeOffset="255436.0241">-3999 918 5 0,'0'0'835'16,"0"0"-641"-16,0 0 1 16,0 0-38-16,0 0 14 15,0 0-25-15,0 0-35 16,59 0-7-16,-15 1 10 15,4-1-32-15,15 0-27 16,-1 0-30-16,3 0-25 16,-3-5-24-16,-13-4-128 15,-17 0-172-15,-18 1-1104 0</inkml:trace>
        </inkml:traceGroup>
        <inkml:traceGroup>
          <inkml:annotationXML>
            <emma:emma xmlns:emma="http://www.w3.org/2003/04/emma" version="1.0">
              <emma:interpretation id="{9A98F80D-8852-48C2-9BB9-4C6EED56D4AB}" emma:medium="tactile" emma:mode="ink">
                <msink:context xmlns:msink="http://schemas.microsoft.com/ink/2010/main" type="inkWord" rotatedBoundingBox="29745,2160 31771,2106 31786,2669 29761,2724">
                  <msink:destinationLink direction="with" ref="{7A49081D-364E-415F-A429-F0E7B588B39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58010.5846">0 0 358 0,'0'0'165'0,"0"0"-94"16,0 0-43-16,0 0-28 15,0 0-128-15</inkml:trace>
          <inkml:trace contextRef="#ctx0" brushRef="#br2" timeOffset="59033.7724">-784 293 595 0,'0'0'542'15,"0"0"-297"-15,0 0 2 16,124 6-89-16,-73-6-57 15,4 0-101-15,7-9-12 16,-19-2-172-16,-5-2-567 0</inkml:trace>
          <inkml:trace contextRef="#ctx0" brushRef="#br2" timeOffset="58845.2453">-600-12 451 0,'0'0'556'0,"0"0"-449"16,0 0-5-16,0 0-29 15,0 0-18-15,0 0-13 16,0 0 0-16,-82 135 0 16,61-83 16-16,5 4-14 15,-1-5-12-15,6-7 1 0,3-6 5 16,0-12-6-16,8-10-8 16,-5-7-11-16,5-5 0 15,0-4 35-15,0 0 55 16,0-15 22-16,0-11-58 15,0-13-47-15,0-3-3 16,5-4-17-16,3 1 0 16,0 4-1-16,9 8 7 15,-1 6-4-15,-5 5-2 16,2 3 1-16,4 8 4 16,-4 6-5-16,-5 5-8 15,8 0-15-15,1 14 17 16,2 18-10-16,2 10 16 0,1 8 0 15,-3 6 9-15,-6 1-8 16,-2-1 8-16,-3-8-1 16,0-7-7-16,-2-7-1 15,-3-8 0-15,-3-8-56 16,5-7-64-16,-5-11-58 16,0 0-130-16,-14-18-260 0</inkml:trace>
          <inkml:trace contextRef="#ctx0" brushRef="#br2" timeOffset="59354.441">-308 208 760 0,'0'0'168'16,"0"0"-14"-16,0 0-61 16,0 0 18-16,-41 95-15 15,41-59-32-15,0 2 3 16,3-5 5-16,19-8 3 15,2-8 14-15,8-9 73 16,1-8 5-16,-3 0-23 16,-6-9-9-16,-8-12 3 15,-16-3-22-15,0-8-62 16,-11-3-54-16,-26 0-18 0,-18 6-150 16,-18 20-137-16,8 9-216 15,11 0-703-15</inkml:trace>
          <inkml:trace contextRef="#ctx0" brushRef="#br2" timeOffset="60345.8666">-817 369 136 0,'0'0'254'16,"0"0"-60"-16,0 0-45 15,0 0-7-15,0 0-14 16,0 0-5-16,0 0-14 16,0-1-9-16,0 1-28 15,0 0-24-15,0 0-17 16,0 0 8-16,0 5-10 15,-5 13 15-15,-3 4 28 16,-3 5-13-16,3 0-7 16,-1-1 17-16,1-3-22 15,3-4-29-15,2-8-17 0,-2-1-2 16,5-7-12-16,0-3-86 16,0-3-254-16,5-12-777 0</inkml:trace>
          <inkml:trace contextRef="#ctx0" brushRef="#br2" timeOffset="61225.6706">-1120 374 667 0,'0'0'277'0,"0"0"1"16,0 0-69-16,0 0-73 15,0 0-69-15,0 0-46 16,0 0-21-16,-5 0-2 16,-4 0-66-16,-1 0-251 15,-4-3-545-15</inkml:trace>
          <inkml:trace contextRef="#ctx0" brushRef="#br2" timeOffset="61592.7048">-1564 422 684 0,'0'0'300'0,"0"0"-52"16,0 0-80-16,0 0-48 15,0 0-56-15,0 0-39 16,0 0-25-16,-8 0-7 16,0 0-131-16,0 0-259 0</inkml:trace>
          <inkml:trace contextRef="#ctx0" brushRef="#br2" timeOffset="61971.9265">-1994 364 757 0,'0'0'254'0,"0"0"-24"15,0 0-76-15,0 0-79 16,0 0-34-16,0 0-41 16,0 0-41-16,-8 0-284 0</inkml:trace>
          <inkml:trace contextRef="#ctx0" brushRef="#br2" timeOffset="94489.6158">-1967 377 546 0,'0'0'599'16,"0"0"-367"-16,0 0-37 16,0 0-61-16,0 0-16 0,0 0-31 15,0 0-41 1,0 0-25-16,0 0-21 0,0 0-25 16,0 0-48-16,14 0-69 15,4 0-209-15,4 0-224 0</inkml:trace>
          <inkml:trace contextRef="#ctx0" brushRef="#br2" timeOffset="94915.131">-1483 400 755 0,'0'0'316'15,"0"0"13"-15,0 0-78 16,0 0-29-16,0 0-112 15,0 0-66-15,0 0-44 16,0 0-11-16,0-7-159 16,0-4-718-16</inkml:trace>
        </inkml:traceGroup>
      </inkml:traceGroup>
      <inkml:traceGroup>
        <inkml:annotationXML>
          <emma:emma xmlns:emma="http://www.w3.org/2003/04/emma" version="1.0">
            <emma:interpretation id="{D0CBAFB0-54E1-43F4-82D6-887E3C8AFB11}" emma:medium="tactile" emma:mode="ink">
              <msink:context xmlns:msink="http://schemas.microsoft.com/ink/2010/main" type="line" rotatedBoundingBox="21397,3183 25922,3441 25888,4033 21364,3776"/>
            </emma:interpretation>
          </emma:emma>
        </inkml:annotationXML>
        <inkml:traceGroup>
          <inkml:annotationXML>
            <emma:emma xmlns:emma="http://www.w3.org/2003/04/emma" version="1.0">
              <emma:interpretation id="{B466A69A-59F5-4C54-8CBF-D6A333BFD6B7}" emma:medium="tactile" emma:mode="ink">
                <msink:context xmlns:msink="http://schemas.microsoft.com/ink/2010/main" type="inkWord" rotatedBoundingBox="21397,3183 24481,3359 24447,3951 21364,3776"/>
              </emma:interpretation>
            </emma:emma>
          </inkml:annotationXML>
          <inkml:trace contextRef="#ctx0" brushRef="#br1" timeOffset="277352.9827">-9281 1206 527 0,'0'0'264'0,"0"0"19"0,0 0-41 16,0 0-87-16,0 0-56 15,0 0-45-15,0 0-21 16,-14 2-21-16,-2 12 13 15,0 5-12-15,5 9-6 16,-5 3 3-16,2 7 18 16,11 0-9-16,-2-1 4 15,5-2-11-15,0-4 6 16,13-1-4-16,4-6 10 16,2-4-16-16,10-3 6 15,-4-8 15-15,7-5 0 16,-2-4 4-16,2-4 31 15,-7-16-23-15,7-8-4 16,-10-4 0-16,-6-8-6 0,-13-3-23 16,-3-1 10-16,-16 0-18 15,-9 5-3-15,-7 6-37 16,2 11-26-16,6 12-23 16,7 10-80-16,9 7-198 15,8 9-351-15</inkml:trace>
          <inkml:trace contextRef="#ctx0" brushRef="#br1" timeOffset="278163.8">-8732 1247 747 0,'0'0'281'16,"0"0"9"-16,0 0-78 15,0 0-62-15,0 0-61 16,0 0-46-16,0 0-24 16,-33-13-10-16,17 18 4 15,0 12-7-15,0 7 7 16,-1 7 12-16,1 4 3 15,3 3 12-15,5-3-9 16,8 0 6-16,0-6-19 0,8-1-3 16,21-6 17-1,4-5 6-15,5-6-4 0,11-10 5 16,-9-1 11-16,14-3 6 16,-19-18-6-16,3-8-11 15,-13-4 8-15,-12-8-5 16,-13-4-23-16,-8-3-19 15,-30 1-71-15,-11 8-45 16,-29 14-112-16,8 13-156 16,13 10-704-16</inkml:trace>
          <inkml:trace contextRef="#ctx0" brushRef="#br1" timeOffset="279904.4679">-8386 1161 538 0,'0'0'210'0,"0"0"-125"15,0 0-26-15,0 0 42 16,0 0 15-16,11 122-8 16,3-77-21-16,-4 1 70 15,-1 0-93-15,-1-4-18 16,0-2-9-16,0-9 14 16,-3-7-22-16,-5-7-10 15,8-8-10-15,-8-6-2 16,0-3 15-16,0 0 7 15,0 0 56-15,0 0 39 0,0-7-62 16,9-4-42 0,-1 0-7-16,5-1-12 0,6 4 7 15,-3 4-8-15,14 4 6 16,-5 0 13-16,-4 2 0 16,4 14 8-16,-7 3-2 15,-4 1-13-15,-6 2-12 16,-5 2-2-16,-3-3-20 15,0 6-72-15,-3-6-146 16,-10-4-468-16</inkml:trace>
          <inkml:trace contextRef="#ctx0" brushRef="#br1" timeOffset="276234.4387">-10185 1126 864 0,'0'0'330'15,"0"0"-77"-15,0 0-99 16,0 0-27-16,0 0-4 16,0 0-15-16,0-21-13 15,0 21-30-15,0 0-31 16,-3 0-34-16,-10 0 2 15,-4 0 8-15,-7 0-1 16,-6 13-9-16,11-1 0 16,-5 3 1-16,2 0 0 0,6-1-1 15,8 3-6-15,8-2-4 16,-8 0-2-16,8 3-4 16,0 3 15-16,16 1 1 15,22 4 0-15,-3 1 0 16,3 1 1-16,11-1 0 15,-3 3-1-15,-14-2 1 16,6 0-1-16,-14-1 1 16,-7-1-1-16,-15 2-1 15,-2-2-18-15,0 0 6 16,-19-6-5-16,-13-4 1 16,-6-9 16-16,0-7 1 15,-2 0 10-15,-1-8 2 16,19-14-12-16,6-6 1 15,13-7 15-15,3-6-15 0,19-5 10 16,19-6-4-16,3 0 5 16,-1 1 13-16,-2 4 6 15,-8 7-19-15,-19 6 2 16,-6 8-3-16,-5 7-11 16,-21 6-67-16,-28 10-119 15,3 3-303-15,5 0-505 0</inkml:trace>
          <inkml:trace contextRef="#ctx0" brushRef="#br1" timeOffset="276924.0997">-9741 1182 529 0,'0'0'228'16,"0"0"-36"-16,0 0 15 15,0 0-47-15,0 0-42 16,0 0-54-16,0 0-15 16,-71 9-24-16,60 12-25 0,-5 6 1 15,3 8 15-15,4 10 15 16,1 4-5-16,8 5 12 15,0-4-18-15,8-7-2 16,17-7 4-16,-1-10 10 16,6-9 12-16,2-11 20 15,6-6 18-15,-3-3 24 16,-2-20-39-16,2-9-11 16,-16-7-5-16,-3-7-14 15,-10-2-17-15,-6-3-20 16,-22 1-12-16,-5 3-38 15,-11 10-14-15,6 13-30 16,2 14-20-16,14 10-46 0,16 4-134 16,0 17-250-16,8-2-51 15</inkml:trace>
          <inkml:trace contextRef="#ctx0" brushRef="#br0" timeOffset="207277.9135">-7517 1601 727 0,'0'0'757'0,"0"0"-488"0,0 0-112 16,0 0-39-16,78-109-8 15,-53 71-14-15,-1 0-25 16,-10 6-4-16,-6 3 10 15,-6 12-13-15,4 3-15 16,-6 7-16-16,0 3-12 16,0 4-21-16,0 0-8 15,0 11-32-15,3 17-9 16,5 14 49-16,-3 12 0 16,3 7 1-16,0 0 10 15,-8-6-11-15,6-6 9 16,-6-13 3-16,0-9-12 15,0-11-26-15,2-16-135 16,4 0-140-16,2 0-421 0</inkml:trace>
        </inkml:traceGroup>
        <inkml:traceGroup>
          <inkml:annotationXML>
            <emma:emma xmlns:emma="http://www.w3.org/2003/04/emma" version="1.0">
              <emma:interpretation id="{87BF7403-FDEA-4320-8A9D-848FABC8BC46}" emma:medium="tactile" emma:mode="ink">
                <msink:context xmlns:msink="http://schemas.microsoft.com/ink/2010/main" type="inkWord" rotatedBoundingBox="25437,3483 25918,3510 25892,3968 25411,39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5437.4418">-6040 1439 947 0,'0'0'276'0,"0"0"33"16,0 0-114-16,0 0-24 15,0 0-41-15,0 0-44 16,0-23-33-16,0 20-4 16,-2 1-11-16,-6 2-6 15,-9-2-26-15,1 2-6 16,-6 0 0-16,-7 0-2 15,2 4 2-15,2 7-1 16,-4 4 0-16,4 0-6 0,4 1 7 16,4 3-6-16,1 1 5 15,5 0-10-15,-2 2-1 16,5 3 11-16,5 0-9 16,-3 1 9-16,6 2 1 15,0-3-2-15,6 2 2 16,10-2 0-16,3-4 2 15,11 2 11-15,2-6-12 16,6-2 13-16,3-6-4 16,5-7 18-16,-6-2 2 15,4 0 8-15,-1-18 13 16,-8-7 7-16,-2-4-3 0,-4-8-3 16,-7-3-14-16,-14-7-9 15,-8-2-29-15,0 0-6 16,-22 3-15-16,-10 6 0 15,-14 8 8-15,-11 9-7 16,11 7 5-16,-5 9-4 16,5 4-83-16,-3 3-70 15,11 10-93-15,14 3-410 0</inkml:trace>
        </inkml:traceGroup>
      </inkml:traceGroup>
    </inkml:traceGroup>
    <inkml:traceGroup>
      <inkml:annotationXML>
        <emma:emma xmlns:emma="http://www.w3.org/2003/04/emma" version="1.0">
          <emma:interpretation id="{C048AA16-DD9A-4D6F-B68C-20EB69A0459B}" emma:medium="tactile" emma:mode="ink">
            <msink:context xmlns:msink="http://schemas.microsoft.com/ink/2010/main" type="paragraph" rotatedBoundingBox="17472,4674 31779,4268 31810,5343 17503,57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DB1330-ED7C-457F-88AB-E262A5C0FD88}" emma:medium="tactile" emma:mode="ink">
              <msink:context xmlns:msink="http://schemas.microsoft.com/ink/2010/main" type="inkBullet" rotatedBoundingBox="17481,4976 17955,4963 17961,5146 17486,5160"/>
            </emma:interpretation>
            <emma:one-of disjunction-type="recognition" id="oneOf4">
              <emma:interpretation id="interp4" emma:lang="" emma:confidence="0">
                <emma:literal>-</emma:literal>
              </emma:interpretation>
            </emma:one-of>
          </emma:emma>
        </inkml:annotationXML>
        <inkml:trace contextRef="#ctx0" brushRef="#br0" timeOffset="16881.092">-14274 2903 500 0,'0'0'116'0,"0"0"12"15,0 0-38-15,0 0 27 16,0 0-20-16,0 0 1 16,0 0-10-16,8 0 21 15,0 0 33-15,8 0-12 16,6-3-34-16,24-7-3 16,5 0 14-16,9-3-31 15,-3 2-29-15,5-1-38 16,-2 5-9-16,-9 1-104 0,-19 3-193 15</inkml:trace>
        <inkml:trace contextRef="#ctx0" brushRef="#br2" timeOffset="51328.1066">-14261 3025 90 0,'0'0'212'15,"0"0"-101"-15,0 0-35 16,0 0-9-16,0 0 5 16,0 0-22-16,0 0-14 0,0 0 2 15,0 0 25 1,0 0 17-16,0 0-8 0,0 0 12 15,0-1-7-15,0 1 9 16,0 0 3-16,0-3-17 16,0 3-15-16,0-1-8 15,0-3-7-15,0-1-10 16,9-2-7-16,7 1 3 16,0-3-2-16,8 1-7 15,9-3 1-15,7 2 1 16,4-4-20-16,4 2 19 15,-7 0-19-15,5 0 10 0,-5 2-11 16,-9 1-6 0,-8 3 6-16,-7 1 1 0,-9 2 1 15,-8 0 4-15,0 2 21 16,0 0 4-16,0 0 3 16,-25 0-9-16,-7 8-11 15,-9 5-12-15,-13 0 8 16,6 5-10-16,-1-4 12 15,3 2-2-15,16-6 5 16,14-4 3-16,8-3 14 16,8-3 0-16,0 0-5 15,32-7-7-15,14-11-14 16,11-5 1-16,5 0-7 0,3 1 0 16,-19 3 1-1,-5 8-1-15,-25 5 1 0,-11 6 0 16,-5 0 0-16,-21 0 20 15,-28 17-2-15,-13 3-1 16,-8 4-5-16,2 0-10 16,6-2 7-16,21-7-10 15,17-5-5-15,26-10-86 16,28 0-200-16,13-12-930 0</inkml:trace>
      </inkml:traceGroup>
      <inkml:traceGroup>
        <inkml:annotationXML>
          <emma:emma xmlns:emma="http://www.w3.org/2003/04/emma" version="1.0">
            <emma:interpretation id="{D7340F31-7845-4BCE-BC9F-9D15A98A9D47}" emma:medium="tactile" emma:mode="ink">
              <msink:context xmlns:msink="http://schemas.microsoft.com/ink/2010/main" type="line" rotatedBoundingBox="20687,4583 31779,4268 31810,5343 20718,5658"/>
            </emma:interpretation>
          </emma:emma>
        </inkml:annotationXML>
        <inkml:traceGroup>
          <inkml:annotationXML>
            <emma:emma xmlns:emma="http://www.w3.org/2003/04/emma" version="1.0">
              <emma:interpretation id="{166E94B9-55C7-48EF-937C-585B26216E08}" emma:medium="tactile" emma:mode="ink">
                <msink:context xmlns:msink="http://schemas.microsoft.com/ink/2010/main" type="inkWord" rotatedBoundingBox="20692,4746 21840,4713 21856,5271 20708,530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8093.5208">-6773 2738 355 0,'0'0'559'0,"0"0"-412"15,0 0-88-15,0 0-59 16,0 0-88-16,0 0-149 16,0 0-557-16</inkml:trace>
          <inkml:trace contextRef="#ctx0" brushRef="#br2" timeOffset="168623.4581">-149 2183 603 0,'0'0'141'16,"0"0"-51"-16,0 0-66 15,0 0-24-15,0 0-16 16,0 0-44-16,0 0-163 0</inkml:trace>
        </inkml:traceGroup>
        <inkml:traceGroup>
          <inkml:annotationXML>
            <emma:emma xmlns:emma="http://www.w3.org/2003/04/emma" version="1.0">
              <emma:interpretation id="{1CBECDC2-64C0-4633-B8FC-9A9F08FC9A19}" emma:medium="tactile" emma:mode="ink">
                <msink:context xmlns:msink="http://schemas.microsoft.com/ink/2010/main" type="inkWord" rotatedBoundingBox="24972,4461 25063,4459 25075,4885 24984,4888"/>
              </emma:interpretation>
            </emma:emma>
          </inkml:annotationXML>
          <inkml:trace contextRef="#ctx0" brushRef="#br2" timeOffset="168753.0664">-143 2423 185 0,'0'0'167'0,"0"0"-167"16,0 0-36-16,0 0-215 0</inkml:trace>
          <inkml:trace contextRef="#ctx0" brushRef="#br2" timeOffset="168841.8286">-73 2752 84 0,'0'0'0'0</inkml:trace>
        </inkml:traceGroup>
        <inkml:traceGroup>
          <inkml:annotationXML>
            <emma:emma xmlns:emma="http://www.w3.org/2003/04/emma" version="1.0">
              <emma:interpretation id="{FE3A1FF8-656E-4025-AFD4-2FD42BA8EE2E}" emma:medium="tactile" emma:mode="ink">
                <msink:context xmlns:msink="http://schemas.microsoft.com/ink/2010/main" type="inkWord" rotatedBoundingBox="26976,4544 26990,4544 26991,4559 26976,4560"/>
              </emma:interpretation>
            </emma:emma>
          </inkml:annotationXML>
          <inkml:trace contextRef="#ctx0" brushRef="#br2" timeOffset="168956.5226">-57 3196 120 0,'0'0'0'16</inkml:trace>
        </inkml:traceGroup>
        <inkml:traceGroup>
          <inkml:annotationXML>
            <emma:emma xmlns:emma="http://www.w3.org/2003/04/emma" version="1.0">
              <emma:interpretation id="{7AEF497E-69DC-4876-980D-CD3C4F2453F1}" emma:medium="tactile" emma:mode="ink">
                <msink:context xmlns:msink="http://schemas.microsoft.com/ink/2010/main" type="inkWord" rotatedBoundingBox="30987,4335 31780,4313 31810,5343 31017,536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2" timeOffset="180524.1755">-54 2212 529 0,'0'0'104'0,"0"0"8"16,0 0-11-16,0 0-14 15,0 0-21-15,-32 104 10 0,40-93-4 16,13-5 25-16,4-6 6 16,-1 0 11-16,-8-4-48 15,-5-9 4-15,-11 0-14 16,0 0-45-16,-16 2-11 15,-49 8-110-15,8 0-164 16,3 3-314-16</inkml:trace>
          <inkml:trace contextRef="#ctx0" brushRef="#br2" timeOffset="180233.997">-435 2234 694 0,'0'0'270'15,"0"0"39"-15,0 0-88 16,0 0-42-16,0 0-42 16,0 0-40-16,0 0-52 15,5 0-26-15,-5 0-19 16,0 0 0-16,3 0-53 16,5 3-40-16,16 1-34 15,-2-1-405-15,-3-3-634 0</inkml:trace>
          <inkml:trace contextRef="#ctx0" brushRef="#br2" timeOffset="180931.0883">-422 2554 935 0,'0'0'368'16,"0"0"-66"-16,0 0-152 0,0 0-20 15,0 0-58-15,0 0-40 16,0 0-31-16,68-77 13 15,-68 77-14-15,0 0-52 16,5 0-80-16,-5 11-3 16,11 15-55-16,-3-4-168 15,-2-4-308-15</inkml:trace>
          <inkml:trace contextRef="#ctx0" brushRef="#br2" timeOffset="181169.9576">-65 2573 725 0,'0'0'539'0,"0"0"-304"0,0 0-126 16,0 0-64-16,0 0-19 16,0 0-17-16,0 0-8 15,73-84-1-15,-70 83 0 16,-3 1-8-16,0 0-11 15,0 11 11-15,0 8 7 16,0 0 1-16,0 4-72 16,0-5-104-16,0-7-147 0</inkml:trace>
          <inkml:trace contextRef="#ctx0" brushRef="#br2" timeOffset="181877.0239">-752 2802 643 0,'0'0'375'16,"0"0"-67"-16,0 0-113 0,0 0-29 16,0 0-65-1,0 0-47-15,0 0-37 0,62-90-11 16,-62 86-6-16,8 4-29 16,-2 0-43-16,-3 9-14 15,5 12-19-15,5 7-65 16,-2 1-109-16,3-9-51 0</inkml:trace>
          <inkml:trace contextRef="#ctx0" brushRef="#br2" timeOffset="182165.2928">-422 2809 578 0,'0'0'159'0,"0"0"-12"16,0 0-53-16,0 0-9 16,0 0-31-16,0 0-25 15,0 0 13-15,35 50 23 16,-18-50 6-16,4-9 19 16,-10-4-36-16,-3 2-21 15,-2-3-1-15,-6 7-32 16,0 2-7-16,0 3-75 15,0 2-67-15,0 0-91 16,13 2-3-16,-2 6-44 0</inkml:trace>
          <inkml:trace contextRef="#ctx0" brushRef="#br2" timeOffset="182267.0203">-92 2812 72 0,'0'0'404'15,"0"0"-199"-15,0 0-69 16,0 0-83-16,0 0-53 15,109-21 0-15,-85 12-187 0</inkml:trace>
          <inkml:trace contextRef="#ctx0" brushRef="#br2" timeOffset="129356.4448">-11046 2699 157 0,'0'0'559'0,"0"0"-311"16,0 0 23-16,0 0-38 15,0 0-31-15,0 0-44 0,0 0-35 16,-8-12-44-16,8 12-44 16,0 3-35-16,0 19-10 15,0 13 10-15,0 16 35 16,0 8-9-16,0 6 4 15,0-4-10-15,3-13-5 16,2-11-2-16,-2-15-1 16,2-13-6-16,-2-9 10 15,2-1 60-15,-2-29 39 16,5-20-98-16,-2-12-17 16,-4-11-18-16,-2 1-21 15,0 9-1-15,0 14 33 16,0 15 7-16,6 18 0 15,2 16-9-15,0 2-23 16,8 27-4-16,14 13 36 0,-6 6 0 16,3 3 2-16,-2-9 12 15,-4-12-13-15,1-12-1 16,-3-13 6-16,3-5 44 16,-3-19 13-16,2-19-43 15,4-9-3-15,-4-2-16 16,-4 7 0-16,-9 12 12 15,0 13 26-15,-6 16-2 16,4 1-37-16,2 31-33 16,3 17 32-16,5 11 1 15,6 4 0-15,-6 1 1 16,0-6-1-16,6-12-6 16,-6-11-36-16,3-22-84 0,3-9-116 15,-6-4-288-15</inkml:trace>
          <inkml:trace contextRef="#ctx0" brushRef="#br2" timeOffset="129806.1578">-10299 2874 377 0,'0'0'978'0,"0"0"-492"16,0 0-259-16,0 0-9 15,0 0-107-15,0 0-77 16,43-133-19-16,-34 87 1 16,-4 5 7-16,-5 9-4 0,0 12-4 15,0 9 15-15,0 8-2 16,0 3-28-16,8 3-20 16,6 19-11-16,5 12 30 15,2 10-4-15,4 6 5 16,2 4 0-16,0 1 0 15,-11-2-1-15,-5-7-6 16,-6 1-8-16,-5-9-1 16,0-6-2-16,-8-8-3 15,-8-6 9-15,-6-6 2 16,6-5 10-16,2-5 0 0,4-2 18 16,10 0 4-1,0 0 2-15,0 0 13 0,0 0-15 16,10 0-4-16,12 0-11 15,16-2-6-15,5-2-1 16,-5 2-13-16,8 2-73 16,-13 0-102-16,-17 6-279 15,-8 3-827-15</inkml:trace>
          <inkml:trace contextRef="#ctx0" brushRef="#br2" timeOffset="139225.6069">-4781 2410 633 0,'0'0'293'0,"0"0"-113"15,0 0-90-15,0 0-41 16,0 0-49-16,0 0-14 16,0 0-151-16,0 0-427 0</inkml:trace>
          <inkml:trace contextRef="#ctx0" brushRef="#br0" timeOffset="207910.4844">-6694 2324 227 0,'0'0'838'0,"0"0"-531"0,0 0-131 15,0 0-51 1,0 0-25-16,0 0-48 0,0 0-39 15,0 0-13-15,0 0-56 16,0 0-171-16,0 5-456 0</inkml:trace>
        </inkml:traceGroup>
      </inkml:traceGroup>
    </inkml:traceGroup>
    <inkml:traceGroup>
      <inkml:annotationXML>
        <emma:emma xmlns:emma="http://www.w3.org/2003/04/emma" version="1.0">
          <emma:interpretation id="{DCBDE353-E807-4C4C-9853-CCF45922EED0}" emma:medium="tactile" emma:mode="ink">
            <msink:context xmlns:msink="http://schemas.microsoft.com/ink/2010/main" type="paragraph" rotatedBoundingBox="16620,5336 31881,4669 31973,6760 16711,7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600706-88E4-4D3A-AF0F-EA39123DD8EA}" emma:medium="tactile" emma:mode="ink">
              <msink:context xmlns:msink="http://schemas.microsoft.com/ink/2010/main" type="inkBullet" rotatedBoundingBox="16658,6211 17337,6182 17364,6793 16685,6823"/>
            </emma:interpretation>
          </emma:emma>
        </inkml:annotationXML>
        <inkml:trace contextRef="#ctx0" brushRef="#br0" timeOffset="23548.8901">-14902 4681 114 0,'0'0'375'0,"0"0"-174"0,0 0-51 16,0 0-17-16,0 0 56 16,0 0-48-16,0 0-19 15,62-21-27-15,-45 20 12 16,15 1-24-16,1 0-41 15,4 0-30-15,1 0 0 16,-5 0-12-16,2-3-79 16,-5 2-241-16,-14-1-586 0</inkml:trace>
        <inkml:trace contextRef="#ctx0" brushRef="#br0" timeOffset="223959.8253">-14507 4170 720 0,'0'0'198'0,"0"0"23"16,0 0-44-16,0 0-31 15,0 0-45-15,0 0-42 16,-108-88-27-16,75 77-13 16,-7 6-7-16,-6 2-12 15,-3 3 7-15,-8 4-1 16,9 14 4-16,-6 5 3 15,16 3-7-15,2 2 9 16,7 1-15-16,4 1 7 16,17 2-5-16,0 2-1 15,8 3 0-15,0 4-1 16,16 1 0-16,14 1 7 16,5-1-1-16,11-5-4 0,11-7 6 15,5-8 1-15,3-13-3 16,6-9 3-16,2-8-3 15,2-23 5-15,-15-12 10 16,-9-8 21-16,-24-4 14 16,-18-4-28-16,-9-2-6 15,-57-5-22-15,-54 10-34 16,-24 15-58-16,15 15-251 16,18 22-789-16</inkml:trace>
      </inkml:traceGroup>
      <inkml:traceGroup>
        <inkml:annotationXML>
          <emma:emma xmlns:emma="http://www.w3.org/2003/04/emma" version="1.0">
            <emma:interpretation id="{6EE74D4D-4255-475A-BDC3-7535D70CCCB1}" emma:medium="tactile" emma:mode="ink">
              <msink:context xmlns:msink="http://schemas.microsoft.com/ink/2010/main" type="line" rotatedBoundingBox="21538,5121 31881,4669 31973,6760 21629,7212"/>
            </emma:interpretation>
          </emma:emma>
        </inkml:annotationXML>
        <inkml:traceGroup>
          <inkml:annotationXML>
            <emma:emma xmlns:emma="http://www.w3.org/2003/04/emma" version="1.0">
              <emma:interpretation id="{39ECEDD7-F5A5-4B83-BBA4-ED9C72FB355D}" emma:medium="tactile" emma:mode="ink">
                <msink:context xmlns:msink="http://schemas.microsoft.com/ink/2010/main" type="inkWord" rotatedBoundingBox="21484,5571 25046,5194 25235,6988 21674,7364">
                  <msink:destinationLink direction="with" ref="{2DA618D1-09A3-4DE3-80E3-F8AC7CFCF9CD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9229.9622">-7249 4327 1041 0,'0'0'268'16,"0"0"1"-16,0 0-90 0,0 0 29 15,0 0-15-15,0 0-26 16,0 0-79-16,49-60-26 16,-28 27-4-16,-2-4-13 15,-3 0-23-15,-2 4-20 16,-6 4 4-16,-5 10-6 16,2 11-5-16,-5 6 5 15,0 2-15-15,0 13-33 16,3 22 17-16,2 18 31 15,3 15 5-15,0 21 3 16,-8-1-7-16,0 0 19 16,0-5-2-16,0-20-2 15,0-4 7-15,0-18-13 16,0-17-4-16,0-13-6 16,0-11-61-16,17-24-69 0,7-15-116 15,0-5-668-15</inkml:trace>
          <inkml:trace contextRef="#ctx0" brushRef="#br1" timeOffset="296536.3024">-9414 4418 1219 0,'0'0'317'0,"0"0"-197"15,0 0-52-15,0 0-8 16,0 0 9-16,0 0-25 16,30 133-21-16,-14-90-2 15,-8 1 2-15,6-1-7 16,-6-6-4-16,-6-8 1 16,4-9-4-16,-6-8-3 15,0-7-5-15,0-5 17 16,0 0 20-16,0 0 27 15,-16-9-28-15,2-9-18 0,-2-3 9 16,0-3 15-16,7-4 3 16,9-1 1-16,0-4-5 15,0-3 8-15,17 0-8 16,15-3-26-16,6 2 1 16,3 2-6-16,5 5-10 15,-3 8 3-15,-5 4-4 16,-6 6-15-16,-10 5-27 15,-6 4-54-15,-8 3-82 16,-8 3-119-16,-8 10-332 16,-8-4-443-16</inkml:trace>
          <inkml:trace contextRef="#ctx0" brushRef="#br2" timeOffset="145987.0775">-1502 4053 553 0,'0'0'285'0,"0"0"-1"16,0 0-22-16,0 0-48 15,0 0-65-15,0 0-19 16,0 0-17-16,0 0-6 16,0 0-19-16,0 0-16 0,0 0-30 15,0 0-35-15,0 0-1 16,3 0-6-16,5 0-50 16,6 0-87-16,18 0-127 15,-5-4-354-15,0 0-597 0</inkml:trace>
          <inkml:trace contextRef="#ctx0" brushRef="#br1" timeOffset="296695.2016">-9314 4585 396 0,'0'0'629'0,"0"0"-314"16,0 0-132-16,0 0-14 16,0 0-80-16,122 10-57 15,-60-6-32-15,-8 0-134 16,-13 0-436-16</inkml:trace>
          <inkml:trace contextRef="#ctx0" brushRef="#br1" timeOffset="297297.2065">-8908 4634 861 0,'0'0'253'16,"0"0"-1"-16,0 0-8 15,0 0-78-15,141 6-86 16,-90-6-49-16,19-6-31 16,-13-1-82-16,-11 0-314 0</inkml:trace>
          <inkml:trace contextRef="#ctx0" brushRef="#br1" timeOffset="297805.6034">-8326 4439 582 0,'0'0'625'0,"0"0"-304"15,0 0-154-15,0 0-60 0,0 0-59 16,0 0-33-16,0 0 1 16,21 79-10-16,-12-37 2 15,-1 5 4-15,-3-1-11 16,3-2 6-16,-5-7-2 16,-3-7-4-16,5-10-1 15,-5-11 1-15,3-5-1 16,-3-4 17-16,0 0 11 15,0-11 35-15,-8-11-32 16,0-8-30-16,-8-6 1 16,-1 2-1-16,1-1-1 15,3 3 1-15,4 1 29 16,9-1 17-16,0 1 10 0,0-4-1 16,22 0-29-16,2-2-9 15,9 4-11-15,-1 4 8 16,6 4-9-16,0 7 1 15,-11 5-7-15,-2 4 0 16,-1 3-34-16,-8 4-64 16,-2 2-91-16,-14 0-135 15,0 2-519-15</inkml:trace>
          <inkml:trace contextRef="#ctx0" brushRef="#br1" timeOffset="297958.5037">-8305 4616 1054 0,'0'0'252'0,"0"0"-134"15,0 0-40-15,128-9-78 16,-74-4-51-16,-19-1-510 0</inkml:trace>
          <inkml:trace contextRef="#ctx0" brushRef="#br1" timeOffset="298406.2713">-7969 4308 980 0,'0'0'355'0,"0"0"-130"0,0 0-155 16,0 0-28-16,0 0 19 15,0 0-33-15,68 125-8 16,-58-75-11-16,-1 4 17 16,4 3 1-16,-10 1-7 15,2-7 4-15,-5-9 3 16,3-7 3-16,2-13-8 16,-5-9-12-16,0-7 2 15,0-4 5-15,3-2 49 16,-3 0 31-16,0-4-18 15,5-13-47-15,-2-2-16 16,5-7 2-16,6 3-9 16,-6 0-8-16,14 0 0 15,-6 3 8-15,0 8-8 0,3 8 0 16,-3 1-1-16,6 3 1 16,8 3-1-16,-11 13 0 15,5 10 0-15,-8 5 0 16,-2 6-2-16,-6 2 1 15,-5 2-10-15,-3 10-48 16,0-8-134-16,-11-12-305 0</inkml:trace>
          <inkml:trace contextRef="#ctx0" brushRef="#br1" timeOffset="296034.6422">-10091 4305 637 0,'0'0'655'0,"0"0"-425"15,0 0-129-15,0 0-58 16,0 0-32-16,-2 52 41 16,2-17 1-16,0 12 8 0,8 8-1 15,0 6 2 1,0 4-2-16,0-3-13 0,0-3-14 15,0-13 0-15,-5-6-10 16,3-14-9-16,-4-7 2 16,-2-11-6-16,0-4 9 15,0-4 2-15,0 0 29 16,0 0 29-16,-2-17 23 16,-15-8-53-16,-7-12-36 15,2-6-13-15,-2-3-9 16,8-2 0-16,8 2-2 15,8 0 10-15,0 1 1 16,16 3-1-16,22 1 1 0,5 6-1 16,11 3 0-1,3 11-1-15,-3 7-9 0,-8 8 10 16,-11 6-5-16,-2 0-3 16,-20 20-7-16,-5 5-3 15,-8 8 4-15,-8 4 6 16,-16 2 8-16,-14-2-7 15,6-5 8-15,7-10 0 16,9-8 0-16,8-6 0 16,8-3-10-16,16-1-23 15,22 5 19-15,3 2 14 16,7 6 6-16,-2 7-6 16,-11 3 1-16,-10 10-1 15,-17 5 1-15,-8 2 1 16,-24 1-2-16,-17-4-1 0,-13-7-27 15,-3-14-74-15,-24-20-47 16,11-13-55-16,15-17-340 0</inkml:trace>
          <inkml:trace contextRef="#ctx0" brushRef="#br2" timeOffset="146234.4153">-990 4044 838 0,'0'0'252'0,"0"0"8"15,0 0-86-15,0 0-36 16,0 0-59-16,0 0-46 16,0 0-8-16,22 0-25 15,-6 0-74-15,-5-7-427 0</inkml:trace>
        </inkml:traceGroup>
        <inkml:traceGroup>
          <inkml:annotationXML>
            <emma:emma xmlns:emma="http://www.w3.org/2003/04/emma" version="1.0">
              <emma:interpretation id="{F2302972-38A7-493E-B747-8D601D8BFDF3}" emma:medium="tactile" emma:mode="ink">
                <msink:context xmlns:msink="http://schemas.microsoft.com/ink/2010/main" type="inkWord" rotatedBoundingBox="26946,4885 27097,4878 27173,6628 27022,6634">
                  <msink:destinationLink direction="with" ref="{2DA618D1-09A3-4DE3-80E3-F8AC7CFCF9CD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8294.5302">-6711 3060 649 0,'0'0'150'0,"0"0"-73"0,0 0-77 15,0 0-2-15,0 0-21 16,0 0-10-16,0 0 5 15,0 76-15-15,0-41-85 16,0-3-93-16,0-4-112 0</inkml:trace>
          <inkml:trace contextRef="#ctx0" brushRef="#br2" timeOffset="143673.5944">-4741 4235 367 0,'0'0'217'16,"0"0"-7"-16,0 0-18 15,0 0 44-15,0 0-38 16,0 0-31-16,0 0-19 15,-5 0-4-15,5 0-21 16,0 0-14-16,0 0-13 16,0 0 16-16,0 0-8 0,0 0 16 15,5-5-20-15,6-10-26 16,5-5-47-16,1-5-15 16,-4-4-6-16,3 2-6 15,-2 1-4-15,-6 4 4 16,-5 5-6-16,-3 5 6 15,0 8 0-15,0 4 0 16,0 0-15-16,0 0-15 16,0 3-17-16,0 19-8 15,8 12 40-15,-3 10 13 16,-2 9 2-16,5 4 0 16,-3 1 12-16,-5-5-12 15,3-8 2-15,3-8 8 0,-6-12 2 16,0-6-11-16,0-11 0 15,0-5-1-15,0-3-17 16,2 0-55-16,4-16-79 16,-4-3-173-16,7-5-602 0</inkml:trace>
          <inkml:trace contextRef="#ctx0" brushRef="#br2" timeOffset="139771.7142">-4714 3168 590 0,'0'0'203'16,"0"0"-37"-16,0 0-15 0,0 0-1 15,0 0-51 1,0 0-63-16,0 0-36 0,0 1-48 15,8 1-186-15,1 0-175 16</inkml:trace>
          <inkml:trace contextRef="#ctx0" brushRef="#br2" timeOffset="139913.335">-4684 3578 664 0,'0'0'108'16,"0"0"-62"-16,0 0-46 16,0 0-167-16</inkml:trace>
        </inkml:traceGroup>
        <inkml:traceGroup>
          <inkml:annotationXML>
            <emma:emma xmlns:emma="http://www.w3.org/2003/04/emma" version="1.0">
              <emma:interpretation id="{C80F3F23-37BF-448C-830E-5AF3FEECF22B}" emma:medium="tactile" emma:mode="ink">
                <msink:context xmlns:msink="http://schemas.microsoft.com/ink/2010/main" type="inkWord" rotatedBoundingBox="28007,6073 28260,6062 28280,6501 28026,6512">
                  <msink:destinationLink direction="with" ref="{2DA618D1-09A3-4DE3-80E3-F8AC7CFCF9CD}"/>
                </msink:context>
              </emma:interpretation>
            </emma:emma>
          </inkml:annotationXML>
          <inkml:trace contextRef="#ctx0" brushRef="#br2" timeOffset="139492.4607">-4765 2748 126 0,'0'0'656'15,"0"0"-393"-15,0 0 6 16,0 0-50-16,0 0-70 16,0 0-66-16,0 0-50 15,0 0-33-15,0 0-93 16,0 0-449-16</inkml:trace>
        </inkml:traceGroup>
        <inkml:traceGroup>
          <inkml:annotationXML>
            <emma:emma xmlns:emma="http://www.w3.org/2003/04/emma" version="1.0">
              <emma:interpretation id="{26ABA4AF-3A77-47C2-AA8D-A430D623551C}" emma:medium="tactile" emma:mode="ink">
                <msink:context xmlns:msink="http://schemas.microsoft.com/ink/2010/main" type="inkWord" rotatedBoundingBox="29223,5986 29482,5975 29503,6449 29244,6460"/>
              </emma:interpretation>
            </emma:emma>
          </inkml:annotationXML>
          <inkml:trace contextRef="#ctx0" brushRef="#br2" timeOffset="144296.1795">-3739 4182 1054 0,'0'0'361'0,"0"0"-96"16,0 0-30-16,0 0 1 15,0 0-76-15,0 0-86 16,0 0-5-16,81-106-3 15,-60 74-5-15,-4 0-21 16,-9 3-13-16,0 6-15 16,-5 7 1-16,-3 6 1 15,0 8-8-15,5 2-6 0,-2 6-27 16,2 20-16 0,11 13 33-16,-2 11 10 0,5 5 8 15,-6 1-2-15,4-5 2 16,-7-5-7-16,-1-8 2 15,-1-10-3-15,-8-5 0 16,0-10-51-16,5-10-112 16,-5-3-112-16,0 0-218 0</inkml:trace>
        </inkml:traceGroup>
        <inkml:traceGroup>
          <inkml:annotationXML>
            <emma:emma xmlns:emma="http://www.w3.org/2003/04/emma" version="1.0">
              <emma:interpretation id="{601B4DAD-2835-4C44-996A-1373E3346D02}" emma:medium="tactile" emma:mode="ink">
                <msink:context xmlns:msink="http://schemas.microsoft.com/ink/2010/main" type="inkWord" rotatedBoundingBox="30239,5841 31929,5767 31956,6388 30267,6462"/>
              </emma:interpretation>
            </emma:emma>
          </inkml:annotationXML>
          <inkml:trace contextRef="#ctx0" brushRef="#br2" timeOffset="144859.9431">-2524 4072 1213 0,'0'0'273'0,"0"0"-49"16,0 0-7-16,0 0-12 15,0 0-103-15,0 0-36 16,0 0 8-16,111-89-17 16,-93 57-14-16,4 0-14 15,-8 5 4-15,-6 4 4 16,-6 7-4-16,4 9 3 15,-6 4-13-15,0 3-23 0,0 0-2 16,3 16-26 0,5 21 13-16,0 9 15 0,5 8 1 15,-2 0 12-15,3 2-12 16,-6-6 12-16,0-6-13 16,-5-5-14-16,2-4-128 15,-5-7-122-15,8-16-351 0</inkml:trace>
          <inkml:trace contextRef="#ctx0" brushRef="#br2" timeOffset="146416.9288">-603 4028 937 0,'0'0'401'16,"0"0"-88"-16,0 0-108 15,0 0-79-15,0 0-61 16,0 0-65-16,0 0-139 16,57-35-428-16</inkml:trace>
          <inkml:trace contextRef="#ctx0" brushRef="#br2" timeOffset="147262.5928">-181 3905 631 0,'0'0'399'0,"0"0"-66"16,0 0-121-16,0 0-42 15,0 0-51-15,0 0-45 16,0 0-28-16,81-98-5 15,-75 70-3-15,-4 3-13 16,-2-4-16-16,0 3 8 0,0 4-6 16,0 6-11-16,0 7 35 15,0 3 8-15,0 4-14 16,0 2-11-16,0 0-18 16,0 0-7-16,0 6-8 15,0 12 9-15,6 8 6 16,10 8 1-16,-3 2-1 15,-2 5 1-15,3 1 0 16,-3 3 7-16,2-1-7 16,-2 0 0-16,3-3 0 15,-4-2-1-15,-2-4-1 16,3-2-8-16,-3-5-1 0,-5-2 1 16,-3-6 8-16,0-3-1 15,0-6-7-15,0-2-16 16,-3-4-32-16,-10 1 29 15,-9-2 13-15,3-2-13 16,-2-1 22-16,4 2-3 16,7-2 9-16,1-1 3 15,9 2-1-15,0-2 17 16,0 0 15-16,0 0 0 16,19 0 13-16,11 0 12 15,5-7-30-15,9-3-20 16,-4-1-9-16,1 1-25 15,-11 1-136-15,-14 5-152 0</inkml:trace>
          <inkml:trace contextRef="#ctx0" brushRef="#br1" timeOffset="297122.4619">-8846 4461 477 0,'0'0'871'0,"0"0"-612"16,0 0-159-16,0 0-57 16,0 0-11-16,0 0 3 15,0 0 6-15,44 125-16 16,-39-84 0-16,11 0 5 15,-8 2-16-15,0-9-6 16,-2-8-6-16,-6-8-2 16,0-8 2-16,0-7 4 15,0-3 4-15,0 0 9 0,0-9 19 16,-8-13-28-16,-14-5-8 16,14-5-1-16,-8 1 5 15,8-1 0-15,-1 3-4 16,1 1 26-16,8 2 31 15,0 1 6-15,0-1 3 16,19-2-17-16,3 0-30 16,24-1-12-16,-11 4-9 15,6 1 1-15,2 6 0 16,-8 2-1-16,-2 8-16 16,-12 0-39-16,4 4-30 15,-12 4-60-15,-13 0-88 16,0 0-368-16,-5 0-426 0</inkml:trace>
        </inkml:traceGroup>
      </inkml:traceGroup>
    </inkml:traceGroup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9:07.3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0D492E5-7955-4352-8921-0AE21D9FC63F}" emma:medium="tactile" emma:mode="ink">
          <msink:context xmlns:msink="http://schemas.microsoft.com/ink/2010/main" type="inkDrawing" rotatedBoundingBox="26762,13360 26999,17791 26824,17801 26587,13370" semanticType="verticalRange" shapeName="Other"/>
        </emma:interpretation>
      </emma:emma>
    </inkml:annotationXML>
    <inkml:trace contextRef="#ctx0" brushRef="#br0">16 17 166 0,'0'0'170'16,"0"0"-100"-16,0 0-10 15,0 0-5-15,0 0 13 16,0 0-3-16,-8-26 33 16,8 26 49-16,-8-2 21 15,8 0 8-15,0 2-16 16,0 0-18-16,0 0-28 16,0 0-24-16,0 0-14 15,0 0-22-15,0 0-23 0,0 0-27 16,0 0-4-16,0 4-14 15,0 18 14-15,8 11 0 16,5 9 1-16,-2 12 0 16,3 5 6-16,-3 8 5 15,-3 5 1-15,5 1 6 16,-2 5-3-16,3-1 2 16,-4 1 1-16,12 0-4 15,-6-1 0-15,6 1-4 16,-6-2-4-16,0-2 8 15,-5 1-14-15,5 1 11 16,-7 0-6-16,-9 0-5 16,5 1-1-16,3 1 8 0,-8-3-7 15,0 1 7-15,8-2-8 16,-2-2-1-16,-4 2-7 16,-2-2 7-16,6 0-5 15,-4 2-2-15,-2 0 8 16,6 2 6-16,-6-4-6 15,0-4-5-15,0-6 5 16,0 0 0-16,0-5 1 16,0 0-1-16,0 3 1 15,0 1 0-15,0 3-1 16,0 2 0-16,0 4 1 16,0 3 0-16,-6 1-1 0,4-1 1 15,2 0-1 1,-6 2 0-16,4-3 0 0,2-3 9 15,0-3-8-15,0 1 2 16,0-2 3-16,0-3 3 16,0-2-8-16,0 0 8 15,0-3-7-15,0 1 7 16,0 1 0-16,0-6 4 16,0-1-12-16,0-6 0 15,0-5 5-15,0-4-4 16,2-2-2-16,4-4 0 15,-4-3 0-15,7-4 0 16,-4-2-1-16,-2-1 1 0,5-5-7 16,-3-3-18-1,-2-7-30-15,2-5-29 0,-2-8-41 16,2-16-142-16,-2-7-432 16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8:43.4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1BF295-1E6F-4536-A975-D28562C7C1AF}" emma:medium="tactile" emma:mode="ink">
          <msink:context xmlns:msink="http://schemas.microsoft.com/ink/2010/main" type="writingRegion" rotatedBoundingBox="19268,7838 25987,8089 25852,11681 19134,11429"/>
        </emma:interpretation>
      </emma:emma>
    </inkml:annotationXML>
    <inkml:traceGroup>
      <inkml:annotationXML>
        <emma:emma xmlns:emma="http://www.w3.org/2003/04/emma" version="1.0">
          <emma:interpretation id="{93CE2360-161D-4332-AE5B-A44F23D8337B}" emma:medium="tactile" emma:mode="ink">
            <msink:context xmlns:msink="http://schemas.microsoft.com/ink/2010/main" type="paragraph" rotatedBoundingBox="22040,7653 25883,8381 25507,10368 21663,96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410CAB-BDBB-419C-87CC-DDBE2EE5D45F}" emma:medium="tactile" emma:mode="ink">
              <msink:context xmlns:msink="http://schemas.microsoft.com/ink/2010/main" type="inkBullet" rotatedBoundingBox="21969,8023 22409,8107 22319,8581 21880,849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-9787 5933 576 0,'0'0'348'0,"0"0"54"16,0 0-156-16,0 0-44 16,0 0-41-16,0-41-30 15,0 38-30-15,0 3-30 16,0 0-6-16,0 0-13 16,0 0-31-16,0 0-5 0,0 0-14 15,0 0-2-15,0 2-1 16,0 12-7-16,0 11 8 15,0 4 8-15,0 6-8 16,-3 2 8-16,3 0-1 16,0 0 0-16,0-3-1 15,8-5-4-15,3-7-1 16,10-5 5-16,9-9-4 16,3-8 17-16,2 0-1 15,11-8-6-15,-6-17 4 16,-2-2-9-16,-13 1-6 15,-4 2 10-15,-4 9-5 16,-15 6-5-16,4 7-1 0,-6 2 0 16,0 5-28-16,0 22-6 15,2 13 29-15,4 10 5 16,-4 3 7-16,4 1-1 16,-6-8 0-16,0-7-5 15,0-13 4-15,0-8-5 16,0-10-28-16,0-7-68 15,3-4-72-15,2-17-99 16,-5-2-1213-16</inkml:trace>
      </inkml:traceGroup>
      <inkml:traceGroup>
        <inkml:annotationXML>
          <emma:emma xmlns:emma="http://www.w3.org/2003/04/emma" version="1.0">
            <emma:interpretation id="{6BB9CA15-D01E-4869-B6BF-64FF97BA9E8F}" emma:medium="tactile" emma:mode="ink">
              <msink:context xmlns:msink="http://schemas.microsoft.com/ink/2010/main" type="line" rotatedBoundingBox="22778,7793 25883,8381 25507,10368 22402,9780">
                <msink:destinationLink direction="with" ref="{6A178E22-8AAE-4E22-B5D9-6F898613A6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CD5BBB-15B1-45AE-94AA-75C8A63D3FD8}" emma:medium="tactile" emma:mode="ink">
                <msink:context xmlns:msink="http://schemas.microsoft.com/ink/2010/main" type="inkWord" rotatedBoundingBox="22778,7793 25084,8230 24953,8922 22647,8485"/>
              </emma:interpretation>
            </emma:emma>
          </inkml:annotationXML>
          <inkml:trace contextRef="#ctx0" brushRef="#br0" timeOffset="1405.5296">-8034 6029 705 0,'0'0'230'16,"0"0"-32"-16,0 0-27 0,0 0-65 16,-65 123-31-16,57-67-1 15,8 0-13-15,0-8-24 16,16-8 5-16,9-13 19 16,7-13 8-16,9-14 23 15,-3 0-8-15,-6-14-5 16,0-19-10-16,-10-3-20 15,-6-7-23-15,-13-3-26 16,-3-2-14-16,-16 0-43 16,-33-11-77-16,9 13-143 15,-1 11-463-15</inkml:trace>
          <inkml:trace contextRef="#ctx0" brushRef="#br0" timeOffset="1788.5668">-7820 5878 1061 0,'0'0'277'16,"0"0"-144"-16,0 0-84 16,0 0 5-16,0 0 18 15,70 146-11-15,-51-81-6 16,-3 5 2-16,-2 0-13 15,-6-4 3-15,8-9 3 16,-10-16-8-16,-4-14-7 16,4-11-11-16,-6-16 29 15,0 0 43-15,2-16 44 0,4-15-89 16,2-8-51-16,3-1 1 16,5 7-1-16,0 7 9 15,1 9-8-15,4 12 5 16,1 5-6-16,2 5 0 15,-5 21-2-15,5 7 2 16,-10 8-16-16,-6 4-7 16,0-4-70-16,-8 10-87 15,0-13-109-15,-8-12-705 0</inkml:trace>
          <inkml:trace contextRef="#ctx0" brushRef="#br1" timeOffset="-93732.9681">-6938 6308 649 0,'0'0'234'15,"0"0"19"-15,0 0-24 16,0 0-51-16,0 0-51 16,0 0-19-16,0 0-6 15,0-7-17-15,0 7-9 0,0 0-20 16,0 0-18-1,-8 0-26-15,-3 0-1 0,-11 0-11 16,1 5-1-16,-4 10-9 16,1 4 10-16,0 4 2 15,-1 2-1-15,9-3 6 16,0 1-7-16,2-3 2 16,4 1 2-16,10-2-3 15,-6 3 1-15,6 1-1 16,0-2 7-16,6 4-7 15,10 0 6-15,3-1-7 16,10-4 11-16,4-1 0 16,-1-8-2-16,6-3-2 15,3-8 17-15,-1 0 4 16,1-13 9-16,-3-12 9 0,-6-6 2 16,-7-7 6-16,-12-4 8 15,-13-7-25-15,0-8-37 16,-24-4-7-16,-22 1-46 15,-8 12-32-15,2 17-50 16,-15 29-95-16,18 2-314 16,8 13-547-16</inkml:trace>
          <inkml:trace contextRef="#ctx0" brushRef="#br0" timeOffset="766.3419">-8940 6012 386 0,'0'0'486'0,"0"0"-298"16,0 0-61-16,0 0-37 16,0 0-19-16,0 0-6 15,-103 61-17-15,86-22 19 16,4 8-20-16,10 2 8 15,3 1-23-15,8-3 15 16,17-11-14-16,15-11 30 16,6-12 3-16,-5-13 6 0,16 0-5 15,-11-21 14 1,-6-8-19-16,-7-7-17 0,-17-3-3 16,-8 0-1-16,-8-3-35 15,-11 1-6-15,-21 3-27 16,-6 4-13-16,5 9-27 15,4 8-32-15,10 11-28 16,19 6-53-16,0 12-336 16,2 2 25-16</inkml:trace>
          <inkml:trace contextRef="#ctx0" brushRef="#br0" timeOffset="1120.7429">-8464 6070 168 0,'0'0'538'0,"0"0"-295"0,0 0-22 16,0 0 18 0,0 0-75-16,0 0-57 0,0 0-62 15,-46-41-28-15,30 66-8 16,-9 11 4-16,12 13 8 16,2 3-5-16,5 6 4 15,6-2-1-15,6-11 3 16,18-11 21-16,17-11-11 15,5-13 34-15,2-10-9 16,-1 0-10-16,1-24-9 16,-10-9 5-16,-11-6-16 15,-11-5 29-15,-16-3-13 0,0 1-25 16,-16 2-18 0,-24 3-19-16,2 8-22 0,-3 11 1 15,9 13-24-15,7 9-49 16,12 3-66-16,13 23-86 15,13 0-238-15,12-4-131 0</inkml:trace>
        </inkml:traceGroup>
        <inkml:traceGroup>
          <inkml:annotationXML>
            <emma:emma xmlns:emma="http://www.w3.org/2003/04/emma" version="1.0">
              <emma:interpretation id="{7148F6A3-D295-4DC2-B67F-A01987CF2069}" emma:medium="tactile" emma:mode="ink">
                <msink:context xmlns:msink="http://schemas.microsoft.com/ink/2010/main" type="inkWord" rotatedBoundingBox="25539,8375 25872,8439 25507,10368 25173,10305"/>
              </emma:interpretation>
            </emma:emma>
          </inkml:annotationXML>
          <inkml:trace contextRef="#ctx0" brushRef="#br1" timeOffset="-90489.1204">-6381 7920 916 0,'0'0'180'0,"0"0"-71"15,0 0-109-15,0 0-39 16,0 0-148-16,0 0-603 0</inkml:trace>
          <inkml:trace contextRef="#ctx0" brushRef="#br1" timeOffset="-90369.4403">-6329 8205 408 0,'0'0'329'0,"0"0"-40"15,0 0-114-15,0 0-107 0,0 0-68 16,0 0-269-16</inkml:trace>
          <inkml:trace contextRef="#ctx0" brushRef="#br1" timeOffset="-90638.4014">-6375 7562 712 0,'0'0'195'16,"0"0"59"-16,0 0-51 16,0 0-14-16,0 0-97 15,0 0-71-15,0 0-21 16,0 6-49-16,0-6-220 15,8 2-392-15</inkml:trace>
          <inkml:trace contextRef="#ctx0" brushRef="#br1" timeOffset="-90834.8773">-6399 7202 821 0,'0'0'328'0,"0"0"19"0,0 0-126 15,0 0-21-15,0 0-50 16,0 0-44-16,0 0-35 15,0-5-34-15,0 5-37 16,2-3 0-16,-2 3-43 16,6 0-93-16,2 0-139 15,-6 4-390-15,-2 8-22 0</inkml:trace>
          <inkml:trace contextRef="#ctx0" brushRef="#br1" timeOffset="-91367.0233">-6083 6578 806 0,'0'0'255'16,"0"0"66"-16,0 0-125 16,0 0-9-16,0 0-4 15,0 0-13-15,0 0-97 16,41-57-21-16,-22 27-22 15,-6-5-13-15,3-2 12 0,-10 0-7 16,2 1 6-16,-8 9-18 16,0 9 4-16,0 6-7 15,0 9 8-15,0 3-15 16,0 9-18-16,0 23-10 16,-5 13 23-16,5 9 5 15,0 3 1-15,0-1 0 16,0-6-1-16,5-6 0 15,3-7-1-15,-5 2-129 16,-3-13-165-16,0-10-693 0</inkml:trace>
        </inkml:traceGroup>
      </inkml:traceGroup>
    </inkml:traceGroup>
    <inkml:traceGroup>
      <inkml:annotationXML>
        <emma:emma xmlns:emma="http://www.w3.org/2003/04/emma" version="1.0">
          <emma:interpretation id="{1A99B96F-74A3-4F66-93E3-368126CB561D}" emma:medium="tactile" emma:mode="ink">
            <msink:context xmlns:msink="http://schemas.microsoft.com/ink/2010/main" type="paragraph" rotatedBoundingBox="19228,8924 22975,9065 22956,9567 19209,9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972D9D-A2DA-43C1-BB8B-19A8770777B9}" emma:medium="tactile" emma:mode="ink">
              <msink:context xmlns:msink="http://schemas.microsoft.com/ink/2010/main" type="line" rotatedBoundingBox="19228,8924 22975,9065 22956,9567 19209,9427"/>
            </emma:interpretation>
          </emma:emma>
        </inkml:annotationXML>
        <inkml:traceGroup>
          <inkml:annotationXML>
            <emma:emma xmlns:emma="http://www.w3.org/2003/04/emma" version="1.0">
              <emma:interpretation id="{D903D1A9-098E-4510-97F0-9FC2C2F71A81}" emma:medium="tactile" emma:mode="ink">
                <msink:context xmlns:msink="http://schemas.microsoft.com/ink/2010/main" type="inkWord" rotatedBoundingBox="21434,9007 22156,9034 22139,9511 21416,9484"/>
              </emma:interpretation>
            </emma:emma>
          </inkml:annotationXML>
          <inkml:trace contextRef="#ctx0" brushRef="#br2" timeOffset="-159537.3938">-10321 6901 614 0,'0'0'295'15,"0"0"-139"-15,0 0-79 16,0 0 31-16,0 0-8 16,0 0-3-16,-2 127 1 15,2-76-17-15,0 4-5 16,0 0-15-16,0-5 9 15,0-6-21-15,0-12-4 16,0-12-2-16,0-8-17 16,0-9-2-16,0-3 50 15,0-6 44-15,0-20 8 16,0-14-86-16,0-18-27 16,0-8-12-16,0-6-1 0,0 2 0 15,0 10-6-15,0 16 4 16,0 18-3-16,0 17 4 15,16 9-18-15,3 22-24 16,13 22 33-16,6 10 10 16,3 8 6-16,-3-7-6 15,-14-10 1-15,6-11 1 16,-6-16 9-16,1-15-3 16,-1-3 29-16,8-29 3 15,6-12-21-15,-3-10-5 16,-5 3-13-16,-5 10 6 15,-9 10-6-15,-3 18 8 16,-5 10-9-16,3 10-12 16,11 23 12-16,2 14 7 15,-2 6-6-15,-3 4 0 0,-3 1 0 16,0-6-1-16,-2-10-26 16,-3-12-65-16,5-24-92 15,-3-6-157-15,1-2-603 0</inkml:trace>
        </inkml:traceGroup>
        <inkml:traceGroup>
          <inkml:annotationXML>
            <emma:emma xmlns:emma="http://www.w3.org/2003/04/emma" version="1.0">
              <emma:interpretation id="{C4AD262A-C899-4650-B9E6-28DAABF7FFDF}" emma:medium="tactile" emma:mode="ink">
                <msink:context xmlns:msink="http://schemas.microsoft.com/ink/2010/main" type="inkWord" rotatedBoundingBox="19227,8944 22974,9084 22956,9567 19209,94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-159213.8303">-9503 6978 1071 0,'0'0'393'16,"0"0"-41"-16,0 0-189 15,0 0-71 1,119-42-2-16,-79 36-13 0,-2 6-18 16,-5 3-18-16,-4 16-5 15,-12 13-20-15,-17 9-4 16,0 9-3-16,-6 9-8 16,-18 4-1-16,0-4 1 15,-1-4 7-15,12-13 4 16,10-10 5-16,3-11-3 15,19-13 14-15,27-8 12 16,19 0-10-16,11-6-30 16,5-10-61-16,22-2-127 0,-25 3-208 15,-21 4-1378-15</inkml:trace>
          <inkml:trace contextRef="#ctx0" brushRef="#br1" timeOffset="-97996.0039">-12545 7220 684 0,'0'0'212'16,"0"0"47"-16,0 0-43 16,0 0-51-16,0 0-22 0,0 0-22 15,0 0-8 1,57-3 5-16,-19-12-28 0,2-3-22 16,23-7 0-16,-7-4-2 15,15-2 6-15,-14-1-41 16,-1 5-31-16,-15 3-17 15,-27 5-85-15,-6 8-135 16,-8 6-620-16</inkml:trace>
        </inkml:traceGroup>
      </inkml:traceGroup>
    </inkml:traceGroup>
    <inkml:traceGroup>
      <inkml:annotationXML>
        <emma:emma xmlns:emma="http://www.w3.org/2003/04/emma" version="1.0">
          <emma:interpretation id="{7E69CBF9-5246-4006-8591-74FBA9D39093}" emma:medium="tactile" emma:mode="ink">
            <msink:context xmlns:msink="http://schemas.microsoft.com/ink/2010/main" type="paragraph" rotatedBoundingBox="22081,10520 25882,10609 25858,11665 22056,115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4AF280-7884-4C7C-BDAF-8D4975725684}" emma:medium="tactile" emma:mode="ink">
              <msink:context xmlns:msink="http://schemas.microsoft.com/ink/2010/main" type="line" rotatedBoundingBox="22081,10520 25882,10609 25858,11665 22056,11575"/>
            </emma:interpretation>
          </emma:emma>
        </inkml:annotationXML>
        <inkml:traceGroup>
          <inkml:annotationXML>
            <emma:emma xmlns:emma="http://www.w3.org/2003/04/emma" version="1.0">
              <emma:interpretation id="{9B827092-7EFB-48AD-9DE7-D03935021026}" emma:medium="tactile" emma:mode="ink">
                <msink:context xmlns:msink="http://schemas.microsoft.com/ink/2010/main" type="inkWord" rotatedBoundingBox="22081,10520 25882,10609 25858,11665 22056,11575"/>
              </emma:interpretation>
            </emma:emma>
          </inkml:annotationXML>
          <inkml:trace contextRef="#ctx0" brushRef="#br1" timeOffset="-85908.4704">-6638 8630 795 0,'0'0'250'16,"0"0"84"-16,0 0-129 15,0 0-80-15,0 0-43 0,0 0-21 16,-119-16-28-16,90 16-16 16,-4 18 4-16,-8 9-14 15,9 11 25-15,2 7-2 16,6 9 10-16,8 7-15 16,8 2-8-16,8 4-1 15,0-7 1-15,32-7-2 16,6-11 12-16,11-16 8 15,5-16 21-15,11-10 17 16,8-17-2-16,2-24-2 16,-7-11-12-16,-6-6-18 15,-16 0-2-15,-21 0-9 16,-23 4-10-16,-2 3-18 16,-32 7-57-16,-17 9-62 15,-16 10-76-15,11 15-120 0,14 6-381 16</inkml:trace>
          <inkml:trace contextRef="#ctx0" brushRef="#br1" timeOffset="-84942.4644">-6121 8813 963 0,'0'0'275'16,"0"0"-7"-16,0 0-81 15,0 0 57-15,0 0-42 16,0 0-72-16,111-80-29 0,-81 44-31 15,-11-3-23-15,-3-2-23 16,-8 2-15-16,-8 4-9 16,0 5 0-16,-2 8 0 15,-7 9-6-15,4 8 5 16,5 5-11-16,0 10-21 16,0 23 5-16,0 15 17 15,0 12 11-15,0 13 0 16,8 4 8-16,0 3-8 15,8-3-1-15,-7-5 0 16,-1-9 1-16,0-11-1 16,-3-14 1-16,-5-13-1 0,0-15-81 15,0-10-137-15,0 0-157 16</inkml:trace>
          <inkml:trace contextRef="#ctx0" brushRef="#br0" timeOffset="15042.0804">-9652 8937 1298 0,'0'0'326'15,"0"0"-59"-15,0 0-72 16,162-23-40-16,-94 5-96 16,10 1-59-16,14-1-65 15,-16 5-154-15,-22 2-431 0</inkml:trace>
          <inkml:trace contextRef="#ctx0" brushRef="#br0" timeOffset="14868.9698">-9663 8545 228 0,'0'0'297'0,"0"0"-95"0,0 0-41 15,0 0 58-15,0 0 20 16,-16-16-15-16,16 16-59 15,0 0 4-15,0 0-6 16,0 0-23-16,0-3-25 16,0 3-26-16,0 0-15 15,0-1-20-15,0-3-10 16,11-4-5-16,13-5-23 16,22-1-16-16,8-1-1 15,0 2-10-15,-2 6-11 16,-6 7-5-16,-8 0-4 0,-11 11-6 15,-6 18-8 1,-13 14 29-16,-8 12 16 0,0 12-2 16,-21 10 9-16,-4 3-5 15,-2 1 5-15,-3-4 4 16,14-12 1-16,0-11-12 16,11-13 1-16,-4-13 5 15,9-12-6-15,0-6-32 16,0-7-116-16,0-3-96 15,0-7-27-15,-8-12-459 0</inkml:trace>
          <inkml:trace contextRef="#ctx0" brushRef="#br0" timeOffset="16746.3047">-7834 8965 137 0,'0'0'921'0,"0"0"-530"16,0 0-133-16,0 0-42 15,0 0-111-15,141 1-64 16,-95-6-41-16,3-7-155 15,-9 6-182-15,-15-4-664 0</inkml:trace>
          <inkml:trace contextRef="#ctx0" brushRef="#br0" timeOffset="16587.5022">-7891 8652 333 0,'0'0'581'0,"0"0"-353"0,0 0-44 16,17 106-17-16,-9-60-58 15,5 5-38-15,-2 4-23 16,3 3-18-16,-6-2-13 15,0-6-8-15,-8-8-8 16,0-11 6-16,0-9 2 16,0-10-3-16,0-7 0 15,0-5 16-15,0 0 43 16,-8-11-22-16,-8-11-5 16,7-6 19-16,1-7 11 15,0-1 2-15,8-8 1 16,0-1-15-16,8-4 1 0,9-1-14 15,15 3 0 1,1 0-2-16,7 5-14 0,6 5-18 16,-5 6-8-1,5 6-1-15,-8 9 0 0,-6 5-47 16,-8 5-33-16,-13 6-31 16,-3 0-59-16,-8 0-142 15,-16 8-379-15,-8 1-172 0</inkml:trace>
          <inkml:trace contextRef="#ctx0" brushRef="#br0" timeOffset="16207.6533">-8305 8902 1100 0,'0'0'274'0,"0"0"-101"15,0 0-18-15,120-2-68 16,-64-12-64-16,1 0-23 16,5-16-75-16,-13 4-313 15,-11-1-889-15</inkml:trace>
          <inkml:trace contextRef="#ctx0" brushRef="#br0" timeOffset="16054.063">-8283 8656 872 0,'0'0'263'16,"0"0"8"-16,0 0-72 16,0 133-88-16,3-74-42 15,2 6-34-15,-2 3-12 16,-3-2-7-16,5-4-8 15,-5-15-7-15,0-12 1 16,3-19-1-16,-3-7 0 0,0-9 14 16,0-4 72-1,-11-20-1-15,-10-13-61 0,-1-5-18 16,3-6 1-16,5 0 9 16,12 0 26-16,2-3 0 15,2 3 7-15,31 1-1 16,13 2 6-16,3 4-23 15,10 2-16-15,-7 8-15 16,2 9-1-16,-8 7-8 16,-11 6-41-16,-11 7-41 15,-10 2-69-15,-14 0-107 16,-14 2-409-16,-13 5-404 0</inkml:trace>
          <inkml:trace contextRef="#ctx0" brushRef="#br0" timeOffset="15708.9931">-8846 8854 827 0,'0'0'301'0,"0"0"9"15,0 0-76-15,111 3-91 16,-51-5-83-16,7-12-44 16,-2-3-16-16,14-11-92 15,-22 4-251-15,-17 1-502 0</inkml:trace>
          <inkml:trace contextRef="#ctx0" brushRef="#br0" timeOffset="15558.3577">-8819 8539 925 0,'0'0'236'16,"0"0"-52"-16,0 0-78 16,0 0 61-16,0 0-52 15,22 134-10-15,-14-77-17 16,8 7-16-16,-8 7-15 0,1 1-10 16,-4-2-16-1,-2-11-5-15,2-11-12 0,-2-15-4 16,-3-12-8-16,0-11 5 15,0-7 5-15,0-3 14 16,0-4 51-16,-8-18-7 16,-9-12-51-16,-15-8-18 15,16-5 0-15,-9-1-1 16,12 3 0-16,5 0 1 16,8 3 9-16,0 1-1 15,8 1 13-15,22-1 5 16,2 1-14-16,17 4-1 15,5 0-11-15,0 7-1 16,-3 6-1-16,1 6 1 16,-17 6-29-16,-5 5-33 0,-14 6-43 15,-13 0-89-15,-6 4-132 16,-27 12-192-16,3 1 14 0</inkml:trace>
          <inkml:trace contextRef="#ctx0" brushRef="#br0" timeOffset="17308.5098">-7065 9488 1403 0,'0'0'498'0,"0"0"-272"0,0 0-180 16,0 0-46-16,0 0-352 0</inkml:trace>
          <inkml:trace contextRef="#ctx0" brushRef="#br0" timeOffset="17164.3879">-7406 8626 902 0,'0'0'204'0,"0"0"-4"15,0 0-28-15,0 0-70 16,46 107-16-16,-35-59-20 16,-6 8-8-16,-5 5-10 15,0 3 2-15,0 4-3 16,0-6-24-16,-8-6-5 15,0-7-8-15,2-13-8 16,4-14 3-16,2-10-4 16,0-8 5-16,0-4 12 15,0 0 50-15,0-19 12 16,0-4-51-16,0-5 8 0,16-1-9 16,0 1 12-1,6 5 18-15,2 8-8 0,1 8-18 16,-1 7-7-16,0 0-13 15,-2 15-12-15,-6 11 0 16,0 7 0-16,-13 4-7 16,-3 4-39-16,0 12-79 15,-3-10-90-15,-5-9-273 0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6:16.2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516532E-D78A-4C37-A89F-F0B0860F33E8}" emma:medium="tactile" emma:mode="ink">
          <msink:context xmlns:msink="http://schemas.microsoft.com/ink/2010/main" type="writingRegion" rotatedBoundingBox="27202,10707 33628,10530 33806,16984 27380,17161"/>
        </emma:interpretation>
      </emma:emma>
    </inkml:annotationXML>
    <inkml:traceGroup>
      <inkml:annotationXML>
        <emma:emma xmlns:emma="http://www.w3.org/2003/04/emma" version="1.0">
          <emma:interpretation id="{342E6A6C-E175-4F37-AAB8-FE87434F1363}" emma:medium="tactile" emma:mode="ink">
            <msink:context xmlns:msink="http://schemas.microsoft.com/ink/2010/main" type="paragraph" rotatedBoundingBox="27428,10609 32473,10604 32474,11362 27429,11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F6FEEF-754A-408F-A0C9-CDCF951F3C2E}" emma:medium="tactile" emma:mode="ink">
              <msink:context xmlns:msink="http://schemas.microsoft.com/ink/2010/main" type="line" rotatedBoundingBox="27428,10609 32473,10604 32474,11362 27429,11367"/>
            </emma:interpretation>
          </emma:emma>
        </inkml:annotationXML>
        <inkml:traceGroup>
          <inkml:annotationXML>
            <emma:emma xmlns:emma="http://www.w3.org/2003/04/emma" version="1.0">
              <emma:interpretation id="{76C64DF2-A3F1-4855-9719-A47E69FE869E}" emma:medium="tactile" emma:mode="ink">
                <msink:context xmlns:msink="http://schemas.microsoft.com/ink/2010/main" type="inkWord" rotatedBoundingBox="27428,10749 27696,10748 27697,11366 27429,11367"/>
              </emma:interpretation>
            </emma:emma>
          </inkml:annotationXML>
          <inkml:trace contextRef="#ctx0" brushRef="#br0">-4328 8855 808 0,'0'0'339'0,"0"0"-66"15,0 0-70-15,0 0 16 16,0 0-10-16,0 0-21 16,0 0-9-16,46-34-78 15,-22 5-28-15,1-4-26 16,-1-5-17-16,-16 4-12 15,8 6-16-15,-8 6-2 16,-8 9 0-16,0 7-1 0,0 6-5 16,0 0-23-16,6 27-35 15,2 15 36-15,0 17 13 16,0 15 15-16,0 5 1 16,-5-1-1-16,2-4 1 15,-5-11-1-15,0-14 0 16,0-11-1-16,0-15-42 15,3-11-126-15,19-14-116 16,2-18-95-16,-2-10-835 0</inkml:trace>
        </inkml:traceGroup>
        <inkml:traceGroup>
          <inkml:annotationXML>
            <emma:emma xmlns:emma="http://www.w3.org/2003/04/emma" version="1.0">
              <emma:interpretation id="{2444CE41-B735-499A-B308-5E235211A840}" emma:medium="tactile" emma:mode="ink">
                <msink:context xmlns:msink="http://schemas.microsoft.com/ink/2010/main" type="inkWord" rotatedBoundingBox="28565,10665 28884,10664 28885,11236 28566,11236"/>
              </emma:interpretation>
            </emma:emma>
          </inkml:annotationXML>
          <inkml:trace contextRef="#ctx0" brushRef="#br0" timeOffset="495.8344">-3191 8820 755 0,'0'0'622'15,"0"0"-361"-15,0 0-5 16,0 0 8-16,0 0-84 16,0 0-95-16,94-107-20 15,-69 62-19-15,-1 3-7 16,-10 3-16-16,2 9-22 15,-13 12-1-15,-3 13 0 16,5 5-6-16,-2 14-21 16,2 25-11-16,3 19 37 15,0 12 1-15,0 5-1 16,1 3 1-16,-1-8 0 16,0-11-1-16,0-9-21 15,0-14-97-15,16-20-57 0,-2-10-138 16,-3-6-672-16</inkml:trace>
        </inkml:traceGroup>
        <inkml:traceGroup>
          <inkml:annotationXML>
            <emma:emma xmlns:emma="http://www.w3.org/2003/04/emma" version="1.0">
              <emma:interpretation id="{91648597-2D50-49E2-B09C-6A9C202A4F3C}" emma:medium="tactile" emma:mode="ink">
                <msink:context xmlns:msink="http://schemas.microsoft.com/ink/2010/main" type="inkWord" rotatedBoundingBox="29701,10658 29945,10657 29946,11208 29702,11209"/>
              </emma:interpretation>
            </emma:emma>
          </inkml:annotationXML>
          <inkml:trace contextRef="#ctx0" brushRef="#br0" timeOffset="929.9895">-2055 8798 1228 0,'0'0'328'0,"0"0"-18"16,0 0-45-16,0 0-39 15,0 0-137-15,63-102-31 16,-42 59-21-16,-4 1-6 16,-7 7-20-16,-1 7-1 0,-4 14 4 15,-5 7 8-15,0 7-22 16,0 7-18-16,3 22-19 15,5 17 35-15,5 11 1 16,-5 6 1-16,6 2 1 16,-6-3 0-16,0-4-1 15,0-8-63-15,3-6-61 16,3-8-60-16,-4-13-148 16,4-12-588-16</inkml:trace>
        </inkml:traceGroup>
        <inkml:traceGroup>
          <inkml:annotationXML>
            <emma:emma xmlns:emma="http://www.w3.org/2003/04/emma" version="1.0">
              <emma:interpretation id="{5EF22741-3C2B-4546-8BEA-2AB62EC5208C}" emma:medium="tactile" emma:mode="ink">
                <msink:context xmlns:msink="http://schemas.microsoft.com/ink/2010/main" type="inkWord" rotatedBoundingBox="30695,10606 32473,10604 32474,11231 30696,11233"/>
              </emma:interpretation>
            </emma:emma>
          </inkml:annotationXML>
          <inkml:trace contextRef="#ctx0" brushRef="#br0" timeOffset="1353.9548">-1061 8898 1332 0,'0'0'375'0,"0"0"-51"16,0 0-94-16,0 0-68 16,0 0-73-16,0 0-65 15,0 0-24-15,59-29-131 16,-18 16-89-16,-9 4-165 15,-2 4-624-15</inkml:trace>
          <inkml:trace contextRef="#ctx0" brushRef="#br0" timeOffset="1675.7349">57 8920 1205 0,'0'0'286'0,"0"0"20"16,0 0-117-16,0 0-87 15,0 0-80-15,0 0-22 16,0 0-174-16,40-19-574 0</inkml:trace>
          <inkml:trace contextRef="#ctx0" brushRef="#br0" timeOffset="1524.1417">-514 8933 836 0,'0'0'254'0,"0"0"59"15,0 0-64-15,0 0-83 16,0 0-78-16,0 0-88 16,124 42-22-16,-89-42-168 15,3-7-647-15</inkml:trace>
          <inkml:trace contextRef="#ctx0" brushRef="#br0" timeOffset="2322.8572">436 8716 977 0,'0'0'328'0,"0"0"-59"0,0 0-97 16,0 0 2-16,0 0-73 15,73-94-35-15,-65 62-21 16,0 1-8-16,-8 2-7 16,0 4-20-16,0 7 3 15,0 9 8-15,0 5-3 16,0 4-17-16,0 0-1 15,0 8-22-15,8 15 11 16,0 11 11-16,8 6 1 16,1 8 5-16,4 1-5 15,-2 2 0-15,-5-1-1 0,-6-2 4 16,0-1-10-16,-8-5 3 16,0-5-28-16,0-5-4 15,-22-5-17-15,3-5 10 16,-5-3 9-16,-6-4 13 15,11-3 20-15,0-1-6 16,9-4 12-16,4-4 17 16,6-1 45-16,0-2 20 15,22 0-18-15,16 0-43 16,2 0-27-16,-5-4-26 16,9 3-92-16,-17-2-138 15,-11 2-701-15</inkml:trace>
        </inkml:traceGroup>
      </inkml:traceGroup>
    </inkml:traceGroup>
    <inkml:traceGroup>
      <inkml:annotationXML>
        <emma:emma xmlns:emma="http://www.w3.org/2003/04/emma" version="1.0">
          <emma:interpretation id="{BDF5524C-E508-43EB-80B5-C33631DC872B}" emma:medium="tactile" emma:mode="ink">
            <msink:context xmlns:msink="http://schemas.microsoft.com/ink/2010/main" type="paragraph" rotatedBoundingBox="30225,12676 33672,12513 33731,13778 30284,139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471ADC-738B-4B43-8AA1-8DF3D7A9DDFC}" emma:medium="tactile" emma:mode="ink">
              <msink:context xmlns:msink="http://schemas.microsoft.com/ink/2010/main" type="line" rotatedBoundingBox="30225,12676 33672,12513 33731,13778 30284,13941"/>
            </emma:interpretation>
          </emma:emma>
        </inkml:annotationXML>
        <inkml:traceGroup>
          <inkml:annotationXML>
            <emma:emma xmlns:emma="http://www.w3.org/2003/04/emma" version="1.0">
              <emma:interpretation id="{E9DA0FB3-6A44-40B4-A2CA-930FAAA64E0B}" emma:medium="tactile" emma:mode="ink">
                <msink:context xmlns:msink="http://schemas.microsoft.com/ink/2010/main" type="inkWord" rotatedBoundingBox="30225,12676 33672,12513 33731,13778 30284,13941">
                  <msink:destinationLink direction="with" ref="{7C1C0C5D-D9B1-47B8-9F94-A816A87934F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236922.2369">1789 10398 553 0,'0'0'692'16,"0"0"-526"-16,0 0 8 15,0 0-65-15,0 0-10 16,0 0-46-16,-8-9-5 16,8 9-21-16,0 2-11 15,0 16-4-15,-3 10 33 16,-2 11-4-16,2 5 9 16,-2 8-16-16,5 3-3 15,0 1-3-15,0-3 3 0,0 1-9 16,8-3 3-1,0-6-7-15,-3-3-12 0,3-3 1 16,0-5-6-16,-5-5 5 16,3-7-5-16,-4-7-1 15,4-5 0-15,-6-7-6 16,0-1-3-16,0-2 3 16,0 0-1-16,0 0-4 15,-14-2 10-15,-2-11 1 16,-3-2-2-16,-5 1 2 15,5 0 0-15,2 3 6 16,9 2 5-16,0 4-1 16,6-1 17-16,2 1 4 0,0-1 3 15,8-1-25 1,16-3-9-16,8-2-9 0,14 2 3 16,-2 1 6-1,-6 5 0-15,-9 4 0 0,-10 0 0 16,-10 0 0-16,-9 7 0 15,0 12-1-15,-9 9 1 16,-15 3 0-16,-3 5 6 16,-3-5-5-16,6-4-1 15,10-4-9-15,14-12-119 16,17-6-154-16,4-5-546 0</inkml:trace>
          <inkml:trace contextRef="#ctx0" brushRef="#br1" timeOffset="239550.3195">-1326 11109 622 0,'0'0'240'16,"0"0"-1"-16,0 0-34 15,0 0-22-15,0 0-58 16,0 0-26-16,0 0-10 16,0 0 18-16,0 0-1 15,0 0-13-15,0 0-7 16,0 0-8-16,2 0-7 15,4-9-25-15,4-4-16 16,4-1-20-16,2-5-4 16,6-3-6-16,-3 2 1 0,5-4-1 15,1 3 1-15,2 3 0 16,0-1-1-16,-3 4 0 16,0 1-1-16,6 0-5 15,0 2 5-15,2 0-3 16,-4 2 4-16,1-2 0 15,9 3 0-15,-11 2 0 16,6 1 0-16,-3 1 1 16,2 2-2-16,-2 1 0 15,-3-1 1-15,3 1-1 16,2 2-6-16,1 0 6 16,-4 0-1-16,4 0-6 15,-3 0 8-15,-3 2 0 0,2 4 1 16,-1 0 0-1,-1 1-1-15,-3 2 0 0,0-2 0 16,1 3 1-16,-6-4 5 16,2 4-6-16,1 2 1 15,-3-2 4-15,-3 2-5 16,0-1-1-16,1 1 0 16,-4 4 1-16,3-2 11 15,1-1-11-15,-4 2 0 16,3-3 0-16,-5 2 0 15,3-1 1-15,-6 0-1 16,3 0 1-16,2 1 0 0,1 2-1 16,-3-3 1-1,2 0-1-15,-5-3 0 0,0-2 0 16,-5-4 0-16,2 1 0 16,-2-3 1-16,3 0-1 15,-6-2 0-15,0 1 1 16,0-1-1-16,0 0 1 15,0 0 8-15,0 0-2 16,2 0 3-16,4-5-1 16,2-8-7-16,0-4-1 15,-5 1-1-15,5-3 0 16,0-1-2-16,-3-1 1 16,3-1 1-16,1 2 1 15,-1 0 0-15,0-2-2 16,0 1 1-16,5 1 0 0,-4 0 1 15,1-2 0-15,4 6-1 16,2-2 0-16,-5 1-6 16,3 3 5-16,10 3 0 15,-2 0 0-15,2 1 1 16,0 3-1-16,1-1 0 16,-1 5-5-16,6-1 5 15,-6 0-7-15,0 4 8 16,6 0 1-16,-11 0-1 15,6 0 1-15,-4 0-2 16,-5 0 1-16,1 2-1 16,-1 4-12-16,-3 1 13 15,4 2-6-15,-1 3-4 16,0 1-8-16,0 1 17 16,1 3-1-16,-1 1 2 0,0 1 0 15,-2 1-11-15,-4 1 11 16,4-1 0-16,-3 2-1 15,2-2 1-15,-4 2-1 16,-1-4 1-16,0 1 3 16,0-2 3-16,0-4-6 15,-5-4 1-15,-3-3-1 16,5-4 0-16,-5-2 1 16,0 0-1-16,0 0 10 15,0 0 1-15,0-6 8 0,14-9-13 16,-12-3-6-1,6-1-4-15,1 1 3 0,-1-1-4 16,0 4 4-16,5 1-5 16,-5 1-2-16,3 2 7 15,3 0 1-15,-3-1-1 16,2 2 0-16,9-2 1 16,-3 2-1-16,5 1 1 15,6-1 0-15,-6 0 0 16,14 4 1-16,-5-2 9 15,-1 3-10-15,1 0 1 16,-1 4 6-16,1 1-6 16,-4 0-1-16,1 0 0 0,3 0 0 15,-6 0 16 1,2 0-5-16,4 0-2 0,-1 0-3 16,-2 0 15-16,-3 3-14 15,0 2 0-15,-2 0-6 16,-6 1-1-16,5-1 6 15,-2 2-3-15,-3 0-1 16,0 1-1-16,0 0 5 16,2 5-6-16,-2 0 11 15,-3-1-4-15,9 3-6 16,-4 2 6-16,1 1-6 16,-3 0 0-16,3 1 5 15,-3-2-5-15,2 1 0 16,1-3 8-16,-6 0 0 15,-5-4-3-15,-3-2-6 0,0-3 0 16,-8-5 2-16,0-1-2 16,0 0 6-16,0 0-6 15,0 0 0-15,-11-7-53 16,-10-9-117-16,-4-3-421 0</inkml:trace>
          <inkml:trace contextRef="#ctx0" brushRef="#br1" timeOffset="293452.4361">-1478 10771 234 0,'0'0'157'16,"0"0"-5"-16,0 112-38 15,3-59-32-15,-3 2-10 16,5 3 9-16,-5 2-19 16,0 0-16-16,0 2-1 15,0 3-20-15,0 6-2 16,0 0-4-16,-5 3-3 16,5 0-16-16,0 19 0 15,0-19-71-15,5-17-241 0</inkml:trace>
        </inkml:traceGroup>
      </inkml:traceGroup>
    </inkml:traceGroup>
    <inkml:traceGroup>
      <inkml:annotationXML>
        <emma:emma xmlns:emma="http://www.w3.org/2003/04/emma" version="1.0">
          <emma:interpretation id="{C51ADBC0-0AC8-4C8E-B73B-9C2AA3FF6074}" emma:medium="tactile" emma:mode="ink">
            <msink:context xmlns:msink="http://schemas.microsoft.com/ink/2010/main" type="paragraph" rotatedBoundingBox="27292,13449 33718,13535 33711,14123 27284,14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0AC087-CF62-444F-837B-41F56D09F372}" emma:medium="tactile" emma:mode="ink">
              <msink:context xmlns:msink="http://schemas.microsoft.com/ink/2010/main" type="line" rotatedBoundingBox="27292,13449 33718,13535 33711,14123 27284,14037">
                <msink:destinationLink direction="with" ref="{EB86B6F3-473C-4B2A-967C-A51A8838F9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8610C1E-FEFD-497B-A4F9-1C6E1EAD853B}" emma:medium="tactile" emma:mode="ink">
                <msink:context xmlns:msink="http://schemas.microsoft.com/ink/2010/main" type="inkWord" rotatedBoundingBox="27291,13548 28465,13564 28459,14047 27284,140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172792.0643">-3849 11716 1077 0,'0'0'406'15,"0"0"-11"-15,0 0-160 16,0 0-126-16,30-96-71 16,-17 61-11-16,-2 5-26 15,-3 13 11-15,-8 13-12 16,0 4-2-16,6 19-24 15,-6 20 20-15,2 9 6 0,4 5 10 16,-6 1-8-16,8-8-2 16,3-7-28-16,2-15-67 15,11-21-80-15,6-3-150 16,-5-14-787-16</inkml:trace>
          <inkml:trace contextRef="#ctx0" brushRef="#br2" timeOffset="173154.1277">-3541 11503 497 0,'0'0'745'0,"0"0"-469"16,0 0-102-1,0 0-53-15,0 0-28 0,0 0 14 16,117-4-59-16,-93 7-26 15,-5 7 10-15,-11 7-18 16,-2 4-14-16,-6 4-2 16,0 3 2-16,-8 0 0 15,-6-1-1-15,6-5-8 16,8-1-8-16,0-8-6 16,8 1 23-16,14-2 3 15,2 1 34-15,-2 4 4 16,-6 1 29-16,-8 4-14 15,-8 2-9-15,0 1-13 16,-8-2-2-16,-14-3-32 16,-2-7-20-16,-9-13-101 0,9 0-167 15,8 0-635-15</inkml:trace>
          <inkml:trace contextRef="#ctx0" brushRef="#br2" timeOffset="172540.6288">-4469 11664 1239 0,'0'0'297'0,"0"0"-32"16,0 0-127-16,143-41-46 15,-67 10-92-15,-19 3-149 16,-3 6-341-16</inkml:trace>
          <inkml:trace contextRef="#ctx0" brushRef="#br2" timeOffset="172393.8638">-4399 11514 1188 0,'0'0'271'16,"0"0"-9"-16,0 0-161 16,0 0 0-16,0 0-75 15,0 0-25-15,0 0 23 16,0 87 34-16,0-38-4 0,0-1-23 16,0-6-6-16,0-11-3 15,0-9 11-15,0-11-17 16,0-9 8-16,0-2 27 15,0-14 44-15,-2-24-3 16,-12-17-86-16,11-9-6 16,3-4-12-16,0 7 3 15,0 15 8-15,11 18 0 16,11 15-12-16,2 13-5 16,11 3 12-16,9 26 6 15,-1 12 18-15,3 5-18 16,-8 8 1-16,-11-3-1 15,-5 2 0-15,-6-8-29 16,-8-5-52-16,-5-13-57 0,-3-16-105 16,-19-7-275-16,-6-4-476 15</inkml:trace>
        </inkml:traceGroup>
        <inkml:traceGroup>
          <inkml:annotationXML>
            <emma:emma xmlns:emma="http://www.w3.org/2003/04/emma" version="1.0">
              <emma:interpretation id="{CDA90DB0-75AD-4970-BDE3-ED26CAC32D8F}" emma:medium="tactile" emma:mode="ink">
                <msink:context xmlns:msink="http://schemas.microsoft.com/ink/2010/main" type="inkWord" rotatedBoundingBox="29048,13527 30276,13544 30269,14046 29041,140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174581.5727">-2599 11747 1243 0,'0'0'266'0,"0"0"-109"16,0 0-103-16,168-63-54 15,-97 32-53-15,-15 3-506 0</inkml:trace>
          <inkml:trace contextRef="#ctx0" brushRef="#br2" timeOffset="174798.3163">-2128 11637 1007 0,'0'0'348'0,"0"0"-41"15,0 0-67-15,0 0-75 0,0 0-60 16,0 0-57-16,0 0-47 15,49-8 5-15,-33 41 12 16,-2 8-2-16,-3 3-14 16,-3 1 1-16,0-5-3 15,-3-6-46-15,12-20-110 16,-4-8-124-16,-2-6-523 0</inkml:trace>
          <inkml:trace contextRef="#ctx0" brushRef="#br2" timeOffset="175060.6916">-1803 11620 1190 0,'0'0'279'0,"0"0"-54"16,0 0-76-16,0 0-52 15,0 0-71-15,0 0-13 16,106 22-13-16,-106 7 1 15,0 9 4-15,0 0-5 16,-11 3 0-16,-3-4 14 16,12-6 12-16,2-9-11 15,0-9-14-15,24-11-1 16,11-2-29-16,33-15-125 16,-11-9-341-16,-3 0-703 0</inkml:trace>
          <inkml:trace contextRef="#ctx0" brushRef="#br2" timeOffset="174443.9412">-2691 11495 1026 0,'0'0'320'0,"0"0"-15"16,0 0-144-16,0 0-69 15,0 0-67-15,0 0-23 16,0 0 72-16,0 138-14 15,0-78-11-15,0 0-15 16,0-7-8-16,0-10 2 16,0-14-6-16,0-12-8 15,0-13-1-15,0-4 12 16,0-23 52-16,0-21-58 0,-8-17-19 16,0-12-13-16,5-7-15 15,3 6-22-15,0 11 21 16,3 17 14-16,19 18 15 15,5 19 0-15,11 9 0 16,2 17 0-16,9 19 22 16,-3 11-6-16,0 5 0 15,-13 3-16-15,-9 1-1 16,0-3-24-16,-10-5-39 16,-14-8-105-16,0-15-220 15,-22-14-804-15</inkml:trace>
        </inkml:traceGroup>
        <inkml:traceGroup>
          <inkml:annotationXML>
            <emma:emma xmlns:emma="http://www.w3.org/2003/04/emma" version="1.0">
              <emma:interpretation id="{E2865428-2BC4-4AB8-8928-F7214078F90D}" emma:medium="tactile" emma:mode="ink">
                <msink:context xmlns:msink="http://schemas.microsoft.com/ink/2010/main" type="inkWord" rotatedBoundingBox="30694,13494 33718,13535 33711,14123 30686,140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2" timeOffset="177541.6848">566 11849 215 0,'0'0'1019'0,"0"0"-660"16,0 0-88-16,0 0-95 16,0 0-134-16,0 0-42 15,0 0-126-15,110-54-144 16,-80 38-613-16</inkml:trace>
          <inkml:trace contextRef="#ctx0" brushRef="#br2" timeOffset="177676.3198">936 11763 221 0,'0'0'1037'16,"0"0"-767"-16,0 0-113 15,0 0-89-15,0 0-68 16,0 0-161-16,0 0-505 0</inkml:trace>
          <inkml:trace contextRef="#ctx0" brushRef="#br2" timeOffset="178124.4947">1277 11470 986 0,'0'0'342'15,"0"0"-56"-15,0 0-136 16,0 0-81-16,0 0-52 15,0 0-2-15,0 0-6 16,0 131-2-16,0-82 3 16,0-1-2-16,0-2 2 15,-8-7-9-15,3-10 7 16,2-9 6-16,3-11-12 16,-5-9 16-16,-3 0 55 15,8-22-2-15,-8-13-46 16,2-11-25-16,3-8 0 0,3-1-9 15,0 3-4 1,0 8 13-16,17 9 21 0,4 9 10 16,-2 11 7-16,6 9 9 15,-1 6-14-15,6 2-18 16,2 21-13-16,6 7-1 16,-5 14 0-16,-4 5-1 15,-2 9-9-15,-5 3 8 16,-11 2-40-16,-6-6-17 15,-5-4-33-15,0-6-63 16,0-16-92-16,-8-13-417 0</inkml:trace>
          <inkml:trace contextRef="#ctx0" brushRef="#br2" timeOffset="178292.9371">1326 11747 1024 0,'0'0'609'16,"0"0"-525"-16,0 0-57 15,144-42-27-15,-90 21-48 16,-14 3-535-16</inkml:trace>
          <inkml:trace contextRef="#ctx0" brushRef="#br2" timeOffset="175443.7176">-1056 11364 1154 0,'0'0'287'0,"0"0"-217"16,0 0 27-16,0 104 11 15,16-51-50-15,-7 11 16 16,-4 1-28-16,-2-1-2 16,2-8 0-16,-5-11-11 15,0-13 1-15,0-16 12 0,0-13 1 16,0-3 45-16,-8-25-14 16,0-17-47-16,-6-13-30 15,6-10-1-15,0-4 0 16,8 9-1-16,0 9 1 15,8 15 13-15,17 11 9 16,4 17 4-16,7 8-26 16,1 0-2-16,9 25 2 15,-2 10-1-15,-1 8 0 16,-10 5-20-16,-6 2-62 16,-14 15-66-16,-10-17-116 15,-3-9-418-15</inkml:trace>
          <inkml:trace contextRef="#ctx0" brushRef="#br2" timeOffset="175579.3531">-1026 11741 1553 0,'0'0'222'16,"0"0"-102"-16,146-35-88 15,-81 19-32-15,-11-1-276 0</inkml:trace>
          <inkml:trace contextRef="#ctx0" brushRef="#br2" timeOffset="176802.2712">-428 11779 38 0,'0'0'1177'0,"0"0"-814"15,0 0-52-15,0 0-62 16,0 0-103-16,0 0-56 16,89-104-36-16,-75 72-23 15,0 9-4-15,-6 6-10 16,-8 11 0-16,0 6-17 15,0 0-29-15,0 19-13 16,0 18 24-16,0 9 5 16,2 6-18-16,6-1-40 15,6-6-21-15,-3-10-38 16,13-20-68-16,-8-13-182 0,1-2-640 0</inkml:trace>
          <inkml:trace contextRef="#ctx0" brushRef="#br2" timeOffset="177178.2462">-65 11821 816 0,'0'0'547'16,"0"0"-221"-16,0 0-56 15,0 0-85-15,0 0-86 16,0 0-29-16,0 0-24 15,40-102-8-15,-37 99-16 16,-3 3-22-16,0 0-12 16,0 20-32-16,0 10 26 15,0 5 8-15,0 4-49 16,16 1-85-16,-2-8-89 0,2-14-353 16</inkml:trace>
          <inkml:trace contextRef="#ctx0" brushRef="#br2" timeOffset="177390.6796">308 11808 1371 0,'0'0'360'0,"0"0"-24"16,0 0-116-16,0 0-100 15,0 0-73-15,0 0-47 16,0 0-1-16,68-15-135 16,-46 6-174-16,2 1-454 0</inkml:trace>
          <inkml:trace contextRef="#ctx0" brushRef="#br2" timeOffset="179574.4707">1805 11722 591 0,'0'0'149'0,"0"0"-26"16,0 0-24-16,0 0 20 16,0 0-1-16,0 0-3 15,-51 118-21-15,51-87-2 16,0-3 1-16,2-8-7 15,15-9 16-15,12-9 27 0,4-2 21 16,5-14-22-16,-3-16-23 16,-5-5-5-16,-14-6-10 15,-13 2-23-15,-3 4-38 16,-25 6-29-16,-15 8-95 16,-33 21-115-16,8 0-295 15,5 11-999-15</inkml:trace>
        </inkml:traceGroup>
      </inkml:traceGroup>
    </inkml:traceGroup>
    <inkml:traceGroup>
      <inkml:annotationXML>
        <emma:emma xmlns:emma="http://www.w3.org/2003/04/emma" version="1.0">
          <emma:interpretation id="{6C0091A7-0988-4E49-A065-0AE3D9F6CCFE}" emma:medium="tactile" emma:mode="ink">
            <msink:context xmlns:msink="http://schemas.microsoft.com/ink/2010/main" type="paragraph" rotatedBoundingBox="27754,14696 33716,14532 33729,14991 27767,15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3A2529-018E-40CB-AC83-A1AE6E045A7B}" emma:medium="tactile" emma:mode="ink">
              <msink:context xmlns:msink="http://schemas.microsoft.com/ink/2010/main" type="line" rotatedBoundingBox="27754,14696 33716,14532 33729,14991 27767,15155"/>
            </emma:interpretation>
          </emma:emma>
        </inkml:annotationXML>
        <inkml:traceGroup>
          <inkml:annotationXML>
            <emma:emma xmlns:emma="http://www.w3.org/2003/04/emma" version="1.0">
              <emma:interpretation id="{14A9EED7-E067-42A5-81A7-E14B161ECC9D}" emma:medium="tactile" emma:mode="ink">
                <msink:context xmlns:msink="http://schemas.microsoft.com/ink/2010/main" type="inkWord" rotatedBoundingBox="27754,14696 28261,14682 28274,15141 27767,1515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211174.2661">-3876 12640 704 0,'0'0'205'0,"0"0"107"15,0 0-83-15,0 0-50 16,0 0-40-16,0 0-43 0,0 0-8 16,-8-8-29-1,0 8-26-15,-6 0-32 0,-2 11 8 16,-3 12-9-16,0 9 2 15,3 8-1-15,5 10 7 16,5 1-2-16,6 3 11 16,6-4 5-16,26-10 5 15,9-14 5-15,16-16 27 16,13-10-10-16,0-24 22 16,4-19-4-16,-7-10 19 15,-18-7-16-15,-22 1-21 16,-19 2-16-16,-8 4-33 15,-35 5-12-15,-11 10-86 16,-8 12-97-16,-6 26-138 16,17 0-237-16,19 12-833 0</inkml:trace>
        </inkml:traceGroup>
        <inkml:traceGroup>
          <inkml:annotationXML>
            <emma:emma xmlns:emma="http://www.w3.org/2003/04/emma" version="1.0">
              <emma:interpretation id="{3977E559-6794-4DFE-B209-8F630DDAB84D}" emma:medium="tactile" emma:mode="ink">
                <msink:context xmlns:msink="http://schemas.microsoft.com/ink/2010/main" type="inkWord" rotatedBoundingBox="29463,14697 29965,14683 29977,15091 29475,1510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211852.5263">-2136 12577 791 0,'0'0'289'0,"0"0"-35"16,0 0-82-16,0 0-71 15,0 0-39-15,-111 26-32 16,90 7-13-16,10 10-1 0,3 10 13 15,8 5 3-15,2 0 12 16,34-6-13-16,4-13 10 16,17-17 15-16,8-16 11 15,5-6-13-15,3-26-10 16,-10-12 10-16,-15-11 13 16,-15-2-16-16,-20-3-27 15,-13 3-24-15,-13 2-18 16,-52 6-66-16,8 14-169 15,3 10-461-15</inkml:trace>
        </inkml:traceGroup>
        <inkml:traceGroup>
          <inkml:annotationXML>
            <emma:emma xmlns:emma="http://www.w3.org/2003/04/emma" version="1.0">
              <emma:interpretation id="{E53EF8DC-7DEF-4E97-9AA3-8C27ADDFB2B5}" emma:medium="tactile" emma:mode="ink">
                <msink:context xmlns:msink="http://schemas.microsoft.com/ink/2010/main" type="inkWord" rotatedBoundingBox="31228,14607 33716,14538 33727,14940 31239,1500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13391.9897">530 12750 1046 0,'0'0'246'0,"0"0"-33"15,0 0-147-15,0 0-2 16,0 0-64-16,0 0-13 16,0 0-210-16,138-71-420 0</inkml:trace>
          <inkml:trace contextRef="#ctx0" brushRef="#br1" timeOffset="213534.607">953 12757 643 0,'0'0'205'0,"0"0"13"16,0 0-17-16,0 0-24 16,0 0-90-16,0 0-87 15,130-16-171-15,-98-11-664 0</inkml:trace>
          <inkml:trace contextRef="#ctx0" brushRef="#br1" timeOffset="213004.2822">-339 12523 692 0,'0'0'172'0,"0"0"-25"15,0 0 37-15,0 0-42 16,-110-5-10-16,85 12-23 15,1 16-43-15,8 9-36 16,7 11-17-16,9 10-11 0,6 3 40 16,21-1 15-16,14-13-7 15,10-15 30-15,6-18 17 16,5-9-3-16,3-17-4 16,-8-18-31-16,-11-7-4 15,-14-6-12-15,-18-2-42 16,-14 2-1-16,-6 6-32 15,-18 4-67-15,-14 13-127 16,6 12-114-16,15 7-498 0</inkml:trace>
          <inkml:trace contextRef="#ctx0" brushRef="#br1" timeOffset="213908.1788">1719 12460 626 0,'0'0'237'0,"0"0"-16"15,0 0 9-15,0 0-18 16,0 0-83-16,-122-42-65 16,89 62-43-16,1 17-2 15,7 11 13-15,4 9-4 16,21 4 8-16,0-1 8 16,38-11-14-16,10-9 3 15,17-20 0-15,8-15 18 0,6-5-3 16,-9-22 15-1,-13-14 17-15,-19-11 0 0,-27-5-19 16,-11-3-24-16,-33 1-37 16,-40 1-21-16,-54 14-102 15,8 15-174-15,16 14-571 0</inkml:trace>
        </inkml:traceGroup>
      </inkml:traceGroup>
    </inkml:traceGroup>
    <inkml:traceGroup>
      <inkml:annotationXML>
        <emma:emma xmlns:emma="http://www.w3.org/2003/04/emma" version="1.0">
          <emma:interpretation id="{F959B2A2-7648-4A2F-B2E2-30EA58679B8E}" emma:medium="tactile" emma:mode="ink">
            <msink:context xmlns:msink="http://schemas.microsoft.com/ink/2010/main" type="paragraph" rotatedBoundingBox="27976,16416 33583,16081 33631,16878 28023,17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E3ACFB-B84E-48CE-8AD6-E141391C791B}" emma:medium="tactile" emma:mode="ink">
              <msink:context xmlns:msink="http://schemas.microsoft.com/ink/2010/main" type="line" rotatedBoundingBox="27976,16416 33583,16081 33631,16878 28023,17213"/>
            </emma:interpretation>
          </emma:emma>
        </inkml:annotationXML>
        <inkml:traceGroup>
          <inkml:annotationXML>
            <emma:emma xmlns:emma="http://www.w3.org/2003/04/emma" version="1.0">
              <emma:interpretation id="{2BFA1028-3137-4487-94D5-72988BDBFF34}" emma:medium="tactile" emma:mode="ink">
                <msink:context xmlns:msink="http://schemas.microsoft.com/ink/2010/main" type="inkWord" rotatedBoundingBox="32784,16592 32902,16585 32905,16639 32788,1664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220662.2908">1031 14516 899 0,'0'0'189'0,"0"0"114"16,0 0-138-16,0 0-66 16,0 0-48-16,0 0-51 15,0 0-230-15,114-62-634 0</inkml:trace>
        </inkml:traceGroup>
        <inkml:traceGroup>
          <inkml:annotationXML>
            <emma:emma xmlns:emma="http://www.w3.org/2003/04/emma" version="1.0">
              <emma:interpretation id="{EC5506B3-12A3-42B4-8E38-ED5C47523D4A}" emma:medium="tactile" emma:mode="ink">
                <msink:context xmlns:msink="http://schemas.microsoft.com/ink/2010/main" type="inkWord" rotatedBoundingBox="27976,16416 33583,16081 33631,16878 28023,17213">
                  <msink:destinationLink direction="with" ref="{AB6A212A-0A70-4811-B714-77976315943F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19053.2686">-3763 14582 469 0,'0'0'221'15,"0"0"10"-15,0 0 12 16,0 0-3-16,0 0-30 16,0 0-47-16,0 0-9 15,0 0-18-15,0 0-35 0,0 0-21 16,6 0-9-1,-6-2-13-15,3-7-9 0,5-6 0 16,0-7-37-16,5-5-6 16,-5-5-6-16,-8-2 0 15,9 5-1-15,-1 1-5 16,-8 7 6-16,0 9-6 16,0 9-1-16,0 3 1 15,8 1-19-15,5 24-11 16,6 15 34-16,6 12 2 15,7 10 21-15,3 5-4 16,-8-2-3-16,-2-5 6 16,-9-7-7-16,-2-13-13 15,-6-12-30-15,0-18-60 16,5-16-129-16,-5-22-103 0,1-11-1324 0</inkml:trace>
          <inkml:trace contextRef="#ctx0" brushRef="#br1" timeOffset="219690.116">-2328 14671 745 0,'0'0'179'16,"0"0"77"-16,0 0 46 16,0 0-56-16,0 0-3 15,0 0-76-15,0 0-74 16,103-82-2-16,-84 46-25 15,-6 2-25-15,-5 12-5 16,-5 9-15-16,3 13-21 0,-4 11-18 16,12 32-39-16,-3 16 38 15,10 13 18-15,1 4-18 16,2-4-37-16,28-4-70 16,-6-18-122-16,0-22-327 0</inkml:trace>
        </inkml:traceGroup>
      </inkml:traceGroup>
      <inkml:traceGroup>
        <inkml:annotationXML>
          <emma:emma xmlns:emma="http://www.w3.org/2003/04/emma" version="1.0">
            <emma:interpretation id="{D5F40D7D-93BC-4774-BEA4-A14568216A5A}" emma:medium="tactile" emma:mode="ink">
              <msink:context xmlns:msink="http://schemas.microsoft.com/ink/2010/main" type="line" rotatedBoundingBox="31369,16430 32537,16573 32501,16866 31333,16723"/>
            </emma:interpretation>
          </emma:emma>
        </inkml:annotationXML>
        <inkml:traceGroup>
          <inkml:annotationXML>
            <emma:emma xmlns:emma="http://www.w3.org/2003/04/emma" version="1.0">
              <emma:interpretation id="{30282837-B6B5-40BD-8390-A04110868A97}" emma:medium="tactile" emma:mode="ink">
                <msink:context xmlns:msink="http://schemas.microsoft.com/ink/2010/main" type="inkWord" rotatedBoundingBox="31369,16430 31673,16467 31638,16760 31333,1672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220186.5431">-412 14499 1192 0,'0'0'251'0,"0"0"-49"16,0 0-57-16,0 0 73 16,0 0-29-16,0 0-90 15,0 0-60-15,63-107-15 16,-47 72-5-16,-8 9-3 15,6 11-6-15,-12 9-10 16,4 6-6-16,-4 8-42 16,6 22 14-16,6 10 34 15,2 8-6-15,3 0-22 16,6 0-52-16,12-2-91 16,-4-12-76-16,-3-16-399 0</inkml:trace>
        </inkml:traceGroup>
        <inkml:traceGroup>
          <inkml:annotationXML>
            <emma:emma xmlns:emma="http://www.w3.org/2003/04/emma" version="1.0">
              <emma:interpretation id="{1119BF09-5505-45DF-9AD6-2FEF5AD8EF6C}" emma:medium="tactile" emma:mode="ink">
                <msink:context xmlns:msink="http://schemas.microsoft.com/ink/2010/main" type="inkWord" rotatedBoundingBox="32360,16579 32534,16601 32520,16714 32346,1669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220517.6756">590 14562 1395 0,'0'0'243'15,"0"0"-173"-15,0 0-48 16,0 0-22-16,108-28-13 16,-67-3-271-16,-3-2-353 0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9:18.6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B86B6F3-473C-4B2A-967C-A51A8838F9D2}" emma:medium="tactile" emma:mode="ink">
          <msink:context xmlns:msink="http://schemas.microsoft.com/ink/2010/main" type="inkDrawing" rotatedBoundingBox="24061,14371 34280,14092 34282,14167 24063,14447" semanticType="underline" shapeName="Other">
            <msink:sourceLink direction="with" ref="{B20AC087-CF62-444F-837B-41F56D09F372}"/>
          </msink:context>
        </emma:interpretation>
      </emma:emma>
    </inkml:annotationXML>
    <inkml:trace contextRef="#ctx0" brushRef="#br0">0 305 717 0,'0'0'124'0,"0"0"-7"16,0 0-56-16,0 0 92 15,0 0 2-15,0 0-49 16,0 0-60-16,54-23 2 16,-21 20 5-16,7 0-11 15,14 2-6-15,3-1-8 16,14 0 8-16,10-1-18 15,27-1 4-15,22-5-8 16,29-2-8-16,7-3-4 16,-15-2 4-16,-10 5-6 15,-28 6 1-15,-2 5 12 16,-8 0-1-16,8 0 0 16,8 2-11-16,0 4 8 0,0-6-8 15,0 0-1 1,9-6-1-16,-1-9-6 0,16 2 7 15,-2 1 8-15,-6 7-2 16,-5 0-6-16,11 0 7 16,-11 4-7-16,5-1 12 15,-2 2-11-15,7 0 0 16,-12 0-1-16,10 0 0 16,-3 0 0-16,-3 2 0 15,-2-1 0-15,-5-1 0 16,-6 0 0-16,3 0 1 15,2 0 11-15,-2 0-11 16,5 0 0-16,6-7 5 16,2 0-6-16,0 0 0 15,1 3-9-15,-4 2 9 0,-2-1 1 16,-3 0-1-16,-2 2-1 16,2-5 1-16,0 0-1 15,3-3 1-15,5 2 10 16,-2-2-10-16,2-1 0 15,1 1 1-15,-1 2 0 16,0 1 9-16,0 5-2 16,-2-3-7-16,2 2 0 15,-5-1 0-15,6-1 12 16,4 0-12-16,1-1 0 16,-6-1 0-16,3 3 0 15,-2-1-1-15,-1 0 1 0,-3 4-1 16,-2-2 1-16,-5 2 6 15,-3 0-1 1,-3 0-6-16,-3 0 1 0,-5 0 0 16,-6 0 20-16,-10 0-7 15,-19 0 7-15,-19 0 12 16,-6 0-8-16,3 0-14 16,-5 0-3-16,-3 0 4 15,-16 0-11-15,-19 0-1 16,-6 0-62-16,-5 0-114 15,0 0-397-15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4:52.5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4586196-68A0-4E83-BF7C-7FCB52F74EFB}" emma:medium="tactile" emma:mode="ink">
          <msink:context xmlns:msink="http://schemas.microsoft.com/ink/2010/main" type="writingRegion" rotatedBoundingBox="14972,5212 16095,1867 16699,2070 15576,5414"/>
        </emma:interpretation>
      </emma:emma>
    </inkml:annotationXML>
    <inkml:traceGroup>
      <inkml:annotationXML>
        <emma:emma xmlns:emma="http://www.w3.org/2003/04/emma" version="1.0">
          <emma:interpretation id="{CA1B023A-A453-4239-B7BC-7FB2DED7B635}" emma:medium="tactile" emma:mode="ink">
            <msink:context xmlns:msink="http://schemas.microsoft.com/ink/2010/main" type="paragraph" rotatedBoundingBox="14972,5212 16095,1867 16699,2070 15576,5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744C04-7D53-4AE0-ACB2-EBB7F768683E}" emma:medium="tactile" emma:mode="ink">
              <msink:context xmlns:msink="http://schemas.microsoft.com/ink/2010/main" type="line" rotatedBoundingBox="14972,5212 16095,1867 16699,2070 15576,5414"/>
            </emma:interpretation>
          </emma:emma>
        </inkml:annotationXML>
        <inkml:traceGroup>
          <inkml:annotationXML>
            <emma:emma xmlns:emma="http://www.w3.org/2003/04/emma" version="1.0">
              <emma:interpretation id="{EEC064FE-D073-462C-9154-A4B572306511}" emma:medium="tactile" emma:mode="ink">
                <msink:context xmlns:msink="http://schemas.microsoft.com/ink/2010/main" type="inkWord" rotatedBoundingBox="14982,5215 15180,4626 15774,4825 15576,54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-16231 2664 310 0,'0'0'247'0,"0"0"-80"16,0 0-60-16,0 0 6 16,0 0 34-16,0 0-29 15,0 0-26-15,-94-17-21 16,80 13-4-16,3 0-7 15,-2 1-15-15,-3 2-25 16,-1 1-10-16,-7 0 2 16,0 0-11-16,-1 0 15 15,-4 8-10-15,-4 3 0 0,9 2 8 16,-1 1-7-16,1 1-1 16,8 2-5-16,-6 0 0 15,6 0 6-15,8 2 4 16,0-3-13-16,2 6 2 15,4-2 0-15,2 2 0 16,0 0 13-16,0 0-13 16,0 3 1-16,0 1 1 15,0-3 11-15,2 3-12 16,6-1 0-16,0-3-1 16,-2-2 0-16,10-2 12 15,-8-3-12-15,6-2-1 0,-3 0 1 16,2-2 9-1,-2-2-8-15,2-1 9 0,4 1-10 16,-1-4 2-16,0 2 7 16,6-4 1-16,2-2-3 15,1 1 2-15,-1-2-9 16,0 0 1-16,6 0 0 16,-6 0 0-16,-5 0 5 15,6 0-5-15,-4-9 15 16,4-2-8-16,-1-2-7 15,0-4 0-15,1 1 13 16,-4-4-14-16,9-5 19 16,-6-1-2-16,-7-4 36 0,2-6-2 15,-6-3-1 1,-10-7-14-16,-3-6-12 0,-3-5-7 16,-35-2-17-16,-19 2-23 15,-7 9-37-15,-47 13-40 16,16 16-129-16,8 13-625 0</inkml:trace>
        </inkml:traceGroup>
        <inkml:traceGroup>
          <inkml:annotationXML>
            <emma:emma xmlns:emma="http://www.w3.org/2003/04/emma" version="1.0">
              <emma:interpretation id="{0E26B8A5-E411-485E-8DA8-B9B6C666B694}" emma:medium="tactile" emma:mode="ink">
                <msink:context xmlns:msink="http://schemas.microsoft.com/ink/2010/main" type="inkWord" rotatedBoundingBox="15700,3821 16136,2521 16498,2642 16061,39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72264.3577">-15259 508 730 0,'0'0'254'0,"0"0"-77"16,0 0-74-16,0 0 92 0,-65 143-24 16,11-54-27-16,-25 35 8 15,-26 37-28-15,-14 8-12 16,8-9-45-16,22-41-1 16,26-41-8-16,23-28-27 15,15-13-1-15,4-8-30 16,4-6-28-16,17-23-151 15,0-19-109-15,9-21-881 0</inkml:trace>
        </inkml:traceGroup>
        <inkml:traceGroup>
          <inkml:annotationXML>
            <emma:emma xmlns:emma="http://www.w3.org/2003/04/emma" version="1.0">
              <emma:interpretation id="{348DC31E-8D69-45D4-84E4-1DC9B9C07868}" emma:medium="tactile" emma:mode="ink">
                <msink:context xmlns:msink="http://schemas.microsoft.com/ink/2010/main" type="inkWord" rotatedBoundingBox="15919,2391 16095,1867 16573,2028 16397,2551"/>
              </emma:interpretation>
              <emma:one-of disjunction-type="recognition" id="oneOf2">
                <emma:interpretation id="interp2" emma:lang="" emma:confidence="0">
                  <emma:literal>-5</emma:literal>
                </emma:interpretation>
                <emma:interpretation id="interp3" emma:lang="" emma:confidence="0">
                  <emma:literal>,5</emma:literal>
                </emma:interpretation>
                <emma:interpretation id="interp4" emma:lang="" emma:confidence="0">
                  <emma:literal>25</emma:literal>
                </emma:interpretation>
                <emma:interpretation id="interp5" emma:lang="" emma:confidence="0">
                  <emma:literal>89</emma:literal>
                </emma:interpretation>
                <emma:interpretation id="interp6" emma:lang="" emma:confidence="0">
                  <emma:literal>25.</emma:literal>
                </emma:interpretation>
              </emma:one-of>
            </emma:emma>
          </inkml:annotationXML>
          <inkml:trace contextRef="#ctx0" brushRef="#br1" timeOffset="272758.768">-15784 97 1033 0,'0'0'236'15,"0"0"69"-15,0 0-91 0,0 0-38 16,0 0-71-16,0 0-53 16,0 0-26-16,81-109-1 15,-75 87-1-15,-6 8 2 16,0 8-9-16,0 6-17 15,0 0-20-15,0 18-53 16,0 18 64-16,0 8 9 16,0 8 15-16,0 0-3 15,0-5-11-15,2-6 8 16,-2-8-9-16,0-9-9 16,6-11-87-16,2-13-110 15,0 0-325-15,8-20-36 0</inkml:trace>
          <inkml:trace contextRef="#ctx0" brushRef="#br1" timeOffset="273287.5526">-15476-120 91 0,'0'0'600'16,"0"0"-316"-16,0 0-55 15,0 0-13-15,0 0-59 16,0 0-13-16,0 0-61 15,57-8-45-15,-24 0 8 16,-4 3-4-16,-4 0-8 16,-17 2-8-16,0 1 5 15,-8 2 16-15,0 0-33 16,0 0-14-16,-8 0-16 16,-16 0 10-16,-9 10 6 15,-5 5 1-15,6 1 0 16,7 1-1-16,4-2 0 15,18 1-9-15,3 3-31 0,3 1 2 16,27 4 38-16,2 6 7 16,9 1 25-16,-4 1-6 15,-4 1-25-15,-17-2 20 16,-2 1-1-16,-14-1-20 16,-14-1 10-16,-10-6-10 15,-17-8-4-15,-29-16-110 16,13-3-141-16,3-19-686 0</inkml:trace>
        </inkml:traceGroup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7:33.2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6AF2CEF-9E95-453E-8BD5-789D8B0BFD53}" emma:medium="tactile" emma:mode="ink">
          <msink:context xmlns:msink="http://schemas.microsoft.com/ink/2010/main" type="writingRegion" rotatedBoundingBox="28469,1604 29402,11944 29217,11961 28284,1620"/>
        </emma:interpretation>
      </emma:emma>
    </inkml:annotationXML>
    <inkml:traceGroup>
      <inkml:annotationXML>
        <emma:emma xmlns:emma="http://www.w3.org/2003/04/emma" version="1.0">
          <emma:interpretation id="{595BC482-5287-4AEC-83B7-9D8E6733D112}" emma:medium="tactile" emma:mode="ink">
            <msink:context xmlns:msink="http://schemas.microsoft.com/ink/2010/main" type="paragraph" rotatedBoundingBox="28469,1604 29402,11944 29217,11961 28284,1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2A6680-31DA-464D-939D-C201FCA28FE0}" emma:medium="tactile" emma:mode="ink">
              <msink:context xmlns:msink="http://schemas.microsoft.com/ink/2010/main" type="line" rotatedBoundingBox="28469,1603 29402,11944 29217,11961 28284,1620"/>
            </emma:interpretation>
          </emma:emma>
        </inkml:annotationXML>
        <inkml:traceGroup>
          <inkml:annotationXML>
            <emma:emma xmlns:emma="http://www.w3.org/2003/04/emma" version="1.0">
              <emma:interpretation id="{45B73D0C-B16F-402D-8909-35581493CFC5}" emma:medium="tactile" emma:mode="ink">
                <msink:context xmlns:msink="http://schemas.microsoft.com/ink/2010/main" type="inkWord" rotatedBoundingBox="28469,1604 28541,2411 28488,2416 28415,1608">
                  <msink:destinationLink direction="with" ref="{5C397D68-880B-4597-A225-158B1CDC82C8}"/>
                  <msink:destinationLink direction="with" ref="{7A49081D-364E-415F-A429-F0E7B588B39B}"/>
                </msink:context>
              </emma:interpretation>
            </emma:emma>
          </inkml:annotationXML>
          <inkml:trace contextRef="#ctx0" brushRef="#br0">-3288-531 355 0,'-24'21'113'0,"19"-10"44"16,5 5-45-16,0 7-19 15,0 1-27-15,0 3-30 16,0 3-17-16,0 1-12 16,0 1 2-16,0-2-9 15,0-1-27-15,5-1-25 16,3 5-73-16,0-8-104 15,0-3-169-15</inkml:trace>
          <inkml:trace contextRef="#ctx0" brushRef="#br0" timeOffset="-284.676">-3288-531 123 0,'0'0'86'0,"0"0"-57"16,0 0-20-16,0 0-9 16,0 0-38-16,-8 58-63 0</inkml:trace>
          <inkml:trace contextRef="#ctx0" brushRef="#br0" timeOffset="113.3112">-3279 66 71 0,'0'0'63'0,"0"0"-63"16,0 0-134-16</inkml:trace>
          <inkml:trace contextRef="#ctx0" brushRef="#br0" timeOffset="2389.0676">-3223 210 631 0,'0'0'179'0,"0"0"-3"16,0 0-2-16,0 0-15 16,0 0-34-16,0 0-58 0,0 0-35 15,0 0-16-15,0 0-16 16,0 0-77-16,0 21-127 15,0 1 8-15,0 2-153 0</inkml:trace>
        </inkml:traceGroup>
        <inkml:traceGroup>
          <inkml:annotationXML>
            <emma:emma xmlns:emma="http://www.w3.org/2003/04/emma" version="1.0">
              <emma:interpretation id="{388F6E56-2784-4FDB-A0BC-EC4141ADBD02}" emma:medium="tactile" emma:mode="ink">
                <msink:context xmlns:msink="http://schemas.microsoft.com/ink/2010/main" type="inkWord" rotatedBoundingBox="28571,2928 28655,3864 28488,3879 28403,2944"/>
              </emma:interpretation>
            </emma:emma>
          </inkml:annotationXML>
          <inkml:trace contextRef="#ctx0" brushRef="#br0" timeOffset="2605.9224">-3231 798 413 0,'0'0'130'0,"0"0"-9"0,0 0-52 16,0 0-34-16,0 0-22 16,0 0-12-16,0 0-1 15,22 64-49-15,-14-53-121 0</inkml:trace>
          <inkml:trace contextRef="#ctx0" brushRef="#br0" timeOffset="2756.6785">-3152 1169 415 0,'0'0'131'0,"0"0"13"0,0 0-53 15,0 0-45 1,0 0-28-16,0 107-18 0,0-88-39 15,2 1-248-15</inkml:trace>
          <inkml:trace contextRef="#ctx0" brushRef="#br0" timeOffset="26662.3432">-3263 1542 461 0,'0'0'310'16,"0"0"-155"-16,0 0-27 16,0 0 18-16,0 0-40 15,0 0-49-15,0 17-15 16,0-8 48-16,0 4-7 16,0 2-21-16,0 1-17 15,0 1-11-15,0-1-11 16,0 0-4-16,0-2 0 15,0-1-18-15,0-2 15 16,0 0-16-16,0 2-16 0,0-2-124 16,0-1-353-16</inkml:trace>
        </inkml:traceGroup>
        <inkml:traceGroup>
          <inkml:annotationXML>
            <emma:emma xmlns:emma="http://www.w3.org/2003/04/emma" version="1.0">
              <emma:interpretation id="{3627DB03-51E4-4DA9-B56D-ED68047065E8}" emma:medium="tactile" emma:mode="ink">
                <msink:context xmlns:msink="http://schemas.microsoft.com/ink/2010/main" type="inkWord" rotatedBoundingBox="28646,4519 28694,5045 28674,5047 28627,45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7467.22">-3128 2386 529 0,'0'0'186'0,"0"0"-37"16,0 0-34-16,0 0 79 15,0 0-17-15,0 0-16 16,0 0-48-16,11 100-41 16,-6-58-36-16,3 5-18 0,-8 0-11 15,0 2 2-15,14-1-9 16,-14-1-18-16,11 13-53 16,-3-13-175-16,0-9-252 0</inkml:trace>
        </inkml:traceGroup>
        <inkml:traceGroup>
          <inkml:annotationXML>
            <emma:emma xmlns:emma="http://www.w3.org/2003/04/emma" version="1.0">
              <emma:interpretation id="{60A4247D-750B-4F78-A514-5DBEEE7F6832}" emma:medium="tactile" emma:mode="ink">
                <msink:context xmlns:msink="http://schemas.microsoft.com/ink/2010/main" type="inkWord" rotatedBoundingBox="28821,5607 28962,7159 28876,7167 28735,5614"/>
              </emma:interpretation>
            </emma:emma>
          </inkml:annotationXML>
          <inkml:trace contextRef="#ctx0" brushRef="#br0" timeOffset="27859.1738">-2990 3477 682 0,'0'0'169'16,"0"0"25"-16,0 0-73 15,0 95-4-15,0-52-31 16,0 3-9-16,6 8-20 0,-6 1-24 16,8 6-33-16,-8 20-41 15,0-15-165-15,5-10-174 0</inkml:trace>
          <inkml:trace contextRef="#ctx0" brushRef="#br0" timeOffset="28682.0132">-2874 4463 134 0,'0'0'654'0,"0"0"-457"16,0 0 42-16,0 0-73 15,0 0-54-15,0 0-58 16,0 0 19-16,0 84 4 15,9-41-33-15,4 9-27 16,-5 3-17-16,3 5-7 16,-6 2-56-16,12 21-173 15,-15-14-159-15,12-15-506 0</inkml:trace>
        </inkml:traceGroup>
        <inkml:traceGroup>
          <inkml:annotationXML>
            <emma:emma xmlns:emma="http://www.w3.org/2003/04/emma" version="1.0">
              <emma:interpretation id="{02804220-1610-4FA5-A2F0-32BAC5A12C44}" emma:medium="tactile" emma:mode="ink">
                <msink:context xmlns:msink="http://schemas.microsoft.com/ink/2010/main" type="inkWord" rotatedBoundingBox="28962,7647 29015,8241 29000,8242 28946,76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090.4144">-2795 5512 848 0,'0'0'244'0,"0"0"19"16,0 0-149-16,0 121-34 16,0-70-47-16,8 6-21 15,-5 0-4-15,5 4-8 16,0-1-20-16,0 15-95 16,-2-15-172-16,-4-7-211 0</inkml:trace>
        </inkml:traceGroup>
        <inkml:traceGroup>
          <inkml:annotationXML>
            <emma:emma xmlns:emma="http://www.w3.org/2003/04/emma" version="1.0">
              <emma:interpretation id="{3515B940-B334-4B50-A763-91698CF31448}" emma:medium="tactile" emma:mode="ink">
                <msink:context xmlns:msink="http://schemas.microsoft.com/ink/2010/main" type="inkWord" rotatedBoundingBox="29049,8997 29077,9301 29070,9302 29042,8997"/>
              </emma:interpretation>
            </emma:emma>
          </inkml:annotationXML>
          <inkml:trace contextRef="#ctx0" brushRef="#br0" timeOffset="29478.9564">-2714 6863 527 0,'0'0'574'16,"0"0"-352"-16,0 0-37 15,0 0-89-15,0 0-23 16,0 0-45-16,14 112-10 16,-12-77-18-16,6 24-86 15,-2-7-205-15,-6-6-377 0</inkml:trace>
        </inkml:traceGroup>
        <inkml:traceGroup>
          <inkml:annotationXML>
            <emma:emma xmlns:emma="http://www.w3.org/2003/04/emma" version="1.0">
              <emma:interpretation id="{7719C321-CF85-4D8A-96D4-0ABB1300F6E1}" emma:medium="tactile" emma:mode="ink">
                <msink:context xmlns:msink="http://schemas.microsoft.com/ink/2010/main" type="inkWord" rotatedBoundingBox="29258,10388 29306,10920 29266,10923 29218,10392"/>
              </emma:interpretation>
            </emma:emma>
          </inkml:annotationXML>
          <inkml:trace contextRef="#ctx0" brushRef="#br0" timeOffset="30169.0791">-2516 8255 745 0,'0'0'182'0,"0"0"70"0,0 105-158 16,0-51-30-1,0 1-22-15,2 1-25 0,12-1-17 16,-6-3-6-16,8 10-65 16,1-11-182-16,-9-11-137 0</inkml:trace>
        </inkml:traceGroup>
        <inkml:traceGroup>
          <inkml:annotationXML>
            <emma:emma xmlns:emma="http://www.w3.org/2003/04/emma" version="1.0">
              <emma:interpretation id="{B372AA9E-D311-4EFE-AF9B-CBE51E9390BD}" emma:medium="tactile" emma:mode="ink">
                <msink:context xmlns:msink="http://schemas.microsoft.com/ink/2010/main" type="inkWord" rotatedBoundingBox="29295,11611 29325,11951 29294,11954 29264,11613"/>
              </emma:interpretation>
            </emma:emma>
          </inkml:annotationXML>
          <inkml:trace contextRef="#ctx0" brushRef="#br0" timeOffset="30530.168">-2462 9476 801 0,'0'0'302'16,"0"0"14"-16,0 0-107 15,-8 120-48-15,8-85-37 16,0 0-35-16,0-1-42 15,0-3-44-15,8-4-3 0,0-1-91 16,-5-5-99-16,2-8-389 16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9:39.2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26CA1F-08D0-4E3B-8ABA-E73A56355134}" emma:medium="tactile" emma:mode="ink">
          <msink:context xmlns:msink="http://schemas.microsoft.com/ink/2010/main" type="writingRegion" rotatedBoundingBox="24095,13303 26852,13636 26428,17143 23671,16810">
            <msink:destinationLink direction="with" ref="{8008EC2C-7A11-4D90-B990-D82B13A3531B}"/>
          </msink:context>
        </emma:interpretation>
      </emma:emma>
    </inkml:annotationXML>
    <inkml:traceGroup>
      <inkml:annotationXML>
        <emma:emma xmlns:emma="http://www.w3.org/2003/04/emma" version="1.0">
          <emma:interpretation id="{D2209AAB-E8AE-4A23-A2BD-F84EFB55BDE0}" emma:medium="tactile" emma:mode="ink">
            <msink:context xmlns:msink="http://schemas.microsoft.com/ink/2010/main" type="paragraph" rotatedBoundingBox="24095,13303 26589,13604 26493,14403 23998,14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E7B9AD-FC4D-4839-AEFF-D91B8CAF65FA}" emma:medium="tactile" emma:mode="ink">
              <msink:context xmlns:msink="http://schemas.microsoft.com/ink/2010/main" type="line" rotatedBoundingBox="24095,13303 26589,13604 26493,14403 23998,14102"/>
            </emma:interpretation>
          </emma:emma>
        </inkml:annotationXML>
        <inkml:traceGroup>
          <inkml:annotationXML>
            <emma:emma xmlns:emma="http://www.w3.org/2003/04/emma" version="1.0">
              <emma:interpretation id="{E14308F2-B24A-4DDE-8B06-1BB834D3EF86}" emma:medium="tactile" emma:mode="ink">
                <msink:context xmlns:msink="http://schemas.microsoft.com/ink/2010/main" type="inkWord" rotatedBoundingBox="24095,13303 26589,13604 26493,14403 23998,14102">
                  <msink:destinationLink direction="with" ref="{7C1C0C5D-D9B1-47B8-9F94-A816A87934F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-6440 11340 466 0,'0'0'301'16,"0"0"-7"-16,0 0-11 15,0 0-62-15,0 0-40 16,0 0-29-16,0 0-15 16,0-11-19-16,0 11-16 15,0 0-28-15,0 0-33 16,0 0-18-16,0 0-23 0,0 0-5 15,0 11 0-15,-6 16 5 16,-2 7 2-16,0 11 10 16,0 4-1-16,5 7-9 15,-2-1 3-15,-3-1-5 16,0-2 0-16,8-5-1 16,0-2 1-16,0-8 0 15,0-7 0-15,0-10-1 16,0-5 0-16,0-6-17 15,0-5 5-15,0-4 12 16,0 0 1-16,0 0 0 16,0-8 0-16,0-8-5 0,0-7-4 15,0-2-1-15,0-5 3 16,0-2 6-16,0 0 0 16,0-3 1-16,8-4-1 15,5-1-7-15,-5 4 7 16,0 1 0-16,3 3 1 15,-3 6 1-15,0 4 14 16,6 2 4-16,-3 3-6 16,2 0-7-16,3 3-5 15,1 1 8-15,-1 2 4 16,-3 1-7-16,3 5-5 16,1 0 5-16,-9 2-5 15,0 3 0-15,3 0 1 0,-6 0-2 16,3 0 0-1,6 8-2-15,-6 3 2 0,0 4 9 16,3 4 3-16,-3 6-5 16,5 5 4-16,-5 5-11 15,0 4 8-15,0 1-7 16,-5 1 3-16,3-1-4 16,-4-1 0-16,4-1 0 15,-6-6 0-15,2 2 2 16,-2-6-2-16,0-4-21 15,0-4-24-15,0-7-45 16,0-8-73-16,0-3-99 16,0-2-408-16</inkml:trace>
          <inkml:trace contextRef="#ctx0" brushRef="#br0" timeOffset="250.3329">-6457 11777 924 0,'0'0'347'15,"0"0"7"-15,0 0-164 16,0 0-25-16,0 0-61 0,127-28-62 15,-92 13-42 1,11-9-18-16,-13 3-158 0,-9 5-471 0</inkml:trace>
          <inkml:trace contextRef="#ctx0" brushRef="#br1" timeOffset="-3236.1693">-6462 11329 988 0,'0'0'352'16,"0"0"-63"-16,0 0-121 15,0 0-10-15,0 0-57 16,0 0-42-16,0-15-34 16,0 15-25-16,0 21 3 15,-3 14-3-15,3 13 22 16,-8 13 12-16,3 7-2 15,-3 1-11-15,0-3-5 16,8-5 5-16,0-9-8 16,0-13-4-16,-8-14-8 15,8-12-1-15,0-9 12 16,0-4 0-16,0-7 9 16,0-19 4-16,-6-11-24 0,3-10-1 15,-5-4 0 1,8-3-2-16,0-3-11 0,8 2-12 15,9 3 24-15,7 5-10 16,0 11 11-16,1 6 6 16,-1 10-6-16,-3 7 1 15,4 10-1-15,4 3-19 16,-2 16-4-16,3 16 23 16,8 12 6-16,-11 8 1 15,2 6 6-15,-12 5-1 16,-1 0 6-16,-8-5-17 15,0-6-1-15,-8-10-11 16,5-11-35-16,-5-9-57 16,0-14-94-16,-5-8-112 15,-11 0-355-15</inkml:trace>
          <inkml:trace contextRef="#ctx0" brushRef="#br0" timeOffset="577.9723">-5990 11775 945 0,'0'0'269'15,"0"0"22"-15,0 0-128 0,0 0-37 16,0 0-49-16,89-115-19 16,-67 82-38-16,-14 5 12 15,0 6-7-15,-8 8 4 16,3 4-5-16,-3 8 13 15,0 2-12-15,0 0-25 16,0 4-5-16,0 18 5 16,0 6 9-16,0 8-8 15,0 5 7-15,0 4-7 16,0-3-1-16,0-3-11 16,5-4-54-16,-5-7-64 15,8-14-60-15,-5-6-390 16,5-8-425-16</inkml:trace>
          <inkml:trace contextRef="#ctx0" brushRef="#br0" timeOffset="93788.1454">-7350 11386 378 0,'0'0'349'0,"0"0"-118"15,0 0-44-15,0 0-86 0,-119 12-14 16,92 5-33-16,3 2 14 16,-1 10 3-16,4 2-13 15,5 5-15-15,16 7 3 16,0 3-15-16,0 4 4 16,21-4-23-16,14-5 7 15,11-14 26-15,11-15 27 16,5-12-20-16,8-12-8 15,-5-24 25-15,-8-12 13 16,-20-7 0-16,-29-7-23 0,-8-3-54 16,-64-9-5-1,-55 2-57-15,-29 17-96 0,21 18-138 16,30 26-641-16</inkml:trace>
          <inkml:trace contextRef="#ctx0" brushRef="#br0" timeOffset="108632.4573">-7218 11475 449 0,'0'0'368'0,"0"0"-165"0,0 0-69 15,0 0-5-15,0 0-4 16,0 0-38-16,-105-33-26 15,83 33-10-15,6 0-12 16,-8 5-7-16,-6 12-6 16,-2 4-15-16,7 1 0 15,-4 1 5-15,12 2 0 16,1 1-14-16,0 1 15 16,8 1 8-16,0 2-9 15,0-1 3-15,8 3-4 16,0-3-6-16,0-2-9 15,0-2-10-15,16-5 10 0,6-1 9 16,5-3 31-16,10-5-2 16,9-7-4-16,-3-4 5 15,3 0-7-15,8-15-10 16,-5-11 12-16,-11-3 13 16,-6-4 0-16,-8-2 20 15,-16-3-2-15,-8 3 2 16,0-1-23-16,-16-2-20 15,-22 2-23-15,-10 0-1 16,-6 6-1-16,-8 8 0 16,5 9-7-16,9 13-2 15,-1 0 10-15,0 13 1 16,12 16 0-16,4 7-1 0,4 9-13 16,18 5 4-16,11 5 2 15,0-2-8-15,16-2 8 16,19-7 7-16,11-9 0 15,16-9 12-15,3-11-5 16,-1-12 8-16,4-3-4 16,-9-13 14-16,-5-14 11 15,-16-8 8-15,-14-8 11 16,-13-5 0-16,-11-3-9 16,-27-2-31-16,-27 2-15 15,-16 8-9-15,-11 12 3 16,3 16-6-16,5 15-39 15,11 15-32-15,29 26-58 16,20 11-49-16,37 36-56 0,28-13-292 16,7-10-301-16</inkml:trace>
          <inkml:trace contextRef="#ctx0" brushRef="#br0" timeOffset="149041.7398">-5625 12192 523 0,'0'0'296'0,"0"0"-28"15,0 0-31-15,0 0-22 0,0 0-46 16,0 0-11-16,0 0-32 16,13-8 1-16,12-10-24 15,15-12-70-15,14-10-2 16,3-5 12-16,6-1-22 16,-12 5 7-16,-5 6-16 15,-16 11 5-15,-11 9 22 16,-14 8-23-16,-5 7 13 15,0 0-29-15,-8 0-19 16,-22 19 4-16,-19 11 14 16,-13 13 2-16,-3 5-1 15,-5 3 1-15,13-6 8 16,16-12-8-16,17-10-1 16,16-18 1-16,8-5-1 0,32-23 9 15,20-20-9-15,16-10-22 16,-9-1 12-16,1 9 9 15,-25 14 2-15,-19 16-2 16,-16 15-26-16,-24 0-56 16,-28 29 63-16,-26 13-11 15,-14 10-71-15,-6 15-82 16,12-9-101-16,37-17-627 0</inkml:trace>
          <inkml:trace contextRef="#ctx0" brushRef="#br0" timeOffset="1040.122">-5712 11569 924 0,'0'0'325'0,"0"0"-58"0,0 0-124 15,0 0-62 1,0 0-53-16,0 0 20 0,0 0 18 15,19 77 3-15,-11-48-13 16,0 1-23-16,6-4-24 16,-6-7-3-16,8-2 3 15,0-9-3-15,6-8 5 16,2 0 4-16,-5-13-15 16,3-9-6-16,-1 3-2 15,-10 4 8-15,-6 6 24 16,-2 7 16-16,3 2-8 15,-6 4-22-15,8 21 10 0,-6 5 22 16,6 9-5-16,-2 4-17 16,-6-1 0-16,3-3-20 15,-3-6-12-15,5-10-133 16,-5-13-190-16</inkml:trace>
        </inkml:traceGroup>
      </inkml:traceGroup>
    </inkml:traceGroup>
    <inkml:traceGroup>
      <inkml:annotationXML>
        <emma:emma xmlns:emma="http://www.w3.org/2003/04/emma" version="1.0">
          <emma:interpretation id="{037CC118-A960-43F6-9871-C4631EBA491D}" emma:medium="tactile" emma:mode="ink">
            <msink:context xmlns:msink="http://schemas.microsoft.com/ink/2010/main" type="paragraph" rotatedBoundingBox="26200,14776 26337,15191 26163,15248 26026,148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5794C7-0114-4C2F-8066-9D1F229995CB}" emma:medium="tactile" emma:mode="ink">
              <msink:context xmlns:msink="http://schemas.microsoft.com/ink/2010/main" type="line" rotatedBoundingBox="26200,14776 26337,15191 26163,15248 26026,14833"/>
            </emma:interpretation>
          </emma:emma>
        </inkml:annotationXML>
        <inkml:traceGroup>
          <inkml:annotationXML>
            <emma:emma xmlns:emma="http://www.w3.org/2003/04/emma" version="1.0">
              <emma:interpretation id="{888B9862-D1D5-49DA-95C1-8A369348239A}" emma:medium="tactile" emma:mode="ink">
                <msink:context xmlns:msink="http://schemas.microsoft.com/ink/2010/main" type="inkWord" rotatedBoundingBox="26200,14776 26337,15191 26163,15248 26026,14833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^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7177.8542">-5663 12919 1121 0,'0'0'294'0,"0"0"-28"15,0 0-60-15,0 0-48 16,0 0-74-16,0 0-62 16,54-90 18-16,-40 57 10 15,-6-1-10-15,-5 5-6 16,5-1-15-16,-8 6-5 16,0 8 14-16,0 4-10 15,0 7-7-15,0 5-11 16,5 0-13-16,-2 9-20 15,10 21 12-15,6 12 21 16,-5 10 14-16,10 7 2 16,-10-1 2-16,-4-7-18 15,-4-5-2-15,-3-11-17 16,2-11-68-16,6-18-135 16,2-6-309-16,-2-2-801 0</inkml:trace>
        </inkml:traceGroup>
      </inkml:traceGroup>
    </inkml:traceGroup>
    <inkml:traceGroup>
      <inkml:annotationXML>
        <emma:emma xmlns:emma="http://www.w3.org/2003/04/emma" version="1.0">
          <emma:interpretation id="{8E833B46-F4F3-4041-86B3-444D720806E5}" emma:medium="tactile" emma:mode="ink">
            <msink:context xmlns:msink="http://schemas.microsoft.com/ink/2010/main" type="paragraph" rotatedBoundingBox="24518,16472 26413,16307 26462,16870 24567,170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3A0256-3AF8-4958-9A7F-C333A4FB6CFF}" emma:medium="tactile" emma:mode="ink">
              <msink:context xmlns:msink="http://schemas.microsoft.com/ink/2010/main" type="line" rotatedBoundingBox="24518,16472 26413,16307 26462,16869 24567,17034"/>
            </emma:interpretation>
          </emma:emma>
        </inkml:annotationXML>
        <inkml:traceGroup>
          <inkml:annotationXML>
            <emma:emma xmlns:emma="http://www.w3.org/2003/04/emma" version="1.0">
              <emma:interpretation id="{5080D910-FD66-4C03-AD1F-A3320044C091}" emma:medium="tactile" emma:mode="ink">
                <msink:context xmlns:msink="http://schemas.microsoft.com/ink/2010/main" type="inkWord" rotatedBoundingBox="24519,16479 24982,16438 25024,16921 24561,16961"/>
              </emma:interpretation>
              <emma:one-of disjunction-type="recognition" id="oneOf2"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º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42000.1063">-6992 14412 882 0,'0'0'130'0,"0"0"-44"16,0 0-2-16,0 0-38 15,-132 20 6-15,107 8-13 16,1 7-5-16,8 10 12 16,13 6 8-16,3 6 1 15,16 3 2-15,19-11-11 16,25-14-14-16,0-22 6 16,10-13 39-16,-5-27 7 15,-3-21 15-15,-16-9-7 16,-27-8-12-16,-19-2-11 15,-41-3-69-15,-56 8-31 16,-36 21-98-16,12 17-86 0,29 24-581 16</inkml:trace>
        </inkml:traceGroup>
        <inkml:traceGroup>
          <inkml:annotationXML>
            <emma:emma xmlns:emma="http://www.w3.org/2003/04/emma" version="1.0">
              <emma:interpretation id="{E108B76C-3F7A-4D27-B376-E549C5CBBEE2}" emma:medium="tactile" emma:mode="ink">
                <msink:context xmlns:msink="http://schemas.microsoft.com/ink/2010/main" type="inkWord" rotatedBoundingBox="26150,16330 26413,16307 26461,16870 26199,16892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728.7833">-5585 14495 1206 0,'0'0'348'0,"0"0"-35"15,0 0-133-15,0 0 32 16,0 0-28-16,0 0-76 15,0 0-63-15,87-122-17 16,-63 69-4-16,-2-1-24 16,-11 12-5-16,-3 11 5 15,-8 18 7-15,0 13-7 16,0 14-40-16,5 45 14 16,-2 37 26-16,3 2 15 15,2-8-14-15,0-14-1 16,5-25-30-16,14-15-80 15,3-6-137-15,3-25-291 0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0:01.0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08EC2C-7A11-4D90-B990-D82B13A3531B}" emma:medium="tactile" emma:mode="ink">
          <msink:context xmlns:msink="http://schemas.microsoft.com/ink/2010/main" type="inkDrawing" rotatedBoundingBox="23677,13822 23818,17987 23368,18002 23228,13837" semanticType="verticalRange" shapeName="Other">
            <msink:sourceLink direction="with" ref="{3026CA1F-08D0-4E3B-8ABA-E73A56355134}"/>
          </msink:context>
        </emma:interpretation>
      </emma:emma>
    </inkml:annotationXML>
    <inkml:trace contextRef="#ctx0" brushRef="#br0">240 79 71 0,'0'0'150'15,"0"0"-7"-15,0 0 8 16,0 0-1-16,0 0-5 15,0 0 5-15,0 0 15 0,38-55 19 16,-36 46-39 0,4 1-19-16,-4 3-2 0,-2 3-29 15,0 2-10-15,0 0-27 16,0 0-58-16,-2 0-28 16,-15 9 9-16,-7 15 19 15,-11 15 12-15,-8 11-3 16,-3 7 26-16,5 8-1 15,9 1 0-15,10-3 3 16,11-7-16-16,11-5-21 16,11-10-8-16,29-8-7 15,20-7 8-15,5 0-2 16,5 1 9-16,-5 8 0 16,-16 10 0-16,-17 27-26 15,-26 30 1-15,-12 29 25 0,-37 9 0 16,0-22 30-16,10-29-6 15,17-31-8-15,8-13-15 16,0 2-1-16,8-3-17 16,0 2-28-16,22-9-33 15,-3-4 27-15,2 6 21 16,-10 9 19-16,-11 26-24 16,0 26 26-16,-41 25 9 15,1 11 18-15,-6-24 2 16,21-25 5-16,17-34-12 15,8-9-5-15,0 4-8 16,8 3-31-16,6 4-3 16,2-6 15-16,0 2 13 0,-7 4-2 15,-9 8 7 1,0 20 1-16,0 24 0 0,0 22 14 16,0 5 14-16,-9-23-3 15,9-29-5-15,0-27-14 16,9-9-4-16,15 11 9 15,6 3-11-15,2 5 0 16,1-8-7-16,7-1-12 16,-2-6 7-16,-5-2 5 15,21 14-37-15,-11-10-140 16,-13-12-335-16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1:12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1C0C5D-D9B1-47B8-9F94-A816A87934F6}" emma:medium="tactile" emma:mode="ink">
          <msink:context xmlns:msink="http://schemas.microsoft.com/ink/2010/main" type="inkDrawing" rotatedBoundingBox="24071,12532 29939,12598 29930,13329 24063,13263" semanticType="callout" shapeName="Other">
            <msink:sourceLink direction="with" ref="{E9DA0FB3-6A44-40B4-A2CA-930FAAA64E0B}"/>
            <msink:sourceLink direction="with" ref="{E14308F2-B24A-4DDE-8B06-1BB834D3EF86}"/>
          </msink:context>
        </emma:interpretation>
      </emma:emma>
    </inkml:annotationXML>
    <inkml:trace contextRef="#ctx0" brushRef="#br0">5866 766 147 0,'0'0'506'16,"0"0"-373"-16,0 0-8 15,0 0-16-15,0 0 40 16,0 0-42-16,0 0-22 15,-14 0 8-15,11 0-23 16,-2-5-31-16,2-2-7 16,-5 1-17-16,0-2 18 15,0-1-7-15,0 1-8 16,-6-2 5-16,1 0 8 16,-3-2-8-16,-1-1-2 15,-2-3-9-15,-5 0-11 16,-6 0 5-16,9-1-5 15,-4 0 0-15,1 3 0 16,0-2 5-16,-1 2-5 16,1-1 26-16,0-2-10 0,-1 3-9 15,1-3-7-15,-6 0 5 16,6 1 0-16,-6 0-5 16,-3-1 0-16,1 1 0 15,2 3 0-15,3 1-1 16,-5 1 1-16,2-1 0 15,-3 4-1-15,-4-3 1 16,1-3 6-16,-7 2-6 16,2-1-1-16,-7-2-18 15,2 2 18-15,2 0 1 0,-2 3 8 16,-2-3 1 0,-1 1-9-16,-5 1 0 0,0-2-1 15,-3 2-6-15,-5-2 6 16,0 0 0-16,-3 0 6 15,0 2-6-15,-6 0 0 16,-2-1 0-16,3 3 0 16,-3 1 0-16,-3 0-1 15,-5 1 2-15,8-2 2 16,-6-1-3-16,-7 1 0 16,13-1-8-16,-11 1 8 15,3 2 0-15,10 1 2 16,-7 3-2-16,2-3-9 15,0 4 9-15,-2-1 7 16,5-1-7-16,-6 2 0 0,6-2-1 16,0 3-5-16,3 1 6 15,-3 0 7-15,5 0-7 16,0 0 0-16,-2 0 6 16,0 0 2-16,7 5-7 15,-2 1-1-15,0-3 7 16,3 3-7-16,0 1 0 15,0 0 0-15,2 1 1 16,-2 0-1-16,0 2 1 16,5-2-1-16,0 0-1 15,-5 1 1-15,8 0 0 16,-8 0 0-16,10 2 4 16,-10 2-4-16,5 0 0 0,-5 2-5 15,0-1 5-15,-3 3 6 16,0 1-6-16,2 1 0 15,-2 1-1-15,-2 1-8 16,2 1-1-16,0 2 10 16,-5 0 1-16,5-2 14 15,2 3-15-15,1-5 0 16,-3 2-8-16,17 0 8 16,-7-2 6-16,7 0-5 15,2 1-1-15,5-5 0 16,17-1-1-16,2-4 7 15,6-2-4-15,8-2-2 0,5 0 1 16,-2 0-1 0,5 0 2-16,-3 0 3 0,-3 2-4 15,4 3 10-15,-4-1-10 16,4 1 5-16,-4 1-6 16,4-3 15-16,-4-1 5 15,-2-2-2-15,8-1-2 16,0-4 9-16,0-1-11 15,0-1-6-15,0 0 5 16,0 0-4-16,0 0 0 16,0 0-1-16,0 0 17 15,0 0-8-15,0 0 2 16,0 0-1-16,0 0-18 16,0 0-30-16,0-9-133 15,16-1-446-15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2:06.85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79044A-C5E0-4136-929D-33CEAF40D0C8}" emma:medium="tactile" emma:mode="ink">
          <msink:context xmlns:msink="http://schemas.microsoft.com/ink/2010/main" type="inkDrawing" rotatedBoundingBox="24876,7082 27281,7030 27284,7154 24878,7205" semanticType="underline" shapeName="Other">
            <msink:sourceLink direction="with" ref="{41EFEF5E-B657-4B62-98AC-289B15A1B39B}"/>
          </msink:context>
        </emma:interpretation>
      </emma:emma>
    </inkml:annotationXML>
    <inkml:trace contextRef="#ctx0" brushRef="#br0">0 33 633 0,'0'0'160'0,"0"0"28"16,0 0-54-16,0 0 44 16,0 0-56-16,0 0-55 15,0 0-8-15,17 3 1 0,7 3 10 16,14-1 6 0,19 5-27-16,32 5-16 0,44 3 3 15,59 2 2-15,35-5-3 16,11-10 8-16,3-5 6 15,-14-7 21-15,-2-13 28 16,-19-2-27-16,-30-2-16 16,-49 5-27-16,-41 4-12 15,-37 6-16-15,-19 4-23 16,-14-1-75-16,-8 2-76 16,-13 4-75-16,-22 0-291 15,-6 0-694-15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15.82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60-2 669 0,'0'0'113'0,"0"0"-47"15,0 0 40-15,-57 108-14 0,57-67 4 16,3-1-34 0,29-7 3-16,14-13-3 0,11-16 18 15,-3-4 17-15,8-27 15 16,-13-12-2-16,-11-4 18 15,-19 3-24-15,-14 4-9 16,-5 10-21-16,-24 12-74 16,-14 9-43-16,-8 5-138 15,6 61-79-15,7-1-341 16,25 6-310-16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1:23.4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6405F4-BCAC-45D5-A70F-57EDFB1CF20B}" emma:medium="tactile" emma:mode="ink">
          <msink:context xmlns:msink="http://schemas.microsoft.com/ink/2010/main" type="writingRegion" rotatedBoundingBox="17696,14300 23242,14477 23116,18439 17570,18262"/>
        </emma:interpretation>
      </emma:emma>
    </inkml:annotationXML>
    <inkml:traceGroup>
      <inkml:annotationXML>
        <emma:emma xmlns:emma="http://www.w3.org/2003/04/emma" version="1.0">
          <emma:interpretation id="{F4F34033-C067-4BEB-B4E4-E9F7C72792FC}" emma:medium="tactile" emma:mode="ink">
            <msink:context xmlns:msink="http://schemas.microsoft.com/ink/2010/main" type="paragraph" rotatedBoundingBox="20534,14376 23269,14632 23202,15342 20467,150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3A96C2-14B1-4472-9DB1-37DF55C97A4F}" emma:medium="tactile" emma:mode="ink">
              <msink:context xmlns:msink="http://schemas.microsoft.com/ink/2010/main" type="inkBullet" rotatedBoundingBox="20533,14391 20911,14426 20846,15121 20467,15085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2917-2038 1166 0,'0'0'189'0,"0"0"66"16,0 0-107-16,0 0 7 16,0 0-71-16,0 0-32 15,0-6-21-15,0 6 0 16,0 0-31-16,0 3 0 16,0 18 0-16,-3 11 30 15,-2 11 13-15,5 6-8 16,0 7-1-16,0-3 11 15,5-5-20-15,11-9-25 0,14-14 0 16,-3-13-1-16,11-12 1 16,2-2 13-16,6-26 7 15,-10-5-19-15,-7 1 9 16,-7 7-5-16,-6 8-5 16,-16 13-13-16,0 4-5 15,0 28-15-15,0 20 33 16,-16 15 12-16,3 9-1 15,4 0 12-15,1-3 0 16,3-12-5-16,5-11-18 16,0-17-28-16,13-29-120 15,17 0-182-15,-3-20-406 0</inkml:trace>
      </inkml:traceGroup>
      <inkml:traceGroup>
        <inkml:annotationXML>
          <emma:emma xmlns:emma="http://www.w3.org/2003/04/emma" version="1.0">
            <emma:interpretation id="{7D880B46-58D2-4E90-B273-63CDC757EA1D}" emma:medium="tactile" emma:mode="ink">
              <msink:context xmlns:msink="http://schemas.microsoft.com/ink/2010/main" type="line" rotatedBoundingBox="21162,14435 23269,14632 23219,15160 21112,14963">
                <msink:destinationLink direction="with" ref="{5BCC6665-AFB1-43AD-A0BD-5BFCEDE85EA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165E2A-5476-4133-BD18-4D0B85AEF078}" emma:medium="tactile" emma:mode="ink">
                <msink:context xmlns:msink="http://schemas.microsoft.com/ink/2010/main" type="inkWord" rotatedBoundingBox="21162,14435 23269,14632 23219,15160 21112,149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8.2923">3550-1821 23 0,'0'0'1070'0,"0"0"-930"15,-30 101-30-15,30-52 21 16,8-1-35-16,22-5-60 15,16-12-35-15,-3-12 56 16,17-15 17-16,-12-4 47 16,-1-17 7-16,-12-13-15 0,-14-2-18 15,-18-6 0-15,-3-3-14 16,-19 3-51-16,-27 2-20 16,-3 7-10-16,-7 7-11 15,4 10-44-15,17 11-32 16,19 1-36-16,16 1-29 15,2 13-30-15,44-1-141 16,11-4 18-16,14-5 132 16,2-4 88-16,-3 0 60 15,0-6 18-15,-21-5 7 16,-3 0 62-16,-22 2 53 16,-13 3 38-16,-11 3 48 0,0 3-145 15,-11 3 13-15,-10 17 13 16,2 12 7-16,-3 7-19 15,6 4 4-15,8 6-12 16,8-6-21-16,0-8-41 16,24-11 6-16,14-14 35 15,11-10 8-15,0 0-7 16,-3-12-31-16,-6-14 28 16,-2-4 2-16,-14-3-1 15,-21 0 22-15,-3-2-15 16,-11 1-16-16,-27 3-31 15,-8 9-7-15,-5 7-17 16,5 13 5-16,13 2-37 16,12 8-46-16,21 10-6 15,21 4-111-15,20-4-186 0,8-8-495 0</inkml:trace>
          <inkml:trace contextRef="#ctx0" brushRef="#br0" timeOffset="1596.3441">4592-1750 856 0,'0'0'202'16,"0"0"21"-16,0 0-23 15,0 0-92-15,0 0-56 16,0 0-24-16,-68 96 16 16,68-56-5-16,0-2 9 15,0-7-17-15,24-11-15 16,3-11 56-16,14-9 9 16,2-9-8-16,-2-19-20 15,-9-5-5-15,-7-5 10 16,-17-1-27-16,-8 0-31 15,-8 5-12-15,-14 4-57 0,-19 9-144 16,1 10-129 0,7 9-454-16</inkml:trace>
          <inkml:trace contextRef="#ctx0" brushRef="#br0" timeOffset="2078.5405">4897-1873 1136 0,'0'0'204'0,"0"0"-100"15,0 0 36-15,0 0 10 16,36 101-40-16,-15-45-28 16,-2 6-9-16,3 3-21 15,-6-2 6-15,-2-11-29 16,-4-14 4-16,-1-14 8 15,-1-15-16-15,0-9 39 16,-3-5 71-16,3-25-39 0,9-10-91 16,-7-5-5-16,4 3 0 15,10 10 0-15,-2 10 6 16,2 13 0-16,1 9-6 16,7 0-1-16,1 23-6 15,-4 7-8-15,-2 13-36 16,-5 3-29-16,-6 14-68 15,-8-11-125-15,-2-12-438 0</inkml:trace>
          <inkml:trace contextRef="#ctx0" brushRef="#br0" timeOffset="2213.1805">5590-1290 227 0,'0'0'1434'0,"0"0"-1075"0,0 0-216 15,0 0-143-15,0 0-95 16,0 0-614-16</inkml:trace>
        </inkml:traceGroup>
      </inkml:traceGroup>
    </inkml:traceGroup>
    <inkml:traceGroup>
      <inkml:annotationXML>
        <emma:emma xmlns:emma="http://www.w3.org/2003/04/emma" version="1.0">
          <emma:interpretation id="{BEBA0251-3D7F-4659-918C-744DA66DFBC2}" emma:medium="tactile" emma:mode="ink">
            <msink:context xmlns:msink="http://schemas.microsoft.com/ink/2010/main" type="paragraph" rotatedBoundingBox="17632,16306 23082,16480 23020,18436 17570,18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DF443C-2C56-4438-83F0-81AA1F7CE654}" emma:medium="tactile" emma:mode="ink">
              <msink:context xmlns:msink="http://schemas.microsoft.com/ink/2010/main" type="line" rotatedBoundingBox="17632,16306 23082,16480 23052,17429 17602,17256"/>
            </emma:interpretation>
          </emma:emma>
        </inkml:annotationXML>
        <inkml:traceGroup>
          <inkml:annotationXML>
            <emma:emma xmlns:emma="http://www.w3.org/2003/04/emma" version="1.0">
              <emma:interpretation id="{3B3789B2-D162-4FB9-B974-AB68195FBF2F}" emma:medium="tactile" emma:mode="ink">
                <msink:context xmlns:msink="http://schemas.microsoft.com/ink/2010/main" type="inkWord" rotatedBoundingBox="17632,16306 20293,16391 20265,17263 17604,171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647.0745">733 48 1056 0,'0'0'294'0,"0"0"-51"16,0 0-73-16,108-4 4 16,-43-7-46-16,5-4-74 15,1 2-18-15,-20 2-36 16,-8 8-34-16,-15 1-150 16,-20 2-434-16</inkml:trace>
          <inkml:trace contextRef="#ctx0" brushRef="#br0" timeOffset="10066.3666">1526-80 568 0,'0'0'486'0,"0"0"-358"0,0 0 103 16,0 0-23-16,21 131-84 16,-13-76-17-16,3 9-31 15,-5 3-4-15,-6 4-9 16,0-1-21-16,0 0-9 15,0-1-5-15,0-3-9 16,0-5-4-16,0-11-3 16,0-11-12-16,8-12 0 15,16-6 0-15,9-10 23 16,13-5 22-16,16-6 12 16,14 0-25-16,8-3-32 15,2-13-7-15,-5-3-100 16,9-7-105-16,-28 4-187 0,-16 2-460 15</inkml:trace>
          <inkml:trace contextRef="#ctx0" brushRef="#br0" timeOffset="10458.6218">1913-59 1318 0,'0'0'228'16,"0"0"-40"0,0 0-86-16,0 0-24 0,0 0-69 15,0 0 66-15,11 99 1 16,2-50 22-16,3 2-36 15,1-9-23-15,7-9-8 16,0-12-3-16,6-14 1 16,2-7 34-16,1-10-17 15,-1-18-19-15,-7-4-8 16,-1 4-13-16,-18 10-5 16,2 10-1-16,0 8-21 15,-8 12-50-15,8 20 25 16,-3 11 30-16,3 7-43 15,3 19-91-15,5-16-112 0,-7-10-366 0</inkml:trace>
          <inkml:trace contextRef="#ctx0" brushRef="#br0" timeOffset="11133.3958">2056 721 641 0,'0'0'239'0,"0"0"36"15,0 0-16-15,0 0-80 16,0 0-72-16,0 0-18 16,0 0-16-16,11 0 29 15,11 4-8-15,18-2 9 0,9-2 8 16,10 0-30-16,6 0-16 15,0 0-10-15,0 0-24 16,-3-3-8-16,-7-3-23 16,-23 0-16-16,6 1-46 15,-19-4-79-15,-6 0-133 16,-10 1-376-16</inkml:trace>
          <inkml:trace contextRef="#ctx0" brushRef="#br0" timeOffset="9014.3804">0 390 1415 0,'0'0'276'0,"0"0"-59"16,0 0-113-16,73-133-9 15,-49 70-30-15,-8-1-24 16,-2 8-4-16,-14 11-4 16,0 16-8-16,0 16 16 15,0 13-41-15,0 7-10 0,0 45-17 16,2 37 27-16,12 34 0 15,-6-3 13-15,0-21-12 16,-8-35 0-16,0-23 1 16,8-6-2-16,-8-3-12 15,8-10-66-15,6-26-156 16,-3-22-82-16,-3-15-691 0</inkml:trace>
          <inkml:trace contextRef="#ctx0" brushRef="#br0" timeOffset="9330.8155">706 53 1196 0,'0'0'269'0,"0"0"-65"16,0 0-87-16,0 0-19 15,0 0-38-15,0 0 13 16,0 0-9-16,-87 113-11 15,66-81-17-15,10-7-21 16,5-4-15-16,6 3-12 16,6-4 4-16,18 2 8 15,0 3 13-15,9 2-3 16,-3 2-8-16,-6 5 5 0,-8 1-1 16,-8 1 10-1,0 0-5-15,-8-3-2 0,0-5-9 16,-13-11-27-16,-20-17-69 15,15 0-99-15,-7-22-483 0</inkml:trace>
        </inkml:traceGroup>
        <inkml:traceGroup>
          <inkml:annotationXML>
            <emma:emma xmlns:emma="http://www.w3.org/2003/04/emma" version="1.0">
              <emma:interpretation id="{542F9663-F3AD-41ED-A8F8-BE9433FABE77}" emma:medium="tactile" emma:mode="ink">
                <msink:context xmlns:msink="http://schemas.microsoft.com/ink/2010/main" type="inkWord" rotatedBoundingBox="20997,16518 23079,16585 23052,17429 20970,17363"/>
              </emma:interpretation>
              <emma:one-of disjunction-type="recognition" id="oneOf3">
                <emma:interpretation id="interp3" emma:lang="" emma:confidence="0">
                  <emma:literal>FFF</emma:literal>
                </emma:interpretation>
                <emma:interpretation id="interp4" emma:lang="" emma:confidence="0">
                  <emma:literal>I FF</emma:literal>
                </emma:interpretation>
                <emma:interpretation id="interp5" emma:lang="" emma:confidence="0">
                  <emma:literal>A FF</emma:literal>
                </emma:interpretation>
                <emma:interpretation id="interp6" emma:lang="" emma:confidence="0">
                  <emma:literal>I F</emma:literal>
                </emma:interpretation>
                <emma:interpretation id="interp7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40220.7485">4050 226 922 0,'0'0'272'0,"0"0"-22"16,25 138-103-16,-12-72-67 16,6 6-27-16,3 2-4 15,-14-4-16-15,16-9-23 16,-10-15 0-16,-6-15-3 15,-8-14-7-15,0-15 7 16,0-2 39-16,-22-24 25 16,-10-18-56-16,-1-12-13 15,4-9 3-15,12-4 19 16,17 3 30-16,6-1 9 16,26 5-22-16,9 2-8 15,13 8-15-15,3 6-10 0,-3 8-8 16,-3 10-35-16,-5 8-50 15,-5 11-44-15,-19 7-47 16,-14 10-204-16,-8 8-151 0</inkml:trace>
          <inkml:trace contextRef="#ctx0" brushRef="#br0" timeOffset="40364.6297">4064 590 662 0,'0'0'205'16,"0"0"27"-16,0 0-70 15,0 0-7-15,143-5-88 0,-86-25-28 16,14-8-39-16,7-22-141 16,-13 7-157-16,-19 3-501 0</inkml:trace>
          <inkml:trace contextRef="#ctx0" brushRef="#br0" timeOffset="40846.3425">4551 577 403 0,'0'0'284'16,"0"0"-162"-16,0 0 83 15,0 0-42-15,157-38-163 16,-62-14-92-16,-14 4-33 15,-16 4-77-15</inkml:trace>
          <inkml:trace contextRef="#ctx0" brushRef="#br0" timeOffset="40692.7532">4592 262 628 0,'0'0'245'15,"0"0"30"-15,0 137-49 16,0-65-53-16,0 4-77 16,13 1-42-16,3-7-21 15,9-11-20-15,-4-13-6 16,-4-14-7-16,-9-14 0 16,0-9 0-16,-8-9 31 15,0-5 61-15,-6-23-50 0,-12-14-31 16,-7-16 0-16,-5-8-3 15,14-6-1-15,3 2 19 16,13 5 47-16,0 4 0 16,16 4-13-16,22 5-35 15,8 7-9-15,-3 9-4 16,3 6-12-16,3 12-9 16,-3 6-38-16,-8 7-26 15,-11 5-39-15,-11 0-28 16,-16 17-131-16,-8 5-308 15,-19-1 176-15</inkml:trace>
          <inkml:trace contextRef="#ctx0" brushRef="#br0" timeOffset="41167.9433">5073 271 713 0,'0'0'181'0,"0"0"63"15,0 124-56-15,0-59-44 16,3 3-38-1,11 2-37-15,-6-7-33 0,0-8-4 16,0-12-22-16,5-14-2 16,-10-10 2-16,-3-11-9 15,0-5-1-15,0-3 63 16,-16-3 35-16,-6-17-42 16,-5-5-43-16,-3-8-1 15,6-6 0-15,8-4 47 16,16-6 34-16,0 0-10 15,38-6-5-15,5-3-30 16,17 0-17-16,5 4-11 0,-1 3-9 16,-1 7-11-1,-9 10-28-15,-14 7-27 0,-15 11-44 16,-9 7-6-16,-16 8-64 16,-16 1-62-16,-22 4-318 15,3 8 59-15</inkml:trace>
          <inkml:trace contextRef="#ctx0" brushRef="#br0" timeOffset="41297.5962">5065 530 462 0,'0'0'373'0,"0"0"-38"16,0 0-81-16,122 9-99 16,-60-15-121-16,17-20-34 15,-17 2-231-15,-19 4-385 0</inkml:trace>
          <inkml:trace contextRef="#ctx0" brushRef="#br0" timeOffset="39883.6493">3398 759 1061 0,'0'0'287'16,"0"0"3"-16,127-10-148 16,-64-14-85-16,-4-10-57 15,20-28-69-15,-25 7-319 16,-16 3-586-16</inkml:trace>
        </inkml:traceGroup>
      </inkml:traceGroup>
      <inkml:traceGroup>
        <inkml:annotationXML>
          <emma:emma xmlns:emma="http://www.w3.org/2003/04/emma" version="1.0">
            <emma:interpretation id="{35CF41DB-19A5-4E82-A509-EFE797231673}" emma:medium="tactile" emma:mode="ink">
              <msink:context xmlns:msink="http://schemas.microsoft.com/ink/2010/main" type="line" rotatedBoundingBox="18300,17397 19972,17401 19970,18295 18298,18291"/>
            </emma:interpretation>
          </emma:emma>
        </inkml:annotationXML>
        <inkml:traceGroup>
          <inkml:annotationXML>
            <emma:emma xmlns:emma="http://www.w3.org/2003/04/emma" version="1.0">
              <emma:interpretation id="{44173CA7-09D2-4FB7-927B-D79F96D32A48}" emma:medium="tactile" emma:mode="ink">
                <msink:context xmlns:msink="http://schemas.microsoft.com/ink/2010/main" type="inkWord" rotatedBoundingBox="18300,17397 18864,17398 18862,18292 18298,1829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597.123">690 1062 527 0,'0'0'210'0,"0"0"-2"15,0 0 48-15,0 0-3 16,0 0-69-16,0 0-25 16,0 0 1-16,0 0-21 15,0-2-17-15,0 0-18 16,-6-2-24-16,6-1-1 15,0-1-17-15,0-2-8 16,0 0-11-16,0-4-12 16,0 1-14-16,6 0-5 15,10 0-12-15,8 2-15 0,0 2 9 16,6 4-4-16,-3 3 4 16,-2 0-6-16,-4 13-11 15,-10 9-33-15,-11 4-10 16,0 6 17-16,0 3 30 15,-8 0 19-15,-8-4-4 16,5-5 4-16,3-7-30 16,8-8-19-16,0-3 6 15,8-2 3-15,8 1 40 16,3-1 2-16,3 4 12 16,2 1 9-16,-10 4-23 15,-6 3 0-15,-8 8 19 0,-6 4-9 16,-18-1-4-1,-14-1-6-15,6-6-77 0,-17-14-90 16,8-7-121-16,12-1-711 0</inkml:trace>
          <inkml:trace contextRef="#ctx0" brushRef="#br0" timeOffset="18897.3288">763 1702 1298 0,'0'0'362'0,"0"0"-39"16,0 0-132-16,127-108-96 16,-62 47-41-16,2-4-14 15,-7 4-40-15,-14 9-74 16,-14 15-100-16,-10 17-78 16,-19 13-450-16</inkml:trace>
          <inkml:trace contextRef="#ctx0" brushRef="#br0" timeOffset="19159.2426">874 1857 952 0,'0'0'360'16,"0"0"-29"-16,0 0-25 16,0 0-111-16,0 0-92 15,127-108-14-15,-65 56-45 16,-5 0-44-16,-8 4-22 0,-9 7-107 16,-18 18-109-16,-6 4-421 15</inkml:trace>
        </inkml:traceGroup>
        <inkml:traceGroup>
          <inkml:annotationXML>
            <emma:emma xmlns:emma="http://www.w3.org/2003/04/emma" version="1.0">
              <emma:interpretation id="{16B4439D-AE87-46D7-9ADD-11A3A3B78927}" emma:medium="tactile" emma:mode="ink">
                <msink:context xmlns:msink="http://schemas.microsoft.com/ink/2010/main" type="inkWord" rotatedBoundingBox="19608,17432 19972,17433 19971,17943 19606,1794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302.0251">2118 1052 1099 0,'0'0'314'16,"0"0"-82"-16,0 0-53 15,0 0-16-15,0 0-92 16,0 0-16-16,0 0-24 15,49-42-5-15,-25 34-15 16,1 4-11-16,-4 4 0 0,-2 0 1 16,-5 4 0-1,-6 13-1-15,-5 5 0 0,-3 6-1 16,0 3 0-16,-11 3 1 16,-3-7 13-16,4-5-13 15,4-6 6-15,6-10-6 16,0 0-10-16,0 0-15 15,24 1 25-15,1 4 40 16,-1 2 12-16,-2 4-21 16,-9 1 7-16,-5 6-23 15,-8 6 6-15,-13 7-2 16,-17 4-10-16,-13-1-3 16,-11-9-6-16,0-9-25 15,-19-22-89-15,18 0-163 16,12-18-203-16</inkml:trace>
        </inkml:traceGroup>
      </inkml:traceGroup>
    </inkml:traceGroup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1:52.8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CC6665-AFB1-43AD-A0BD-5BFCEDE85EAF}" emma:medium="tactile" emma:mode="ink">
          <msink:context xmlns:msink="http://schemas.microsoft.com/ink/2010/main" type="inkDrawing" rotatedBoundingBox="20464,15194 22681,15072 22689,15232 20472,15354" semanticType="underline" shapeName="Other">
            <msink:sourceLink direction="with" ref="{7D880B46-58D2-4E90-B273-63CDC757EA1D}"/>
          </msink:context>
        </emma:interpretation>
      </emma:emma>
    </inkml:annotationXML>
    <inkml:trace contextRef="#ctx0" brushRef="#br0">0 140 649 0,'0'0'214'0,"0"0"-11"16,0 0-77-16,0 0-7 15,0 0-22-15,0 0-18 16,0 0-20-16,0 0 14 15,3 0-19-15,5 1-31 16,8 5-2-16,8 0 12 16,6 2 8-16,8 2-9 15,11-1 2-15,-1 0-12 16,15 0 9-16,2-1-18 16,0 0-4-16,5-3 7 0,3-1-15 15,3 0 0-15,-3-4 0 16,5 0 0-16,1 0 0 15,-6 0 6-15,8 0-6 16,-2-10 7-16,-1 1-8 16,0-1 0-16,1-3-2 15,2 3 2-15,-2-2 0 16,-6 3 0-16,-3 0-1 16,3 0 0-16,-8 1 0 15,3 1 1-15,-3-2 0 16,-3-1 7-16,-5-1 0 15,0 0 5-15,-9-2 6 16,-10 1 2-16,-8 0-20 16,-11-4-7-16,-14 3-94 15,-5-1-225-15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1:59.6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6A212A-0A70-4811-B714-77976315943F}" emma:medium="tactile" emma:mode="ink">
          <msink:context xmlns:msink="http://schemas.microsoft.com/ink/2010/main" type="inkDrawing" rotatedBoundingBox="30714,15924 30771,18064 30661,18067 30603,15927" semanticType="callout" shapeName="Other">
            <msink:sourceLink direction="with" ref="{EC5506B3-12A3-42B4-8E38-ED5C47523D4A}"/>
          </msink:context>
        </emma:interpretation>
      </emma:emma>
    </inkml:annotationXML>
    <inkml:trace contextRef="#ctx0" brushRef="#br0">0-2 662 0,'0'0'213'15,"0"0"47"-15,0 0-57 16,0 0-38-16,0 0-41 0,0 0-62 16,0-8-2-16,0 8-4 15,0 0-17-15,0 0-17 16,0 0-15-16,0 0-7 16,0 8-12-16,0 16 5 15,0 11 7-15,0 13 1 16,0 8-1-16,0 4 4 15,0 5-4-15,8-2-25 16,-5-1-27-16,10-4-15 16,-4-3-86-16,1-3-45 15,4-2-35-15,-6 2 33 16,6-1-6-16,-6 7 21 16,-8 2 32-16,0 7 83 0,0 1 70 15,0 4 4 1,0 1 75-16,-6-6 11 0,6-2-5 15,0-7-22-15,0-6-19 16,0-4 2-16,6-4 10 16,2 2 19-16,-5 0-11 15,10 2-9-15,-10 1 1 16,-3 0 16-16,0 1 1 16,0-4-10-16,0 0-5 15,0-7-13-15,-8-3-3 16,5-6-10-16,-2-4-22 15,5-4-9-15,0-5-1 16,0-2-15-16,-3-2 2 0,3-2-1 16,-6 2 4-1,-2-4-16-15,6 0 14 0,-12 1 3 16,14-3-1-16,-8-1 9 16,3-1 0-16,2-1 1 15,-3 0-13-15,6-3-3 16,0-1-13-16,0 2-35 15,0 0-13-15,0-1 24 16,0 4 14-16,0-3 14 16,-2-1-33-16,-6-1-27 15,-1 0-69-15,1 0-413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5:09.1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49081D-364E-415F-A429-F0E7B588B39B}" emma:medium="tactile" emma:mode="ink">
          <msink:context xmlns:msink="http://schemas.microsoft.com/ink/2010/main" type="inkDrawing" rotatedBoundingBox="28624,1822 31826,1770 31831,2085 28629,2137" semanticType="callout" shapeName="Other">
            <msink:sourceLink direction="with" ref="{9A98F80D-8852-48C2-9BB9-4C6EED56D4AB}"/>
            <msink:sourceLink direction="with" ref="{45B73D0C-B16F-402D-8909-35581493CFC5}"/>
          </msink:context>
        </emma:interpretation>
      </emma:emma>
    </inkml:annotationXML>
    <inkml:trace contextRef="#ctx0" brushRef="#br0">-3128-56 481 0,'0'0'258'0,"0"0"-59"15,0 0-14-15,0 0-5 16,0 0-45-16,0 0-19 15,0 0-10-15,3 0-8 0,-3 0-15 16,0 0-11-16,0 0 1 16,5-3-26-16,3-7-24 15,-8 1-17-15,17-2-5 16,-9-3-1-16,5 2 6 16,-2-1-6-16,5-1 0 15,-2 1 0-15,5 0 0 16,2 0 2-16,1-2-1 15,2 0 10-15,1 2-11 16,-1-3 0-16,3 6-2 16,3-3 1-16,-6 4 1 15,6 1-1-15,-6 0 1 16,1 0 2-16,5 3-2 16,-3 1 0-16,2-1 4 15,4 2-4-15,-1 0 0 16,-2 3 0-16,-3 0 0 0,-2 0-1 15,2 0 0-15,-3 0-6 16,-5 2 4-16,3 3 3 16,-4 3 0-16,4 0 0 15,0 0 0-15,-3-1-1 16,2 3 1-16,-4-3-1 16,-1 2 1-16,0-1 0 15,-2 1 0-15,2 0 0 16,-5-1 3-16,2 1 4 15,-2 0-11-15,5 1 10 16,0-1-7-16,-2 0 2 16,2 1-2-16,-2 3 2 0,-3-5-2 15,-3 0 3 1,0 1-1-16,0-4 0 0,-3 3 0 16,-2-4-1-16,2-1-5 15,-2-2 4-15,-3 1 1 16,0 1 8-16,6-3-8 15,-6 0 0-15,0 0-5 16,0 0 5-16,0 0 12 16,0 0-5-16,0 0-6 15,0 0 7-15,0 0-8 16,0 0 0-16,0 0 8 16,0 0 11-16,0 0-3 0,0 0 18 15,0 0-9 1,8-9-15-16,-6 0-10 0,4-3 0 15,2 1 0-15,-5 2 2 16,5-5-2-16,0 4 5 16,-3-1-5-16,12 0-1 15,-4-1 1-15,-5 3-1 16,3 0 0-16,3 2-1 16,-4-3 1-16,4 3-1 15,-3 0-5-15,2-1 7 16,-5 1-2-16,14-1-4 15,-6 3 5-15,0-3 0 16,3 3-12-16,-2-3 12 16,-1 3 0-16,-3 1 0 0,9 1-6 15,-6-1 7-15,-5 1 0 16,3 0 1-16,-3 2-1 16,5-3 0-16,0 2-3 15,-2 0 3-15,7 2 0 16,-2-1 5-16,-3 1-5 15,1 0 0-15,-1 0-1 16,-3 0-11-16,4 0 12 16,-9 0 0-16,8 1-4 15,-3 3 4-15,4 0 1 16,-6 0-1-16,2 1-1 16,-2 0 1-16,2 1-11 15,-4 0 10-15,1-1-17 16,-4 3 14-16,2-3 2 0,5 2-2 15,-2 3 4-15,-3-1 0 16,6 2-9-16,-6 1 8 16,3 2 1-16,-3-1 1 15,0 1 0-15,6 2-1 16,-6-1 0-16,0 2 1 16,0 2-1-16,5-3-8 15,-10 4 8-15,5-6 6 16,0-1-5-16,-2-2-1 15,-3-4 0-15,2-1-6 16,-5-3 4-16,3 1 4 16,-3-2 2-16,0 0-4 0,0-2-1 15,0 0 1 1,0 0 0-16,0 0 7 16,0 0 5-16,0 0 6 0,0 0 5 15,5-2-15-15,-5-7-8 16,3 0 0-16,2-5 0 15,-5 3 0-15,3 0 0 16,2 1 0-16,3 0-1 16,1-2-13-16,-1 0 13 15,0-1-14-15,0 0 5 16,8-1 8-16,-2 1-4 16,2 0 6-16,-8 0 2 15,8 2-2-15,-5-2 0 16,3 2 1-16,-4 0-1 15,12-1 1-15,-6 1-1 0,6 1 1 16,2-2 0 0,-5 1-1-16,6 2 9 0,2 0-8 15,-8 3-1-15,5 0 7 16,-8 3-1-16,6 1 2 16,2 0-7-16,1 0-1 15,7 1 2-15,1-2-1 16,4 3 0-16,-4 0 5 15,-1 0-5-15,1 0 2 16,-3 0-2-16,2 0 0 16,-2 0 1-16,-3 0-2 15,3 0 0-15,-6 3 7 16,6 0 2-16,-6 1 4 0,0-1 11 16,1 3-24-16,-1-2 7 15,-2-1 2-15,2 3-8 16,1 1 0-16,-4 1-1 15,4 1 2-15,-7 1-2 16,7 0 6-16,-4 0 0 16,4 1-5-16,-4 0 9 15,-2-1-4-15,-2 2-4 16,-1-3-1-16,0 2 7 16,-8 1-8-16,8-3 12 15,-5 0-3-15,-3-1-8 16,1 1-1-16,-7-3 1 15,4 1 4-15,-6-4-4 0,2 0-1 16,-2 0-6 0,0-3 6-16,0 0 8 0,0 0-7 15,0 0 6-15,0 0-6 16,0 0 6-16,0 0 5 16,0 0-11-16,0 0 9 15,0 0-10-15,0 0 1 16,0 0 7-16,0 0-8 15,0-3-23-15,-8-7-111 16,-3-7-235-16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7:45.6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09A7847-C065-41B4-84FD-C974F1D88B38}" emma:medium="tactile" emma:mode="ink">
          <msink:context xmlns:msink="http://schemas.microsoft.com/ink/2010/main" type="inkDrawing" rotatedBoundingBox="23801,3217 24637,3206 24638,3212 23802,3222" semanticType="underline" shapeName="Other">
            <msink:sourceLink direction="with" ref="{0CEF76FC-9D72-4022-9FE1-EB7592BD5CCB}"/>
          </msink:context>
        </emma:interpretation>
      </emma:emma>
    </inkml:annotationXML>
    <inkml:trace contextRef="#ctx0" brushRef="#br0">-7955 1086 783 0,'0'0'259'0,"0"0"-26"16,0 0-91-16,0 0-26 16,0 0-34-16,0 0-48 15,0 0 12-15,0 0 24 16,8 0-28-16,16 0 5 15,14 0-9-15,19 0 16 0,37-4 11 16,-7 0-7-16,10 3-36 16,-2 1-22-16,-8 0-22 15,18 0-130-15,-21 0-219 16,-24 0-1132-16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2:16.1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7B9700-EA77-4BF1-A4DB-F84D99FF5723}" emma:medium="tactile" emma:mode="ink">
          <msink:context xmlns:msink="http://schemas.microsoft.com/ink/2010/main" type="inkDrawing" rotatedBoundingBox="24412,4088 28382,4040 28384,4169 24413,4217" semanticType="underline" shapeName="Other"/>
        </emma:interpretation>
      </emma:emma>
    </inkml:annotationXML>
    <inkml:trace contextRef="#ctx0" brushRef="#br0">0 101 517 0,'0'0'574'0,"0"0"-324"15,0 0-42-15,0 0-52 16,0 0-23-16,0 0-23 15,0 0-40-15,0 0-41 16,0 0-10-16,8 0-19 16,8 0 6-16,6 0-2 15,13-1 11-15,11-1 9 16,17 2-18-16,-7 0-6 16,9 0 11-16,6 0-9 15,-6 0 7-15,5 3-3 16,0 2-5-16,1-2-1 0,2-3 0 15,16 0 0 1,-2 0 10-16,5 0 0 0,-3 0-4 16,0 0 3-16,-2 0-9 15,-17 0 7-15,3 0-5 16,-2 0-1-16,-15 0-1 16,7 2-5-16,-7-2 0 15,4 0 5-15,5 0 0 16,0 0 10-16,0 3-8 15,3-1-2-15,-4 4 1 16,-1 0-1-16,-4-1 0 16,9 1 0-16,-9-3 1 0,12 1-1 15,-1-4-1-15,3 0-12 16,-2 0 6-16,-1 0 7 16,-8 0-9-16,-5 0 8 15,0 0-7-15,-3 0 8 16,0-2 0-16,3 0-2 15,0-1 1-15,5-1 1 16,-5 0-8-16,0 1 8 16,-3-3-10-16,3-1 5 15,-3-1 4-15,0 1 2 16,3-4 12-16,5 0-12 16,-3 0 18-16,1-1-18 15,-3 3 8-15,-3 2-8 16,-5 0 14-16,-9 3-15 15,-2 1 9-15,-14-2 2 0,-7 4-10 16,-7-1 9-16,-4 2-8 16,-6 0-2-16,-14-3-56 15,-5 0-91-15,-13-4-395 0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5:35.6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131018-2797-4ED7-A073-4B187A920CE2}" emma:medium="tactile" emma:mode="ink">
          <msink:context xmlns:msink="http://schemas.microsoft.com/ink/2010/main" type="writingRegion" rotatedBoundingBox="26400,2025 26280,7435 25361,7414 25481,2004"/>
        </emma:interpretation>
      </emma:emma>
    </inkml:annotationXML>
    <inkml:traceGroup>
      <inkml:annotationXML>
        <emma:emma xmlns:emma="http://www.w3.org/2003/04/emma" version="1.0">
          <emma:interpretation id="{07530772-53A5-4FF8-933D-52B6F371707E}" emma:medium="tactile" emma:mode="ink">
            <msink:context xmlns:msink="http://schemas.microsoft.com/ink/2010/main" type="paragraph" rotatedBoundingBox="26400,2025 26280,7435 25361,7414 25481,2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ADB881-7D4F-4FA2-9A13-1DEAD5D8258A}" emma:medium="tactile" emma:mode="ink">
              <msink:context xmlns:msink="http://schemas.microsoft.com/ink/2010/main" type="line" rotatedBoundingBox="26400,2025 26280,7434 25361,7414 25481,2004"/>
            </emma:interpretation>
          </emma:emma>
        </inkml:annotationXML>
        <inkml:traceGroup>
          <inkml:annotationXML>
            <emma:emma xmlns:emma="http://www.w3.org/2003/04/emma" version="1.0">
              <emma:interpretation id="{34EAC7AC-43F2-435B-965C-3BC19CFB71FE}" emma:medium="tactile" emma:mode="ink">
                <msink:context xmlns:msink="http://schemas.microsoft.com/ink/2010/main" type="inkWord" rotatedBoundingBox="26166,2019 26126,3845 25906,3840 25947,2015"/>
              </emma:interpretation>
            </emma:emma>
          </inkml:annotationXML>
          <inkml:trace contextRef="#ctx0" brushRef="#br0">-5810-120 401 0,'0'0'163'0,"0"0"-30"16,0 0-6-16,0 0-39 16,0 0-23-16,0 0-27 15,0 0-8-15,9 94-2 16,-9-76-8-16,0 3-13 16,0-1 2-16,0 4-9 15,0 2-24-15,0 13-43 0,0-4-108 16,-9-6-167-16</inkml:trace>
          <inkml:trace contextRef="#ctx0" brushRef="#br0" timeOffset="381.8788">-5747 589 134 0,'0'0'215'15,"0"0"-30"-15,0 0-90 16,0 0-5-16,0 0-14 16,0 0-12-16,0 0-24 15,5 69-14-15,-5-53 3 16,0 3-3-16,0-3-11 16,0 3-8-16,0-1-7 15,0 0-23-15,0 3-53 16,0 7-76-16,0-5-59 15,3-1-152-15</inkml:trace>
          <inkml:trace contextRef="#ctx0" brushRef="#br0" timeOffset="765.1923">-5669 1263 234 0,'0'0'154'16,"0"0"-48"-16,0 0-18 15,0 0-8-15,0 0 1 16,0 0 7-16,0 0 6 16,16 109-20-16,-16-87-32 15,0 3-28-15,3-2 5 16,2 4-10-16,-5-2-9 16,0 2-9-16,0 3-4 15,0-2-11-15,0-1-13 16,0-2-8-16,9 8-30 15,-4-9-85-15,-5-2-190 0</inkml:trace>
        </inkml:traceGroup>
        <inkml:traceGroup>
          <inkml:annotationXML>
            <emma:emma xmlns:emma="http://www.w3.org/2003/04/emma" version="1.0">
              <emma:interpretation id="{D7885DF3-05C3-4973-B07B-29AAC3CE67E5}" emma:medium="tactile" emma:mode="ink">
                <msink:context xmlns:msink="http://schemas.microsoft.com/ink/2010/main" type="inkWord" rotatedBoundingBox="26346,4430 26280,7434 25361,7414 25428,4410"/>
              </emma:interpretation>
              <emma:one-of disjunction-type="recognition" id="oneOf0">
                <emma:interpretation id="interp0" emma:lang="" emma:confidence="0">
                  <emma:literal>FFFh</emma:literal>
                </emma:interpretation>
                <emma:interpretation id="interp1" emma:lang="" emma:confidence="0">
                  <emma:literal>K FFh</emma:literal>
                </emma:interpretation>
                <emma:interpretation id="interp2" emma:lang="" emma:confidence="0">
                  <emma:literal>FFFn</emma:literal>
                </emma:interpretation>
                <emma:interpretation id="interp3" emma:lang="" emma:confidence="0">
                  <emma:literal>K FFn</emma:literal>
                </emma:interpretation>
                <emma:interpretation id="interp4" emma:lang="" emma:confidence="0">
                  <emma:literal>f FFh</emma:literal>
                </emma:interpretation>
              </emma:one-of>
            </emma:emma>
          </inkml:annotationXML>
          <inkml:trace contextRef="#ctx0" brushRef="#br0" timeOffset="1366.6842">-5531 3286 267 0,'0'0'149'15,"0"0"-51"-15,0 0-9 16,14 100-11-16,-6-69 25 16,-8 0-44-16,0 3-45 15,0-1 24-15,0-1 17 16,0-1-55-16,0-2-13 0,0-3-18 16,0 0-45-1,0 9-50-15,0-5-27 0,0-4 8 0</inkml:trace>
          <inkml:trace contextRef="#ctx0" brushRef="#br0" timeOffset="1756.2704">-5488 4770 512 0,'0'0'94'16,"0"0"-45"-16,0 0-31 16,9 106-8-16,-7-72-10 15,-2 1 0-15,0 0 10 16,0 0 15-16,0 2 1 16,0 0-5-16,0-2 15 15,0 0-21-15,0 0-15 16,0 8-52-16,0-10-49 15,0-3-205-15</inkml:trace>
          <inkml:trace contextRef="#ctx0" brushRef="#br0" timeOffset="1082.5689">-5590 2292 120 0,'0'0'257'0,"0"0"-31"15,0 0-64 1,0 0-32-16,0 113-90 0,0-83-9 15,2-4-20-15,4 6 4 16,-6 0-5-16,2 1-9 16,-2 1-1-16,0 2-13 15,6 0-23-15,2 9-46 16,-5-7-132-16,2-7-46 0</inkml:trace>
          <inkml:trace contextRef="#ctx0" brushRef="#br1" timeOffset="85634.2987">-6002 4154 738 0,'0'0'288'0,"0"0"51"16,0 0-127-16,0 0-59 16,-105-39-42-16,67 39-12 15,8 0-18-15,-5 2-15 16,-3 17-19-16,6 9-18 0,-1 8-9 16,3 10-9-16,6 12 3 15,16 7 5-15,8-1 2 16,0-3-10-16,32-11 6 15,14-13 3-15,19-15 17 16,22-20 23-16,2-2-7 16,-2-28 11-16,-1-15-12 15,-29-4-3-15,-8-11 3 16,-27-1 6-16,-22 0-14 16,-17 2-41-16,-53 0-3 15,-11 16-72-15,-46 26-130 16,10 13-261-16,36 4-464 0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5:46.3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6D3410-666C-42BD-84E6-C49DD3F6DA0A}" emma:medium="tactile" emma:mode="ink">
          <msink:context xmlns:msink="http://schemas.microsoft.com/ink/2010/main" type="writingRegion" rotatedBoundingBox="26709,3399 31827,3324 31840,4178 26722,4253"/>
        </emma:interpretation>
      </emma:emma>
    </inkml:annotationXML>
    <inkml:traceGroup>
      <inkml:annotationXML>
        <emma:emma xmlns:emma="http://www.w3.org/2003/04/emma" version="1.0">
          <emma:interpretation id="{132AACB7-9CE4-4A98-BF7B-B10BC359AE48}" emma:medium="tactile" emma:mode="ink">
            <msink:context xmlns:msink="http://schemas.microsoft.com/ink/2010/main" type="paragraph" rotatedBoundingBox="26709,3399 31827,3324 31840,4178 26722,4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B1FDA6-4FB9-41FD-BFD4-B5B3F11A0E1D}" emma:medium="tactile" emma:mode="ink">
              <msink:context xmlns:msink="http://schemas.microsoft.com/ink/2010/main" type="line" rotatedBoundingBox="26709,3399 31827,3324 31840,4178 26722,4253"/>
            </emma:interpretation>
          </emma:emma>
        </inkml:annotationXML>
        <inkml:traceGroup>
          <inkml:annotationXML>
            <emma:emma xmlns:emma="http://www.w3.org/2003/04/emma" version="1.0">
              <emma:interpretation id="{4F43EBCE-E733-42CA-939D-0B7DAB201F7B}" emma:medium="tactile" emma:mode="ink">
                <msink:context xmlns:msink="http://schemas.microsoft.com/ink/2010/main" type="inkWord" rotatedBoundingBox="26711,3557 27119,3551 27125,3934 26717,3940"/>
              </emma:interpretation>
            </emma:emma>
          </inkml:annotationXML>
          <inkml:trace contextRef="#ctx0" brushRef="#br0">-4852 1450 129 0,'0'0'487'0,"0"0"-288"16,0 0-10-16,0 0 53 16,0 0-54-16,0 0-58 15,0 0-23-15,3-4 16 0,2 4 7 16,-5 0-8-16,0 0-24 16,0 0-5-16,0 0-35 15,0 0-15-15,0 0-15 16,0 0-12-16,0 0-16 15,-5 0-1-15,2 0-7 16,-13 0 8-16,0 4 2 16,-14 6-2-16,14 7-1 15,-8 0 1-15,2 4-1 16,3-1-5-16,3 2-5 16,2 2-10-16,6-2 3 15,0 2 5-15,8 0 11 16,0 0-4-16,0 2-3 0,16 0 2 15,6-2-3 1,5-2 2-16,11-3 8 0,2-10 0 16,6-8 1-16,3-1 9 15,0-12 5-15,-3-16 3 16,-14-7 8-16,-2-5 14 16,-19-3 0-16,-11-1-4 15,0-1-36-15,-33 1-12 16,-7 5-44-16,-9 6-52 15,-5 19-87-15,16 9-66 16,14 5-397-16</inkml:trace>
        </inkml:traceGroup>
        <inkml:traceGroup>
          <inkml:annotationXML>
            <emma:emma xmlns:emma="http://www.w3.org/2003/04/emma" version="1.0">
              <emma:interpretation id="{AF3A5A85-E8B1-4246-863E-2AC68062D5F8}" emma:medium="tactile" emma:mode="ink">
                <msink:context xmlns:msink="http://schemas.microsoft.com/ink/2010/main" type="inkWord" rotatedBoundingBox="27758,3521 28161,3515 28166,3860 27763,38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48.0538">-3826 1437 348 0,'0'0'410'0,"0"0"-47"16,0 0-88-16,0 0-47 15,0 0-113-15,0 0-37 16,0 0-43-16,-49-18-15 15,28 21-12-15,-6 16-7 16,5 7 6-16,-2 9 12 16,10 5 15-16,3 3-17 15,11-1-3-15,0-3-4 16,27-9 6-16,17-8 22 0,4-12 25 16,9-10 15-16,-3 0-3 15,3-16-1-15,-11-9-4 16,-11-10-5-16,-10-1-13 15,-17-6-10-15,-8-3-42 16,-8 1-19-16,-25 4-36 16,-8 4-28-16,1 14-57 15,-1 19-88-15,12 3-246 16,12 0-416-16</inkml:trace>
        </inkml:traceGroup>
        <inkml:traceGroup>
          <inkml:annotationXML>
            <emma:emma xmlns:emma="http://www.w3.org/2003/04/emma" version="1.0">
              <emma:interpretation id="{2450A9D5-9A56-4ED0-B7BC-87EF615BBC62}" emma:medium="tactile" emma:mode="ink">
                <msink:context xmlns:msink="http://schemas.microsoft.com/ink/2010/main" type="inkWord" rotatedBoundingBox="29031,3494 30619,3471 30625,3846 29037,3869"/>
              </emma:interpretation>
            </emma:emma>
          </inkml:annotationXML>
          <inkml:trace contextRef="#ctx0" brushRef="#br0" timeOffset="1171.9649">-2573 1394 110 0,'0'0'667'16,"0"0"-428"-16,0 0 8 16,0 0-2-16,0 0-86 15,0 0-61-15,0 0-28 16,-16-36-19-16,2 36-8 0,-2 0-13 15,0 0-16 1,-6 16-3-16,3 10 7 0,-3 9-8 16,6 7-1-16,8 8 10 15,8 2-3-15,5-4-16 16,28-5 14-16,10-12 3 16,17-9 4-16,-1-14 14 15,9-8 5-15,-3-4 28 16,-11-22-19-16,-11-8-3 15,-18-2 19-15,-12-7-25 16,-13-1-18-16,-8-1-22 16,-24 3-25-16,-14 5-36 15,-19 17-72-15,8 10-123 16,14 10-393-16</inkml:trace>
          <inkml:trace contextRef="#ctx0" brushRef="#br0" timeOffset="1631.8569">-1807 1561 946 0,'0'0'327'15,"0"0"-36"-15,0 0-41 16,0 0-55-16,0 0-47 16,0 0-52-16,0 0-26 15,0 0-26-15,0 0-35 0,0 0-9 16,0 0-9-16,0 0-91 15,16 0-101-15,11 0-70 16,-8 0-494-16</inkml:trace>
          <inkml:trace contextRef="#ctx0" brushRef="#br0" timeOffset="1823.7545">-1469 1542 789 0,'0'0'204'0,"0"0"70"16,0 0-19-16,0 0-64 0,0 0-101 15,0 0-53-15,0 0-12 16,65 6-25-16,-35-6-81 16,-11-3-288-16,2-5-829 0</inkml:trace>
          <inkml:trace contextRef="#ctx0" brushRef="#br0" timeOffset="1960.3193">-1174 1561 789 0,'0'0'242'0,"0"0"49"16,0 0-29-16,0 0-125 16,0 0-93-16,0 0-44 0,0 0-74 15,40 3-601-15</inkml:trace>
        </inkml:traceGroup>
        <inkml:traceGroup>
          <inkml:annotationXML>
            <emma:emma xmlns:emma="http://www.w3.org/2003/04/emma" version="1.0">
              <emma:interpretation id="{3DEB70D8-EE0F-420D-A675-D74C513D665B}" emma:medium="tactile" emma:mode="ink">
                <msink:context xmlns:msink="http://schemas.microsoft.com/ink/2010/main" type="inkWord" rotatedBoundingBox="31309,3331 31827,3324 31840,4178 31322,41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68.3947">-205 1202 104 0,'0'0'537'0,"0"0"-325"0,0 0 48 16,0 0 28-16,0 0-67 15,0 0-56-15,0 0-23 16,0-6-25-16,0 4-27 16,0 2-40-16,-14 0-23 15,-2 0-27-15,-3 0 9 16,-11 5-9-16,6 9 0 16,-6 4-4-16,6 8-3 15,-1 6 14-15,1 3-1 16,8 4 4-16,8 4-2 15,0-3-7-15,8-1 9 16,13-4-2-16,11-4-2 16,12-5 10-16,10-7 11 0,16-8-1 15,3-11 8-15,0 0-7 16,-3-13 29-16,-13-13 28 16,-9-9-17-16,-5-4-3 15,-18-7-36-15,-15-4 9 16,-2-3-37-16,-24-1-10 15,-22 6-27-15,-3 13-35 16,-24 21-97-16,8 14-105 16,11 0-297-16</inkml:trace>
          <inkml:trace contextRef="#ctx0" brushRef="#br0" timeOffset="33548.1006">-103 1882 660 0,'0'0'292'15,"0"0"-72"-15,0 0-51 16,0 0-54-16,0 0-61 16,0 0-54-16,0 0-19 15,0 0-97-15,0 4-193 16,0-3-570-16</inkml:trace>
          <inkml:trace contextRef="#ctx0" brushRef="#br0" timeOffset="44797.585">-78 1904 766 0,'0'0'166'15,"0"0"-101"-15,0 0-7 16,0 0 129-16,0 0-58 15,8-72-80-15,-8 72-49 16,0 17-9-16,0 12 9 16,0 5 17-16,0 2-17 0,0 7-73 15,-8-10-153 1,0-11-375-16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2:17.9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A618D1-09A3-4DE3-80E3-F8AC7CFCF9CD}" emma:medium="tactile" emma:mode="ink">
          <msink:context xmlns:msink="http://schemas.microsoft.com/ink/2010/main" type="inkDrawing" rotatedBoundingBox="24721,7226 28595,6947 28603,7050 24729,7330" semanticType="underline" shapeName="Other">
            <msink:sourceLink direction="with" ref="{39ECEDD7-F5A5-4B83-BBA4-ED9C72FB355D}"/>
            <msink:sourceLink direction="with" ref="{F2302972-38A7-493E-B747-8D601D8BFDF3}"/>
            <msink:sourceLink direction="with" ref="{C80F3F23-37BF-448C-830E-5AF3FEECF22B}"/>
          </msink:context>
        </emma:interpretation>
      </emma:emma>
    </inkml:annotationXML>
    <inkml:trace contextRef="#ctx0" brushRef="#br0">0 308 1016 0,'0'0'169'0,"0"0"-19"16,0 0-89-16,0 0 46 0,0 0 2 16,0 0-33-1,133-24-24-15,-84 16 5 0,24 1-19 16,-3 1-1-16,3 1-25 15,11 1 20-15,-3 3-12 16,6 1 5-16,18 0-11 16,22 0 5-16,22 0 36 15,16 0-27-15,-10 0-3 16,-12 0-19-16,-16 0-5 16,-24 0 11-16,-16-4-6 15,-25-1-6-15,19-3 2 16,27-3 0-16,-2 0-1 15,-3 2 0-15,-17-1-1 16,-7 5 0-16,2-1 0 16,14 2 1-16,-6-1 5 0,-11 1-3 15,6 0-3-15,-8-3-1 16,3 0 1-16,-1-2 2 16,9-4 4-16,-1 0-6 15,-5 0 7-15,1 0-1 16,-7-1-6-16,-4 5 1 15,-20 2-1-15,-2 1 15 16,-11-1-5-16,-6 1-9 16,-7 1-1-16,-1 0 9 15,-2-1 8-15,-6 3-1 16,-3-2 15-16,-2 2 3 16,-3 2-2-16,-8-2-8 15,6 3 4-15,-6 0-8 16,0-1-9-16,0 1-11 15,0 0-40-15,-22-3-87 0,-5 2-191 16,-8-4-1019-16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6:10.9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19A855-92DE-45EB-BB98-C590B544B5EF}" emma:medium="tactile" emma:mode="ink">
          <msink:context xmlns:msink="http://schemas.microsoft.com/ink/2010/main" type="writingRegion" rotatedBoundingBox="26359,7896 26550,12450 26470,12453 26279,7899"/>
        </emma:interpretation>
      </emma:emma>
    </inkml:annotationXML>
    <inkml:traceGroup>
      <inkml:annotationXML>
        <emma:emma xmlns:emma="http://www.w3.org/2003/04/emma" version="1.0">
          <emma:interpretation id="{13D34242-6C32-4B04-9B33-001329844889}" emma:medium="tactile" emma:mode="ink">
            <msink:context xmlns:msink="http://schemas.microsoft.com/ink/2010/main" type="paragraph" rotatedBoundingBox="26359,7896 26550,12450 26470,12453 26279,7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6B8368-D132-4387-BEA7-C1E23B0DC3BF}" emma:medium="tactile" emma:mode="ink">
              <msink:context xmlns:msink="http://schemas.microsoft.com/ink/2010/main" type="line" rotatedBoundingBox="26359,7896 26550,12450 26470,12453 26279,7899"/>
            </emma:interpretation>
          </emma:emma>
        </inkml:annotationXML>
        <inkml:traceGroup>
          <inkml:annotationXML>
            <emma:emma xmlns:emma="http://www.w3.org/2003/04/emma" version="1.0">
              <emma:interpretation id="{EAE7F225-10E1-48F8-BA75-4095CC73CB71}" emma:medium="tactile" emma:mode="ink">
                <msink:context xmlns:msink="http://schemas.microsoft.com/ink/2010/main" type="inkWord" rotatedBoundingBox="26359,7896 26464,10419 26385,10422 26279,7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-5406 6276 575 0,'0'0'200'0,"0"0"10"16,0 0-22-16,0 0-94 16,0 0-43-16,0 0-35 0,0 0-5 15,-6 60-11-15,6-47-62 16,0 1-80-16,0 16-60 16,0-4-6-16,0-2-111 0</inkml:trace>
          <inkml:trace contextRef="#ctx0" brushRef="#br0" timeOffset="140.7187">-5412 6587 258 0,'0'0'207'0,"0"0"-50"16,0 0-29-16,0 0-32 15,0 0-21-15,0 99-33 16,0-89-13-16,0-3-21 16,0 3-8-16,0-1-69 15,0 11-91-15,6-1-44 0,-6 0 17 16</inkml:trace>
          <inkml:trace contextRef="#ctx0" brushRef="#br0" timeOffset="522.2146">-5406 7016 202 0,'0'0'201'15,"0"0"-100"-15,0 0-68 16,8 111-23-16,-8-89-9 16,8 0 1-16,-3-4-1 15,-2 3 7-15,2 1 50 16,-2 0 22-16,-3 2-34 15,0 3-25-15,0-2-20 16,0 1 0-16,0 3-1 16,0 0-7-16,0 1 6 15,0 4-4-15,0-2 5 16,0 1 17-16,0-1 47 0,-3 0-8 16,3-2-27-16,0-3-19 15,0 0-2-15,0 2-7 16,0 0 5-16,0 2-5 15,0 3-1-15,0 1 44 16,0 0 2-16,0 0-4 16,0 0-7-16,0-4-1 15,0 1-34-15,0-3-1 16,0 1-67-16,0-2-17 16,0-1-18-16,0 2 21 15,3-1 5-15,3 11-11 16,-4-8 22-16,4-2-51 0</inkml:trace>
          <inkml:trace contextRef="#ctx0" brushRef="#br0" timeOffset="-193.8202">-5398 5761 166 0,'0'0'390'16,"0"0"-142"-16,0 0-104 15,0 0-11-15,0 0 8 16,0 0-28-16,0 0-57 16,0 0 15-16,0 0-7 15,0 2-38-15,0 2-25 16,0 3-1-16,-8 4-16 0,8 6-102 15,0 15-121-15,0-3-20 16,0 0-269-16</inkml:trace>
        </inkml:traceGroup>
        <inkml:traceGroup>
          <inkml:annotationXML>
            <emma:emma xmlns:emma="http://www.w3.org/2003/04/emma" version="1.0">
              <emma:interpretation id="{84F67A58-3FDD-484F-A5DD-DF1314430911}" emma:medium="tactile" emma:mode="ink">
                <msink:context xmlns:msink="http://schemas.microsoft.com/ink/2010/main" type="inkWord" rotatedBoundingBox="26479,11341 26491,11613 26479,11613 26468,113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87.7579">-5279 9207 114 0,'0'0'84'16,"0"0"-57"-16,0 0 9 16,0 0 45-16,0 0 6 15,0 115-22-15,0-94-28 16,0 1-8-16,0 0-7 16,0-1-22-16,0 8 0 15,8-7-73-15,-3-3-101 0</inkml:trace>
        </inkml:traceGroup>
        <inkml:traceGroup>
          <inkml:annotationXML>
            <emma:emma xmlns:emma="http://www.w3.org/2003/04/emma" version="1.0">
              <emma:interpretation id="{53E0F5E0-7B09-4091-9224-E1E55B1CABEE}" emma:medium="tactile" emma:mode="ink">
                <msink:context xmlns:msink="http://schemas.microsoft.com/ink/2010/main" type="inkWord" rotatedBoundingBox="26527,12219 26536,12450 26531,12451 26521,122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94.0578">-5230 10084 250 0,'0'0'141'0,"0"0"-33"0,0 0-72 15,0 0-35 1,0 0-1-16,0 111-44 0,0-93-8 15,5 1-9-15,-5 1-17 16,0 6-18-16,0-6 78 16,0-2-136-16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16.28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 2 687 0,'0'0'102'0,"0"0"27"16,-8 128-19-16,16-71 1 15,16-8-7-15,25-11-15 16,5-16-14-16,3-22-21 16,-1-4 11-16,-1-33-5 15,-15-13-2-15,-15-5 15 16,-25 2-1-16,-9 4-43 15,-31 14-29-15,-47 28-78 0,6 7-120 16,19 9-423-16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26:07.7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E1CF99-F6C6-49F8-B38E-D7473B7B93A9}" emma:medium="tactile" emma:mode="ink">
          <msink:context xmlns:msink="http://schemas.microsoft.com/ink/2010/main" type="writingRegion" rotatedBoundingBox="32404,8374 27226,8607 27199,8009 32377,7777"/>
        </emma:interpretation>
      </emma:emma>
    </inkml:annotationXML>
    <inkml:traceGroup>
      <inkml:annotationXML>
        <emma:emma xmlns:emma="http://www.w3.org/2003/04/emma" version="1.0">
          <emma:interpretation id="{43A47147-D274-4B1A-AE6F-012E9584D4A6}" emma:medium="tactile" emma:mode="ink">
            <msink:context xmlns:msink="http://schemas.microsoft.com/ink/2010/main" type="paragraph" rotatedBoundingBox="32404,8374 27226,8607 27199,8009 32377,7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8245B-CF32-4606-B7F5-887C7406B460}" emma:medium="tactile" emma:mode="ink">
              <msink:context xmlns:msink="http://schemas.microsoft.com/ink/2010/main" type="line" rotatedBoundingBox="32404,8374 27226,8607 27199,8009 32377,7777"/>
            </emma:interpretation>
          </emma:emma>
        </inkml:annotationXML>
        <inkml:traceGroup>
          <inkml:annotationXML>
            <emma:emma xmlns:emma="http://www.w3.org/2003/04/emma" version="1.0">
              <emma:interpretation id="{3A596FA6-C83B-49B3-BCA7-F544849CFD9E}" emma:medium="tactile" emma:mode="ink">
                <msink:context xmlns:msink="http://schemas.microsoft.com/ink/2010/main" type="inkWord" rotatedBoundingBox="32403,8344 28128,8535 28103,7968 32377,7777"/>
              </emma:interpretation>
              <emma:one-of disjunction-type="recognition" id="oneOf0">
                <emma:interpretation id="interp0" emma:lang="" emma:confidence="0">
                  <emma:literal>000</emma:literal>
                </emma:interpretation>
                <emma:interpretation id="interp1" emma:lang="" emma:confidence="0">
                  <emma:literal>00</emma:literal>
                </emma:interpretation>
                <emma:interpretation id="interp2" emma:lang="" emma:confidence="0">
                  <emma:literal>0000</emma:literal>
                </emma:interpretation>
                <emma:interpretation id="interp3" emma:lang="" emma:confidence="0">
                  <emma:literal>0</emma:literal>
                </emma:interpretation>
              </emma:one-of>
            </emma:emma>
          </inkml:annotationXML>
          <inkml:trace contextRef="#ctx0" brushRef="#br0">-1253 6117 1041 0,'0'0'239'0,"0"0"-88"0,0 0-29 16,0 0 9-16,0 0-74 16,0 0-57-16,0 0-26 15,-33-6-132-15,25 3-480 0</inkml:trace>
          <inkml:trace contextRef="#ctx0" brushRef="#br0" timeOffset="-216.9375">-731 6099 732 0,'0'0'225'0,"0"0"53"0,0 0-11 16,0 0-67-16,0 0-77 15,0 0-61-15,0 0-45 16,-8 0-17-16,-8-4-113 15,-1-1-235-15,1 0-572 0</inkml:trace>
          <inkml:trace contextRef="#ctx0" brushRef="#br0" timeOffset="-1285.2066">319 5808 469 0,'0'0'289'0,"0"0"-55"0,0 0-13 15,0 0-11-15,0 0-41 16,0 0-24-16,0 0 5 16,0-29-27-16,0 28-15 15,0 1-28-15,0 0-24 16,0 0-13-16,0 0-18 16,0 0-10-16,0 0-14 15,-2 0-1-15,-7 1 0 16,-4 11 1-16,-3 5 6 15,2 1-7-15,-2 5-7 16,8 6 7-16,-3 2 1 16,5 6-1-16,6 0 1 15,0 0-1-15,0 0 1 0,22-4 0 16,5-2 5-16,17-3 0 16,-4-5 3-16,14-9-3 15,3-6 1-15,-8-8-5 16,0-3 26-16,-12-16 28 15,-12-13 20-15,-14-9-1 16,-11-8-26-16,-9-5-35 16,-31-6-14-16,-12 3-51 15,-15 5-76-15,-20 17-72 16,22 13-88-16,11 17-426 0</inkml:trace>
          <inkml:trace contextRef="#ctx0" brushRef="#br0" timeOffset="928.6271">-1979 5887 735 0,'0'0'228'0,"0"0"41"16,0 0-64-16,0 0-50 0,0 0-40 15,0 0-42-15,0 0-30 16,-127-15 11-16,89 18 3 16,8 14-23-16,-5 4-12 15,-5 2 7-15,2 9-1 16,5 5-18-16,3 4 6 15,11 5-4-15,6 2 10 16,13-1-21-16,0-2 12 16,16-5-1-16,17-10 0 15,15-9 10-15,12-12 7 16,5-9 8-16,5 0 0 16,-5-26 2-16,-11-8 29 15,-13-9 13-15,-14-9-18 0,-22-4-16 16,-5-3-21-16,-16-2-26 15,-38 5-8-15,-11 7-75 16,-38 13-79-16,17 16-105 16,13 13-441-16</inkml:trace>
          <inkml:trace contextRef="#ctx0" brushRef="#br0" timeOffset="1634.8596">-3343 5887 702 0,'0'0'199'16,"0"0"9"-16,0 0-25 15,0 0-22-15,-135 9-32 16,102 10-30-16,-5 5-32 16,6 8-16-16,7 11 5 0,4 9-9 15,13 6-6-15,8 4-3 16,0-1 16-16,13-6 5 15,14-12-6-15,11-12 7 16,11-16 21-16,10-15 28 16,-2-3 2-16,6-31-22 15,-12-12-16-15,-5-11-31 16,-14-8-18-16,-23-4-8 16,-9 2-16-16,-25 1-16 15,-32 9-98-15,-51 8-89 0,11 15-140 16,10 20-440-16</inkml:trace>
        </inkml:traceGroup>
        <inkml:traceGroup>
          <inkml:annotationXML>
            <emma:emma xmlns:emma="http://www.w3.org/2003/04/emma" version="1.0">
              <emma:interpretation id="{003FEEEB-CA5D-48AE-8331-D246BC8435F3}" emma:medium="tactile" emma:mode="ink">
                <msink:context xmlns:msink="http://schemas.microsoft.com/ink/2010/main" type="inkWord" rotatedBoundingBox="31620,8410 27226,8607 27201,8050 31595,7853"/>
              </emma:interpretation>
            </emma:emma>
          </inkml:annotationXML>
          <inkml:trace contextRef="#ctx0" brushRef="#br0" timeOffset="-543.001">-149 6020 782 0,'0'0'300'16,"0"0"17"-16,0 0-59 15,0 0-61-15,0 0-45 16,0 0-24-16,0 0-22 15,0-8-26-15,0 6-37 16,0 1-21-16,0-3-22 16,0 0-28-16,-8-1-118 15,-11 3-131-15,-11-1-388 16,14 2-390-16</inkml:trace>
          <inkml:trace contextRef="#ctx0" brushRef="#br0" timeOffset="2242.2369">-4326 5979 778 0,'0'0'224'0,"0"0"19"0,0 0-59 16,0 0-45-16,0 0-48 15,-121 7-48-15,91 16-16 16,11 6 6-16,-3 12 4 16,6 10-5-16,13 10-4 15,3 6 4-15,0-2-9 16,27-10 4-16,14-13 29 15,10-13 30-15,6-16 4 16,0-13-5-16,5-4 3 16,-13-27-25-16,0-18-2 15,-19-12-18-15,-20-7-19 16,-10-6-24-16,-16 2-24 16,-33 3-65-16,-40 10-129 15,11 17-259-15,7 18-1039 0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2:20.7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178E22-8AAE-4E22-B5D9-6F898613A65E}" emma:medium="tactile" emma:mode="ink">
          <msink:context xmlns:msink="http://schemas.microsoft.com/ink/2010/main" type="inkDrawing" rotatedBoundingBox="24612,9072 28467,8845 28472,8918 24616,9144" semanticType="underline" shapeName="Other">
            <msink:sourceLink direction="with" ref="{6BB9CA15-D01E-4869-B6BF-64FF97BA9E8F}"/>
          </msink:context>
        </emma:interpretation>
      </emma:emma>
    </inkml:annotationXML>
    <inkml:trace contextRef="#ctx0" brushRef="#br0">0 218 935 0,'0'0'185'16,"0"0"8"-16,0 0-77 16,0 0 26-16,0 0-50 15,0 0-44-15,0 0-4 16,79-15-15-16,-33 12 11 16,16 2-21-16,22 1 4 15,32 0-8-15,28 0 5 16,13 4-12-16,-6 2 3 15,-5-6 0-15,-2 0-1 16,18-5 25-16,0-15 31 16,12-4-18-16,15-3-32 15,3 4-9-15,6 1-7 16,-1 7 0-16,-5 8 0 0,-2 3 7 16,-6 0-6-16,-11 3 1 15,-13-3 6-15,-25-5-8 16,-21 3 0-16,-30-1 0 15,-28 1 1-15,-10 0 10 16,-5-1-11-16,-3 1 30 16,-14 1-20-16,-8 3 11 15,-16 1 11-15,0 1-32 16,-37 0-68-16,-4 0-155 16,-8 0-718-16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2:21.5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60762F-9759-420A-BC1A-2F7486C17DFA}" emma:medium="tactile" emma:mode="ink">
          <msink:context xmlns:msink="http://schemas.microsoft.com/ink/2010/main" type="inkDrawing" rotatedBoundingBox="24934,11891 28631,11501 28639,11574 24942,11964" shapeName="Other"/>
        </emma:interpretation>
      </emma:emma>
    </inkml:annotationXML>
    <inkml:trace contextRef="#ctx0" brushRef="#br0">0 414 666 0,'0'0'513'0,"0"0"-403"16,0 0 8-16,0 0 7 16,0 0 6-16,0 0-57 15,0 0-11-15,143-4-27 16,-72-1 8-16,32-2-4 0,32 1-1 16,41-6-14-16,21-2 8 15,1-3-12-15,-1-5-3 16,-10-2-2-16,16-2-4 15,3-2-5-15,-6 0 8 16,0 5-9-16,-10 2 7 16,-6 4 2-16,-19 3 7 15,-16 5-9-15,-19-1-11 16,-11 1-1-16,-25 2 5 16,-15-1 6-16,-17 3 6 15,-11-3-5-15,9 1-13 16,-3-3 15-16,-3 3-4 15,-13 0 4-15,-17 2 6 0,-8 2-5 16,-8 2 11 0,-8-1-9-16,0 2-5 0,0-2-9 15,0 2-4-15,0-4-25 16,-21-9-65-16,-4 0-213 16,1-3-927-16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6:44.0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8714B1-C2AE-4581-B0E4-25E84148DC5B}" emma:medium="tactile" emma:mode="ink">
          <msink:context xmlns:msink="http://schemas.microsoft.com/ink/2010/main" type="writingRegion" rotatedBoundingBox="33205,16248 33362,16248 33362,16920 33205,16920"/>
        </emma:interpretation>
      </emma:emma>
    </inkml:annotationXML>
    <inkml:traceGroup>
      <inkml:annotationXML>
        <emma:emma xmlns:emma="http://www.w3.org/2003/04/emma" version="1.0">
          <emma:interpretation id="{950DB519-3049-4916-A677-DE5854D2B538}" emma:medium="tactile" emma:mode="ink">
            <msink:context xmlns:msink="http://schemas.microsoft.com/ink/2010/main" type="paragraph" rotatedBoundingBox="33205,16248 33362,16248 33362,16920 33205,16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47992C-19DD-403D-974A-5BD50A8DBE51}" emma:medium="tactile" emma:mode="ink">
              <msink:context xmlns:msink="http://schemas.microsoft.com/ink/2010/main" type="line" rotatedBoundingBox="33205,16248 33362,16248 33362,16920 33205,16920"/>
            </emma:interpretation>
          </emma:emma>
        </inkml:annotationXML>
        <inkml:traceGroup>
          <inkml:annotationXML>
            <emma:emma xmlns:emma="http://www.w3.org/2003/04/emma" version="1.0">
              <emma:interpretation id="{8B9BAA83-9236-49C7-ADA3-1ACB7D7E3E4A}" emma:medium="tactile" emma:mode="ink">
                <msink:context xmlns:msink="http://schemas.microsoft.com/ink/2010/main" type="inkWord" rotatedBoundingBox="33205,16248 33362,16248 33362,16920 33205,16920"/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^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7 393 568 0,'0'0'129'0,"0"0"67"16,0 0-2-16,0 0-50 15,0 0-2-15,0 0-30 16,0 0-16-16,-8-24-7 16,8 24 0-16,0 0-3 15,0 0-10 1,0 0-7-16,0 0-3 15,0 0-12-15,0-2-15 16,0 2-4-16,0-1-4 16,0-2 0-16,0 0 5 15,8-4-8-15,8-6-3 16,-2-5-12-16,8-7-4 16,-6-5 6-16,0-1 0 0,-8-4-15 15,0 0 6-15,-8 0 5 16,0-1 1-16,0 8-12 15,0 2 0-15,0 7 0 16,-8 6 0-16,8 7 1 0,-5 3 1 16,5 3-2-16,0 0-1 15,0 0-18 1,0 0-4-16,0 3-6 16,0 16 5-16,0 7 21 15,5 7 3-15,3 7 0 16,0 5 0-16,1 1 0 15,-1 1 0-15,-6-1 2 16,4-1-1-16,-4 2 0 16,4-3 0-16,-6 1-1 15,0-3 9-15,0-5-8 0,0-3 0 16,0-9 0-16,0-5 0 16,0-6 0-16,0-6 0 15,0-4 0-15,0-2 0 16,0-2 0-16,0 0 1 15,0 0 7-15,0 0-2 0,0 0-6 16,0 0-1-16,0 0-7 16,0 0-36-16,3-6-59 15,-3-21-93-15,5-1-164 16,-5-3-692-16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6:56.0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0 111 544 0,'0'0'131'0,"0"0"23"16,0 0-11-16,0 0-5 16,0 0-11-16,0 0-47 15,0 0-47-15,11-12 3 16,-6 9 11-16,-2 1 7 15,-3 2-5-15,0 0-4 16,0-2-3-16,0 2-5 16,0-2-4-16,5 2-9 15,-2-2-13-15,10 1-1 0,-2-3-8 16,11 0 15-16,2 0 8 16,9 1-1-16,5-1 3 15,2 1-3-15,9 0 1 16,5 2-5-16,3 1 1 15,5-2 5-15,0 2 8 16,-2 0-14-16,8-2 9 16,-4 0-5-16,7 0-6 15,2 1 11-15,-3-3-22 16,3 2 5-16,-8-2-2 16,3 1-2-16,-11-1 7 15,-3-1-1-15,-11-2 0 16,-10 2-6-16,-12 0-6 15,-4 1 5-15,-9-1-7 16,-3 2-19-16,-2 2-18 0,-3 1-69 16,0 0-87-16,-25 4-103 15,-4 8-283-15,2-1-212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6:56.65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18 386 0,'0'0'104'16,"0"0"9"-16,0 0 30 15,0 0 5-15,0 0-36 0,0 0-23 16,0 0 5-16,-16-10 2 16,16 8-16-16,0 2-27 15,0-1-16-15,0 1-8 16,16 0-10-16,17 0-12 16,-1 0 25-16,14 0 4 15,9 0-5-15,-4 0 5 16,17 1 3-16,-3 4-21 15,8 2-5-15,2-1-1 16,-2-3 13-16,-2 2 11 16,-6-3-2-16,13 1-2 15,-13 0 0-15,6-3-4 16,-7 0 0-16,1 0-9 0,-5 0-6 16,-17 0 2-16,-5-4 5 15,-14 0-12-15,-10 2-8 16,-6 2 0-16,-8 0-35 15,0 0-84-15,-13 2-125 16,-12 6-469-16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6:57.7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59 565 0,'0'0'225'0,"0"0"-86"15,0 0 37-15,0 0-57 16,0 0 30-16,0 0-68 16,0 0-20-16,70-40-4 0,-45 33-3 15,-1 1-11-15,16 2 0 16,1 1-4-16,13 2-4 16,8 1 12-16,9 0 1 15,5 0 8-15,7 0-18 16,7 0-13-16,4 0-3 15,-4 0 13-15,4 3-12 16,-7-2-1-16,0 3-14 16,-14-2-2-16,-11 0-5 15,-13 0 1-15,-11-2-2 16,-14 2-28-16,-11-2-34 16,-10 1-70-16,-3 5-81 15,-8 0-134-15,-8-1-265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6:58.28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0-1 446 0,'0'0'143'0,"0"0"-39"16,0 0 44-16,0 0 23 15,0 0-34-15,0 0-38 16,0 0 11-16,70 9-25 16,-29-3-5-16,7 1-21 15,12 0-4-15,-3 3-1 16,13-3-6-16,-5 2-6 15,13-1 1-15,1-1-7 0,-3-1-1 16,8-2-10-16,2-3-7 16,-5-1-1-16,9 0 7 15,-6 0-6-15,-11 0 4 16,0 0-8-16,-19 0 3 16,0-1-6-16,-19-2-5 15,-5 3-5-15,-14-1 0 16,-8 1-1-16,0-2-10 15,-8 2-35-15,0-4-59 16,0-2-90-16,-8 1-415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8:31.58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AEDF52-2448-4059-8BD3-58CD72F862C6}" emma:medium="tactile" emma:mode="ink">
          <msink:context xmlns:msink="http://schemas.microsoft.com/ink/2010/main" type="writingRegion" rotatedBoundingBox="24026,13445 24741,13445 24741,14018 24026,14018"/>
        </emma:interpretation>
      </emma:emma>
    </inkml:annotationXML>
    <inkml:traceGroup>
      <inkml:annotationXML>
        <emma:emma xmlns:emma="http://www.w3.org/2003/04/emma" version="1.0">
          <emma:interpretation id="{7EA32985-EDD3-4D36-A193-DA62338CF3A5}" emma:medium="tactile" emma:mode="ink">
            <msink:context xmlns:msink="http://schemas.microsoft.com/ink/2010/main" type="paragraph" rotatedBoundingBox="24026,13445 24741,13445 24741,14018 24026,14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206F3F-6D3C-4113-AA54-DCE74A54636B}" emma:medium="tactile" emma:mode="ink">
              <msink:context xmlns:msink="http://schemas.microsoft.com/ink/2010/main" type="line" rotatedBoundingBox="24026,13445 24741,13445 24741,14018 24026,14018"/>
            </emma:interpretation>
          </emma:emma>
        </inkml:annotationXML>
        <inkml:traceGroup>
          <inkml:annotationXML>
            <emma:emma xmlns:emma="http://www.w3.org/2003/04/emma" version="1.0">
              <emma:interpretation id="{2242DC3C-B310-4249-B93A-6B48C69D5A8A}" emma:medium="tactile" emma:mode="ink">
                <msink:context xmlns:msink="http://schemas.microsoft.com/ink/2010/main" type="inkWord" rotatedBoundingBox="24026,13445 24741,13445 24741,14018 24026,14018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º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8</emma:literal>
                </emma:interpretation>
              </emma:one-of>
            </emma:emma>
          </inkml:annotationXML>
          <inkml:trace contextRef="#ctx0" brushRef="#br0">10315-606 335 0,'0'0'129'0,"0"0"-14"16,0 0-43-16,0 0-30 0,0 0-9 16,0 0 6-1,0 0 10-15,0-8 14 0,0 8 30 16,0 0 27-16,0-1 21 16,0 1-17-16,0 0-29 0,0-2 1 15,0 2-16-15,0 0-28 16,0-2 9-16,0-2-17 15,0 0-4-15,0 0-10 16,0-1-15-16,-5-1 4 16,-6 1-6-1,3-2-12-15,-6 2-1 16,-2 1 1-16,0 0-1 16,0-1 0-16,-9 5-1 15,9-3 1-15,-6 3 0 16,3 0 1-16,-5 0-1 15,2 0 1-15,-2 0 0 16,2 0 1-16,-2 0-1 0,8 0-1 16,-3 3-1-16,-3 7 0 15,6-1 0-15,0 2 0 16,-6 0-5-16,11 3 6 16,-2-2-2-16,2 4 2 15,-3-2-1-15,4 4 0 0,-4-3 0 31,6 4-2-31,0-2 2 16,0-1 1-16,2 1-1 0,4 0 0 16,-4-3-1-16,6 1-3 15,0 1 5-15,0 0 0 16,0-2 0-16,0 3 1 16,0 0-1-16,0-1 0 15,8 0 1-15,6 0 0 0,-6-2 0 16,0 1 0-16,8-2-1 15,-2-2 0-15,-3 2 1 16,2-2 0-16,-2 2 0 16,5-2 0-16,-2 0-1 15,2 1 1-15,0-3 1 16,6-3-2-16,-6 2 0 0,3-4 6 16,-3 0-6-16,9-3-1 15,2-1 1-15,-3 3 0 16,3-3-1-16,-3 0-9 15,6 0 9-15,0 0 0 16,-6-3 1-16,-5-4-1 16,3-3-1-1,-6 0 1-15,9-4 1 16,-9-2-2-16,5-1 1 0,-2-1 0 16,-5-2 0-16,2-1 1 15,-5-1 0-15,-6 2 7 16,3-4-6-16,-8 2 0 15,0-3 0-15,0 2 9 16,0-1-1-16,0 1-8 0,-8 0 5 16,-5 0-5-16,-3 3-1 15,-1 0-1-15,1 5 0 16,-3 0 2-16,-2 6 7 16,-4 0-7-16,1 3-1 15,-9 3 9-15,9 0 4 16,-14 3-13-1,14 0 1-15,-9 0 7 16,4 8-7-16,-4 5 6 16,3 4-6-16,3-1-1 15,3 3 0-15,2 1-7 16,6 0 5-16,0 3 1 16,8-1 0-16,-6 0-5 15,11 0 5-15,-2-1 0 0,2 1 1 0,3 0 0 16,0-2 1-1,0-1-1-15,3-1 1 0,5-1 0 16,6-1-1-16,-4-3 1 16,4 2 0-16,2-2-1 15,6 0 1-15,-3-3-1 16,-3 4 1-16,6-4-1 0,-3 2 1 16,2-1-1-16,9-1 0 15,-11-4-1-15,5 2-5 16,1-3-1-16,2-1 5 15,-3-2-5-15,-5-2-3 16,5 0-6-16,1 0-6 16,-4-6 4-1,4-4-4-15,-4-6 5 16,4 0 9-16,-6-4 8 16,2-2 0-16,1-4 0 15,-6-2 15-15,0-2 12 16,-5-1 6-16,-3-2 6 0,1-1-5 15,-9 0-15-15,0-1 19 16,-17-1-15-16,-10 1-9 0,-19 0-14 16,-8 5-13-1,-11 8-3-15,8 9-17 0,-21 13-71 16,13 12-72-16,13 6-348 0</inkml:trace>
        </inkml:traceGroup>
      </inkml:traceGroup>
    </inkml:traceGroup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6:33.0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A6E6A7-3112-49A5-AD1A-7C90F8EBB7B7}" emma:medium="tactile" emma:mode="ink">
          <msink:context xmlns:msink="http://schemas.microsoft.com/ink/2010/main" type="writingRegion" rotatedBoundingBox="20727,16628 21277,16628 21277,17525 20727,17525"/>
        </emma:interpretation>
      </emma:emma>
    </inkml:annotationXML>
    <inkml:traceGroup>
      <inkml:annotationXML>
        <emma:emma xmlns:emma="http://www.w3.org/2003/04/emma" version="1.0">
          <emma:interpretation id="{59F62F5C-AE2E-4B20-A0DA-C78F5177EB77}" emma:medium="tactile" emma:mode="ink">
            <msink:context xmlns:msink="http://schemas.microsoft.com/ink/2010/main" type="paragraph" rotatedBoundingBox="20727,16628 21277,16628 21277,17525 20727,17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3F3212-8D2A-42C6-821F-B476AE914294}" emma:medium="tactile" emma:mode="ink">
              <msink:context xmlns:msink="http://schemas.microsoft.com/ink/2010/main" type="line" rotatedBoundingBox="20727,16628 21277,16628 21277,17525 20727,17525"/>
            </emma:interpretation>
          </emma:emma>
        </inkml:annotationXML>
        <inkml:traceGroup>
          <inkml:annotationXML>
            <emma:emma xmlns:emma="http://www.w3.org/2003/04/emma" version="1.0">
              <emma:interpretation id="{33D68319-D545-4AF6-A99C-EC19DD4531D3}" emma:medium="tactile" emma:mode="ink">
                <msink:context xmlns:msink="http://schemas.microsoft.com/ink/2010/main" type="inkWord" rotatedBoundingBox="20727,16628 21277,16628 21277,17525 20727,17525"/>
              </emma:interpretation>
            </emma:emma>
          </inkml:annotationXML>
          <inkml:trace contextRef="#ctx0" brushRef="#br0">3 144 537 0,'0'0'98'0,"0"0"94"16,0 0-62-1,0 0-35-15,0 0-11 16,0 0-16-16,0 0 8 16,-3 0 25-16,3 0 1 15,0 0-17-15,0 0-7 16,0 0-3-16,0 0 0 0,0 0-9 16,0 0-11-16,0 0-5 15,0 0-17-15,0 0-6 16,0 0-9-16,0 0-4 15,0-3-5-15,0 0 0 16,0-2-8-16,9 1-1 16,1-4-1-16,12 1 0 0,-6 1-6 15,9-1 6-15,-1 0 0 16,6 1 1-16,-3 0 1 16,3 1-1-16,-1-1 1 15,4 1-1-15,-6-3 0 16,3 3 0-16,-1-2 0 15,-10 0 0 1,-2 0 1-16,4 4-1 16,-10-3 0-16,3 4 0 15,-6-1-6-15,8 1 5 0,-8-2 1 16,6 3-1-16,-6-3 1 16,0 2 0-16,-5-2 0 15,2 2 0-15,-2 2-1 16,-3 0 0-16,5 0 0 0,-5 0 0 15,0 0 1-15,0 0 0 16,0 0-2-16,0 0-5 16,0 0-2-16,0 0 8 15,0 0 1-15,0 0-1 16,0 0 0-16,0 0 0 16,0 0 1-16,0 10 0 0,0-1 1 15,0 3 5-15,0 4-5 16,0 0 0-16,0 3 15 15,0 1-8-15,0 0 0 16,0 3 0-16,3-4-1 16,-3 4 1-16,5-3-6 0,-5 2 7 31,0 0-8-31,0 0 10 0,0 3-1 16,0-5-3-1,0 2-1-15,3 0-4 0,-3 0 8 16,0 1-3-16,5-1 2 15,-5 2-1-15,0 2 0 16,0 1-2-16,0 1-4 16,0 0 5-16,3 0-1 0,-3-3-5 15,0 3-1-15,5-2 7 16,-5 0-6-16,0 0 0 16,3-3 0-16,-3 3 5 15,0-4-5-15,6-2 0 16,-4-2 1-16,-2-2-1 15,6-3 6 1,-6-3-6-16,0-1-1 16,0-2 1-16,0-3 1 0,8 0 5 0,-8-3-1 15,0 2-5-15,0-3 5 16,0 0-5-16,0 0 5 16,0 0 0-16,0 0-5 15,0 0-1 1,0 0-10-16,0 0-26 15,0 0-29-15,0-6-35 16,0-13-42-16,0 3-86 16,0-3-450-16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18.78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0 133 844 0,'0'0'140'16,"0"0"121"-16,0 0-116 15,0 0 25-15,0 0-41 16,0 0-31-16,0 0-28 16,30-51-26-16,-22 50 0 15,3-2-17-15,11 0-13 16,2-1 2-16,16 1-1 15,1 1 4-15,13 1 1 16,0-2 4-16,3 3 7 16,5-1-6-16,-5 1-2 15,0-2-2-15,5-2 4 16,9 1 2-16,-6-3 13 16,16 0-9-16,3 2-15 0,-3-2-1 15,5 2-9 1,-4 0 0-16,4 2 0 0,-7 2 8 15,-1 0 3-15,-5-2-2 16,-2 2 16-16,-7-1-3 16,-7-3-3-16,-3 2-6 15,1-1-4-15,-15-1-3 16,1 4 2-16,-11 0-4 16,-12-3 0-16,-4 3-2 15,-11 0-8-15,-3 0 1 16,0 0-1-16,0 0-15 15,-11 0-50-15,-51 0-60 0,-1 0-176 16,-2 0-451-16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8:50.6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181948-C693-4E39-B9CA-58DE83811451}" emma:medium="tactile" emma:mode="ink">
          <msink:context xmlns:msink="http://schemas.microsoft.com/ink/2010/main" type="writingRegion" rotatedBoundingBox="24700,17436 25325,17436 25325,18127 24700,18127"/>
        </emma:interpretation>
      </emma:emma>
    </inkml:annotationXML>
    <inkml:traceGroup>
      <inkml:annotationXML>
        <emma:emma xmlns:emma="http://www.w3.org/2003/04/emma" version="1.0">
          <emma:interpretation id="{7D46EDA4-140B-43B5-B910-2EB4085DBEF4}" emma:medium="tactile" emma:mode="ink">
            <msink:context xmlns:msink="http://schemas.microsoft.com/ink/2010/main" type="paragraph" rotatedBoundingBox="24700,17436 25325,17436 25325,18127 24700,18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C5ADA7-D983-44FD-BAFF-1B78C96BBAB3}" emma:medium="tactile" emma:mode="ink">
              <msink:context xmlns:msink="http://schemas.microsoft.com/ink/2010/main" type="line" rotatedBoundingBox="24700,17436 25325,17436 25325,18127 24700,18127"/>
            </emma:interpretation>
          </emma:emma>
        </inkml:annotationXML>
        <inkml:traceGroup>
          <inkml:annotationXML>
            <emma:emma xmlns:emma="http://www.w3.org/2003/04/emma" version="1.0">
              <emma:interpretation id="{367902F1-C166-4CEE-9453-BB8EE76201F1}" emma:medium="tactile" emma:mode="ink">
                <msink:context xmlns:msink="http://schemas.microsoft.com/ink/2010/main" type="inkWord" rotatedBoundingBox="24700,17436 25325,17436 25325,18127 24700,18127"/>
              </emma:interpretation>
              <emma:one-of disjunction-type="recognition" id="oneOf0">
                <emma:interpretation id="interp0" emma:lang="" emma:confidence="0">
                  <emma:literal>os</emma:literal>
                </emma:interpretation>
                <emma:interpretation id="interp1" emma:lang="" emma:confidence="0">
                  <emma:literal>ós</emma:literal>
                </emma:interpretation>
                <emma:interpretation id="interp2" emma:lang="" emma:confidence="0">
                  <emma:literal>ó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ob</emma:literal>
                </emma:interpretation>
              </emma:one-of>
            </emma:emma>
          </inkml:annotationXML>
          <inkml:trace contextRef="#ctx0" brushRef="#br0">0 298 652 0,'0'0'188'0,"0"0"40"15,0 0-3-15,0 0-115 16,0 0-19-16,0 0-38 15,57-105 22-15,-52 79 3 16,-2 0 6-16,-3 0-17 16,0 2-11-16,0 4-3 15,0 1-16-15,0 2-14 16,-3 7-4-16,-2 1 1 16,5 1 1-16,0 3-8 15,0 4 3-15,0 1-10 0,0-2-5 16,0 2 0-1,0-1 0-15,13 1-1 0,4 0 0 16,4 0 2-16,4 3 9 16,2 8 3-16,5 4 5 15,3 3-12-15,0-1-1 16,3 2 6-16,3 1 4 16,-3 0 6-16,-6-1-1 15,1-1-3-15,-4 0-3 16,-1-2-1-16,-12-6-3 15,0-1 2-15,-8-2-12 16,-2-4 1-16,-6-3 4 16,0 0-6-16,0 0-35 15,-14 0-87-15,-2-6-191 16,0-3-721-16</inkml:trace>
          <inkml:trace contextRef="#ctx0" brushRef="#br0" timeOffset="-734.8748">173 76 423 0,'0'0'81'0,"0"0"76"15,0 0-35-15,0 0 21 16,0 0-15-16,0 0-32 15,3 0 5-15,-3 0 1 16,0 0-24-16,0 0-14 16,5 0-3-16,-5 0-15 15,0 0 10-15,3-2 6 0,-3 2-2 16,0-2-3 0,0 2-8-16,0 0-8 0,0 0 3 15,0 0-18 1,0 0-14-16,0 0-11 0,0 0-1 15,0 0-5-15,8 0 3 16,6 12 1-16,2 4 1 16,0 8 2-16,6 2-1 15,-3 8 7-15,2 1 1 16,-4 3-8-16,12 1 12 16,-4 5-12-16,2-5 5 15,-3 2-4-15,6 0-1 16,0-3 2-16,-3-3-2 15,-3 0 0-15,-2-3 0 16,-6-6 5-16,8-2-5 16,-10-6-1-16,-6-6 0 15,0-3-1-15,-8-9-50 0,0-6-48 16,0-13-75-16,-16-10-526 16</inkml:trace>
        </inkml:traceGroup>
      </inkml:traceGroup>
    </inkml:traceGroup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7:06.2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79E812B-2B9F-4244-8F45-ABBE3B862FE5}" emma:medium="tactile" emma:mode="ink">
          <msink:context xmlns:msink="http://schemas.microsoft.com/ink/2010/main" type="writingRegion" rotatedBoundingBox="1163,13267 30820,13830 30719,19161 1061,18599"/>
        </emma:interpretation>
      </emma:emma>
    </inkml:annotationXML>
    <inkml:traceGroup>
      <inkml:annotationXML>
        <emma:emma xmlns:emma="http://www.w3.org/2003/04/emma" version="1.0">
          <emma:interpretation id="{90AFD738-E213-406C-A82E-93B99236BF1A}" emma:medium="tactile" emma:mode="ink">
            <msink:context xmlns:msink="http://schemas.microsoft.com/ink/2010/main" type="paragraph" rotatedBoundingBox="10939,13387 18118,13607 18091,14501 10911,1428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787E0DA-257D-4F0E-882B-562176F1256F}" emma:medium="tactile" emma:mode="ink">
              <msink:context xmlns:msink="http://schemas.microsoft.com/ink/2010/main" type="line" rotatedBoundingBox="10939,13387 18118,13607 18091,14501 10911,14281"/>
            </emma:interpretation>
          </emma:emma>
        </inkml:annotationXML>
        <inkml:traceGroup>
          <inkml:annotationXML>
            <emma:emma xmlns:emma="http://www.w3.org/2003/04/emma" version="1.0">
              <emma:interpretation id="{953D2C5E-EFBF-45E5-83CC-297E16309056}" emma:medium="tactile" emma:mode="ink">
                <msink:context xmlns:msink="http://schemas.microsoft.com/ink/2010/main" type="inkWord" rotatedBoundingBox="13905,13720 14293,13731 14279,14198 13890,14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 3 3 0,'0'0'61'0,"0"0"-8"0,0 0-17 15,0 0-11 1,0 0-7-16,0 0-6 0,-16-3-11 15,16 3 10-15,-3 0-10 16,3 0 1-16,-5 0-1 0,5 0-1 16,0 0 0-16,0 0 0 15,0 0-8-15,0 0-16 16,-3 0-15-16,3 0-16 16,-6 0-20-16,4 0 52 15</inkml:trace>
          <inkml:trace contextRef="#ctx0" brushRef="#br0" timeOffset="917.6298">-287-260 93 0,'0'0'96'0,"0"0"-34"16,0 0-20-16,0 0-10 16,0 0-11-16,0 0 10 15,0 0 22-15,0-45 25 16,0 39 7-16,0 2-1 16,0-2-15-16,0 3-20 15,0-2 5-15,0 0 9 0,0-1 11 16,0-1 13-16,0 1 17 15,0-1-1-15,0 1 8 16,0 0-12-16,0 4-2 16,-6 0-15-16,6 2-19 15,0 0-33-15,0 0-30 0,0 0-7 32,-8 4-3-32,8 13 4 15,0 7 6-15,0 5 1 0,-8 5-1 16,0 4 2-1,8 0 5-15,0 2-7 0,0 1 0 0,0-3 2 16,0-2-2-16,0-5 7 16,8-7-7-16,14-4 1 15,-3-4 6-15,11-6 5 16,2-4-3-16,14-6-9 16,-3 0-23-16,3 0-15 15,0-13-19-15,-10 0-28 16,-7-2-44-16,-12-11-116 15,-9 4-89-15,-8 1-329 0</inkml:trace>
          <inkml:trace contextRef="#ctx0" brushRef="#br0" timeOffset="1104.6669">-244-325 667 0,'0'0'113'0,"0"0"-31"0,0 0 63 16,0 0-54-16,0 0-55 15,108-66-30-15,-91 63-6 16,-15 3-123-16,-2 3-114 16,0 7-151-16</inkml:trace>
        </inkml:traceGroup>
        <inkml:traceGroup>
          <inkml:annotationXML>
            <emma:emma xmlns:emma="http://www.w3.org/2003/04/emma" version="1.0">
              <emma:interpretation id="{90D6CEF6-DC2A-4488-88FD-99DCA03BD09A}" emma:medium="tactile" emma:mode="ink">
                <msink:context xmlns:msink="http://schemas.microsoft.com/ink/2010/main" type="inkWord" rotatedBoundingBox="10939,13387 17228,13580 17200,14473 10911,142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87.1216">-238-108 517 0,'0'0'139'0,"0"0"35"16,0 0 29 0,0 0-25-16,0 0-77 15,102-26-63-15,-66 13-38 16,-7 3-21-16,12-5-132 15,-11 3-138-15,-14 4-274 0</inkml:trace>
          <inkml:trace contextRef="#ctx0" brushRef="#br0" timeOffset="1641.0387">35-191 713 0,'0'0'101'0,"0"0"-36"16,0 0-43-16,0 0-22 15,111-29-15-15,-73 29-129 0,2 7-169 16</inkml:trace>
          <inkml:trace contextRef="#ctx0" brushRef="#br0" timeOffset="1490.5117">159-184 393 0,'0'0'97'0,"0"0"87"16,0 0-33-16,0 0-27 15,90 131-13-15,-69-84-34 16,-4 1 2-16,-9 4-8 0,0-4-29 16,-8-8-14-16,0-6-28 15,0-8 0-15,0-8-68 32,0-10-58-32,-8-5-77 0,-9-3-65 15</inkml:trace>
          <inkml:trace contextRef="#ctx0" brushRef="#br0" timeOffset="1941.7547">582-43 423 0,'0'0'99'16,"0"0"88"-16,0 0-21 15,0 0-10-15,0 0-26 16,0 0 3-16,0 0-33 15,56-94-59-15,-75 84-2 16,-13 7-39-16,-1 3 1 16,-4 0-1-16,4 6 0 15,9 12-1-15,7 6-5 0,9 4 6 16,8 3 19-16,0 2 4 16,8-3-7-16,17 0-9 0,7-7-7 15,1-2-1-15,13-4-14 16,-11-7-27-16,3-6-2 15,0-4-63-15,-11 0-61 16,-3-17-26-16,-2-5-34 0,-14-1-157 16</inkml:trace>
          <inkml:trace contextRef="#ctx0" brushRef="#br0" timeOffset="2758.6004">787-86 605 0,'0'0'210'15,"0"0"-61"-15,0 0-101 16,0 0 53-1,0 0 18-15,0 0-32 16,111 47-31-16,-81-31 10 16,-3 1-20-16,-5-2-20 15,-3-4-7-15,-6-3 7 16,3-7-8-16,-8-1-10 16,6 0 6-16,-6-5 19 15,8-13-11-15,1 2-12 0,-1-2-7 16,0 6-3-16,0 2-3 15,9 6-6-15,-1 4-7 16,6 0 2-16,-6 1 2 0,0 12 5 16,9-5 7-16,-9 1 0 15,1-5 1-15,-4-4 1 32,-5 0 5-32,9-4 2 0,-12-13 2 15,-2-6 4-15,-3-1-14 16,0 0 12-16,1 4-6 15,-1 4-7-15,5 9-16 16,3 5-58-16,17 2-25 16,5 0 16-16,2 16 27 15,15 2 30-15,1 5-39 0,1-2-31 16,0-3-31-16,-3-4 18 16,-5-5 34-16,-11-7 19 15,-14-2 11-15,-8 0 36 16,-16-10 8-16,0-5 2 15,0-5 71-15,-16 1 19 0,0-3 45 32,8 8-3-32,0 2-3 15,8 9-11-15,0 3-89 0,0 0-30 16,0 13-15-16,16 13 15 16,0 9 7-16,14 6 2 15,-11 5-9-15,5 2 8 16,-2 0 2-16,-6-2 6 15,-8-7-8-15,0-9 0 0,0-10-7 16,-8-7 0-16,0-8 14 16,-16-5 62-16,0 0-12 15,-14-7-31-15,3-17-4 16,-3-8-24-16,6-9-6 16,16-3-16-16,8 0-25 15,0 0-2-15,24 5 15 0,14 4 28 16,3 7-1-16,-1 7 2 15,9 5 8-15,-3 7 4 16,-8 7-4-16,-6 2 6 16,-13 8-15-16,-11 15-11 15,-8 7-25-15,-2 5 36 16,-28 1 6 0,-3-4-6-16,1-6-32 15,-14-14-63-15,11-10-187 16,5-2-129-16</inkml:trace>
          <inkml:trace contextRef="#ctx0" brushRef="#br0" timeOffset="3043.3437">2343-560 679 0,'0'0'105'0,"0"0"102"15,0 0 72-15,46 135-64 16,-30-79-54 0,-7 2-25-16,1 3-24 15,4 2-37-15,2 0-38 16,0-4-22-16,1-4-14 16,4-10-1-16,-2-8-30 15,-3-10-37-15,6-10-42 16,-6-8-25-16,1-9-17 15,12-7-61-15,-12-13-89 0,-1-2-43 0</inkml:trace>
          <inkml:trace contextRef="#ctx0" brushRef="#br0" timeOffset="3243.8165">2671-10 690 0,'0'0'230'0,"0"0"-78"16,0 0-64-16,0 0 49 0,0 0-21 0,0 0-28 15,70 109-3-15,-29-90 10 16,5-12 41-16,2-7-23 15,-2-1 4-15,-13-20-16 16,-4-5-39-16,-20-1-7 16,-9-3-39-16,-30 2-16 15,-11 10-69-15,-16 10-67 16,-10 8-84 0,-6 28-55-16,16 7-308 15,11 0-327-15</inkml:trace>
          <inkml:trace contextRef="#ctx0" brushRef="#br0" timeOffset="4291.8542">-3169-289 451 0,'0'0'109'0,"0"0"82"15,0 0 8-15,0 0-4 16,0 0-111-16,0 0-5 16,0 0-30-16,-38-33 12 15,22 33-38-15,-6 17-13 0,3 11-1 16,3 6 0-16,2 11 2 15,14 1 4-15,0-2-4 16,25-3 17-16,13-11-18 16,2-14 28-1,9-10 26 1,-3-6-1-16,0-6-2 0,-11-16 12 16,-10-5-16-16,-4-7-14 15,-21-1-30-15,0 0-13 16,-8 0-60-16,-49-9-54 15,3 10-64-15,5 5-362 0</inkml:trace>
          <inkml:trace contextRef="#ctx0" brushRef="#br0" timeOffset="4545.4">-2923-636 707 0,'0'0'114'0,"0"0"-86"16,0 0 125 0,0 0 20-16,65 117-41 15,-35-66-4-15,-6 5-41 16,3 3-20-16,-2 2-19 16,4 1-28-16,-4-7-19 15,-4-6-1-15,-4-6 0 16,-7-10 0-16,4-9-31 15,-11-8-42-15,-3-8-88 0,0-6-182 16,-11-2 15-16</inkml:trace>
          <inkml:trace contextRef="#ctx0" brushRef="#br0" timeOffset="5108.6965">-2936-294 120 0,'0'0'502'0,"0"0"-400"16,124-35 50-16,-64 24-7 15,-6 4-75-15,0 7-13 16,-5 0-33-16,-9 1-13 16,-2 16-9-16,-14 5-2 0,6 8-16 15,-5 3 16-15,-7 4 6 16,-1 1-6-16,-4 5 6 15,-5-3 4-15,9 1 2 16,-17-6 46-16,8-10-39 16,-8-8 20-16,0-8-2 15,0-6 30-15,0-3 30 0,0 0 21 16,-8-9-13-16,-1-13-65 16,-4-6-30-16,2-5-3 0,6-5-7 15,5 0-1 1,0 1-17-16,21 2 12 0,12 4 6 15,5 6-1-15,-3 9 0 16,3 8 1 0,2 7-2-16,1 1 2 15,-3 5 0-15,0 14 0 16,-11 5 0-16,-3 5-10 16,-2 1 1-16,2-3 9 15,-2-2 10-15,-3-9-10 16,-3-6 18-16,0-9 18 15,-2-1 67-15,-6-8 27 0,8-11-37 16,-16-7-17-16,0-2-39 16,-8 2-37-16,-8 4-34 15,-17 9-56-15,1 10-110 16,-14 6-64-16,16 17-218 16,6 2-125-16</inkml:trace>
        </inkml:traceGroup>
        <inkml:traceGroup>
          <inkml:annotationXML>
            <emma:emma xmlns:emma="http://www.w3.org/2003/04/emma" version="1.0">
              <emma:interpretation id="{14E3D85F-733E-49AB-93D4-F013EB3C944E}" emma:medium="tactile" emma:mode="ink">
                <msink:context xmlns:msink="http://schemas.microsoft.com/ink/2010/main" type="inkWord" rotatedBoundingBox="17849,13764 18013,13769 18011,13860 17846,138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753.3759">3702-307 753 0,'0'0'122'0,"0"0"141"16,0 0-117-16,0 0-68 0,0 0-60 15,0 0-13-15,0 0-5 16,-17 0-11-16,17 2-4 16,-8 1 15-16,0 1 73 15,0 0 7-15,-6-2 12 16,12-2-15-16,-6 0 6 0,2 0-16 31,6-2-41-31,0-7-26 16,6-4-13-16,13 0 13 0,2 4 0 15,17 0 1-15,-14 5 0 16,1 4 8-16,-9 0-9 16,-8 0 0-16,0 4-13 0,-8 6-16 15,0 3 4-15,-8 2 25 16,-8 2 2-16,-14-4 8 16,3-4 0-16,-3-3 2 15,9-6 1-15,4 0-7 16,15 0-6-16,2-8-26 15,0-1-18-15,8 1 18 16,8 3 20-16,8 1 4 16,-7 4 2-16,-9 0 0 0,0 0 0 15,-3 0-14-15,-5 0-36 16,0 6-15-16,0-6-30 16,-13 0-402-16,5 0-371 0</inkml:trace>
        </inkml:traceGroup>
        <inkml:traceGroup>
          <inkml:annotationXML>
            <emma:emma xmlns:emma="http://www.w3.org/2003/04/emma" version="1.0">
              <emma:interpretation id="{0F49BE53-4829-4896-9F68-05AD5802F1F6}" emma:medium="tactile" emma:mode="ink">
                <msink:context xmlns:msink="http://schemas.microsoft.com/ink/2010/main" type="inkWord" rotatedBoundingBox="17862,13832 18111,13840 18093,14433 17844,14426"/>
              </emma:interpretation>
              <emma:one-of disjunction-type="recognition" id="oneOf3">
                <emma:interpretation id="interp3" emma:lang="" emma:confidence="0">
                  <emma:literal>É</emma:literal>
                </emma:interpretation>
                <emma:interpretation id="interp4" emma:lang="" emma:confidence="0">
                  <emma:literal>¿</emma:literal>
                </emma:interpretation>
                <emma:interpretation id="interp5" emma:lang="" emma:confidence="0">
                  <emma:literal>:</emma:literal>
                </emma:interpretation>
                <emma:interpretation id="interp6" emma:lang="" emma:confidence="0">
                  <emma:literal>£</emma:literal>
                </emma:interpretation>
                <emma:interpretation id="interp7" emma:lang="" emma:confidence="0">
                  <emma:literal>á</emma:literal>
                </emma:interpretation>
              </emma:one-of>
            </emma:emma>
          </inkml:annotationXML>
          <inkml:trace contextRef="#ctx0" brushRef="#br0" timeOffset="82910.2832">3645-274 552 0,'0'0'179'16,"0"0"92"-16,0 0-68 0,0 0-80 16,0 0-43-16,0 0 39 15,0 0-32-15,81-7-10 16,-73 9-26-16,-8 1-14 16,0 1-31-16,0-2-5 0,0 0 8 15,0 0 16 1,-3-2-25-16,-5 0-10 0,3-6-120 0,5-7-424 15</inkml:trace>
          <inkml:trace contextRef="#ctx0" brushRef="#br0" timeOffset="82455.6774">3718 228 339 0,'0'0'386'16,"0"0"-195"-1,0 0-110-15,0 0 6 16,0 0 5-16,0 0 8 15,0 0-46-15,100 32-35 0,-89-24-18 16,-6 3 0 0,3-4 0-16,-8 0 0 0,0-2 25 15,-13 0 55-15,-12-4-24 16,4-1-11-16,-6 0 2 0,2 0-22 16,1-12-7-16,10-3-6 15,6-4-13-15,8 3-10 16,0-3 4-16,17 4 5 15,7 4-4-15,6 6 5 16,-3 5 0-16,-6 0 8 16,9 0-6-1,-11 13-2-15,-5 2 0 16,-6 3-10-16,-6-1-6 16,-2 1-1-16,0-3 17 15,-16-5 5-15,-3-2-5 16,-5-3 11-16,2-5-3 15,9 0 29-15,2-5 4 0,6-8-18 16,5-1-23-16,0-1 2 16,16 0 12-16,-3 4-12 15,12 4-2-15,-4 5 12 16,-4 2-2-16,-7 0-9 0,-4 0 4 16,-6 4-5-16,0 5-12 15,0 1 12-15,-14-2 11 16,-5 0 5-16,-2-5-6 0,4-3-1 15,1 0-9-15,0-3-22 16,16-23-61-16,0 2-191 16,16-2-444-16</inkml:trace>
        </inkml:traceGroup>
      </inkml:traceGroup>
    </inkml:traceGroup>
    <inkml:traceGroup>
      <inkml:annotationXML>
        <emma:emma xmlns:emma="http://www.w3.org/2003/04/emma" version="1.0">
          <emma:interpretation id="{167C2327-1FFA-43F0-8C61-399C0366E43A}" emma:medium="tactile" emma:mode="ink">
            <msink:context xmlns:msink="http://schemas.microsoft.com/ink/2010/main" type="paragraph" rotatedBoundingBox="5032,14637 17452,14696 17448,15492 5028,154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A86563-2A4C-4C99-A772-456CE1A89B2A}" emma:medium="tactile" emma:mode="ink">
              <msink:context xmlns:msink="http://schemas.microsoft.com/ink/2010/main" type="line" rotatedBoundingBox="5032,14637 17452,14696 17448,15492 5028,15434"/>
            </emma:interpretation>
          </emma:emma>
        </inkml:annotationXML>
        <inkml:traceGroup>
          <inkml:annotationXML>
            <emma:emma xmlns:emma="http://www.w3.org/2003/04/emma" version="1.0">
              <emma:interpretation id="{3F002722-FCB4-4C8A-828B-0BA95066A969}" emma:medium="tactile" emma:mode="ink">
                <msink:context xmlns:msink="http://schemas.microsoft.com/ink/2010/main" type="inkWord" rotatedBoundingBox="5032,14637 9075,14656 9072,15184 5029,1516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800.9776">-8876 537 123 0,'0'0'169'15,"0"0"-41"-15,0 0-56 16,0 0 0-16,0 0-13 16,0 0-24-16,0 0 0 0,-16-13-12 15,16 13-14-15,0-2-9 16,-8 2-26-16,8 0-24 0,-9-1 4 16,9 1 18-1,-8 0 28-15,3-2 10 0,2 2 19 16,-5 0 28-16,3 0 12 31,-3 0-14-31,-3 0 10 16,-3 0 0-16,3 0-15 0,-10 0-8 15,4 0 7-15,1 5-1 16,0 5-12-16,0 1-18 16,0 0 6-16,2 2-14 15,6 0-4-15,5 4-6 16,3-1-1-16,0 4-6 0,16 2 7 15,9 3 3-15,2-2 103 16,3 1-40-16,2-1-8 16,-10-1-23-16,-6-2-1 15,-5-2-16-15,-11 3 0 16,0 1-12-16,0 0 7 16,-19 2 1-16,-11-4 2 0,-11-1-1 15,9-7-15-15,-6-4-20 16,-3-6-45-16,12-2-102 15,10 0-82-15,11-7-1 16,8-6-324-16</inkml:trace>
          <inkml:trace contextRef="#ctx0" brushRef="#br0" timeOffset="10117.7259">-8836 704 117 0,'0'0'299'0,"0"0"-216"0,0 0-58 15,0 0 41-15,0 0 19 16,0 0-2-16,0 0 52 16,117 114-18-16,-90-91-33 15,-5-9-6-15,-6-3 27 16,0-7-21-16,6-4 33 15,-14 0 1 1,0 0-14-16,0-15-8 16,0-5-41-16,-8-4-21 15,0-1-34-15,0 0-29 16,0 4-75-16,-5 3-30 16,5 9-49-16,0 3-210 15,8 3-227-15</inkml:trace>
          <inkml:trace contextRef="#ctx0" brushRef="#br0" timeOffset="10540.5855">-8319 748 139 0,'0'0'184'0,"0"0"2"15,0 0-43-15,0 0-26 16,0 0 6-16,68 112-42 16,-57-78 1-1,-3-1-17-15,-3 0-21 16,-2-5 6-16,-3-6 3 15,0-5-7-15,0-7 15 16,0-4-5-16,-3-6 17 16,-13 0 11-16,-6 0-40 15,-2-12-13-15,0-9-13 16,-1-3-17-16,4-3-2 0,4-2-10 16,15-1-3-16,2-4 1 15,2 1 12-15,23 0-11 16,7-1 12-16,6 5-2 0,3 5 2 15,5 5 16-15,-14 8-6 16,6 6-4-16,-19 5-6 16,5 0 9-16,-10 0-9 0,-6 9-7 15,-8 9-4-15,0 3-3 16,-8 6 12-16,-8 1-6 16,-14 0-13-16,3 0-25 15,-3-6-44-15,6-2-86 16,8-5-73-16,7-4-80 15,4-8-287-15</inkml:trace>
          <inkml:trace contextRef="#ctx0" brushRef="#br0" timeOffset="10941.674">-7891 762 324 0,'0'0'205'16,"0"0"-29"-16,0 0-38 16,0 0 8-16,0 0-13 0,0 0-89 15,0 0-33-15,-57-42 4 16,44 48 6-16,-4 14-9 31,6 4 1-31,3 6-4 0,3 3-8 16,5 0 9-16,0-1-10 15,13-7 1-15,12-2-1 16,-1-9 16-16,14-6 10 0,-3-7 54 16,-2-1-3-16,-4-5-4 15,-4-13-9-15,-9-3-8 16,-8-6-13-16,-2-1-24 16,-6-1-9-16,-6-1-10 15,-18 5-9-15,-9 9-33 16,9 7-18-16,-6 7-27 15,11 2-50-15,6 10-48 16,10 10-3-16,3 11 26 16,19-6-47-16,3-4-203 0</inkml:trace>
          <inkml:trace contextRef="#ctx0" brushRef="#br0" timeOffset="11476.0209">-7645 774 91 0,'0'0'413'15,"0"0"-262"-15,0 0-90 16,0 0-1-16,0 0 59 0,0 0 24 15,0 0-30-15,70 77-21 16,-53-51 14-16,4 0-26 16,-10-2-32-16,3-5-19 15,-3-1-1-15,-6-7-18 16,3-4-3-16,-8-5-6 16,0 0 6-1,3-2 19-15,-3 0 49 16,0 0 30-16,0-10-19 15,0-6-64-15,0-6-22 0,0-4-28 16,0 0-11-16,5 0-2 16,6 3-3-16,3 1 19 15,10 1 24-15,-2 4-12 16,5 5 13-16,-3 2-1 0,6 7-7 16,-1 3 2-16,-1 0 6 15,1 3 8-15,-4 12-8 16,-1 4 15-16,-8 3-1 15,6 0-5-15,-11 0 1 16,-3-1-4-16,0-5-6 16,0-1-22-1,0-5-21-15,-2-4-72 16,2-6-129-16,0-6-73 16,-8-11-64-16</inkml:trace>
          <inkml:trace contextRef="#ctx0" brushRef="#br0" timeOffset="11659.3615">-7066 789 519 0,'0'0'108'0,"0"0"98"16,0 0 18-16,0 0-88 15,0 0-7-15,71 103-46 16,-55-81-40-16,8-3-21 16,-2-6-21-16,-6 0-1 15,3-8-61-15,-5-5-129 16,-6-5-108-16,-8-11-320 0</inkml:trace>
          <inkml:trace contextRef="#ctx0" brushRef="#br0" timeOffset="11791.0441">-7112 714 751 0,'0'0'259'15,"0"0"-107"-15,0 0-152 16,0 0-146-16,0 0-33 15,0 0-39-15,0 0-364 0</inkml:trace>
          <inkml:trace contextRef="#ctx0" brushRef="#br0" timeOffset="12075.8896">-6717 885 327 0,'0'0'127'0,"0"0"88"16,0 0-50-16,0 0 51 15,0 0-45-15,0 0-10 16,0 0-45-16,81-54-37 15,-91 43-67-15,-7 3-12 16,-7 3-10-16,-6 5-1 16,14 0 11-1,0 4 0-15,0 12 6 16,7 7 0-16,4 3-6 16,5-1 0-16,0 4 11 15,0-4 8-15,8-1 0 16,14-2-9-16,-6-2 0 0,17-4-3 15,-4-4-7 1,-4-5-31-16,2-5-17 0,11-2-55 16,-9-7-135-16,-10-7-100 0</inkml:trace>
          <inkml:trace contextRef="#ctx0" brushRef="#br0" timeOffset="12438.9851">-6495 857 461 0,'0'0'82'16,"0"0"28"-16,0 0-9 16,0 0-26-16,0 0-19 15,89 112 12-15,-67-87-22 16,-6-5 9-16,1-5-19 16,-1-6-5-1,-8-4-15-15,-3-3-6 16,-5-2 109-16,3 0 40 15,-3-16-98-15,5-5-41 16,-2-5-19-16,5 0-1 16,0 4 2-16,1 4-1 15,-1 5 46-15,0 5 15 16,-3 7-22-16,-2 1-26 0,10 0-14 16,-4 0 1-16,15 7 1 15,0 4-1-15,1 4-1 16,7 1-6-16,-2 1-23 15,10-2-38-15,15 0-80 0,-1-6-203 16,-14-5-159-16</inkml:trace>
          <inkml:trace contextRef="#ctx0" brushRef="#br0" timeOffset="13047.0296">-5780 845 681 0,'0'0'135'0,"0"0"55"16,0 0-83-16,0 0-38 15,-111-1-41-15,94 23-27 16,12 6 20-16,2 3 0 16,3 3-14-16,0-5-7 15,19-3 0-15,11-9 0 16,8-8-1-1,-3-9 1-15,3 0 3 16,8-13 6-16,-14-13-9 16,-7-7-38-16,-9-5-20 15,-8-2-31-15,-8-5-2 16,0 3 49-16,0 0 13 0,-24 3 29 16,16 8 11-16,-6 5 60 15,6 9 71-15,5 8 4 0,3 9-30 16,0 0-100-16,0 9-6 15,0 17-5-15,17 7 29 16,-7 8 4-16,4 3 19 16,2 2 3-16,0-2-20 15,6-3-10-15,-6-4-28 16,9-5 4-16,-1-10-6 0,0-9-19 31,9-8-10-31,7-5 5 16,-2 0 5-16,-5 0-2 0,-1-1 13 15,-7-1 7-15,-4 2-6 16,-5 0 6-16,6 0 1 16,-6 0 0-16,3 2 26 15,-2-2 33-15,-1 0 50 16,-3-4 20-16,-5-11-22 16,1-2-44-16,-9-2-16 0,0 2-47 15,-30 4-15-15,-5 5-80 16,-11 8-64-16,-3 13-52 15,3 12-269 1,13 2-347-16</inkml:trace>
        </inkml:traceGroup>
        <inkml:traceGroup>
          <inkml:annotationXML>
            <emma:emma xmlns:emma="http://www.w3.org/2003/04/emma" version="1.0">
              <emma:interpretation id="{9F4DEE3C-9A7F-4D95-A3DB-5428FDF4B462}" emma:medium="tactile" emma:mode="ink">
                <msink:context xmlns:msink="http://schemas.microsoft.com/ink/2010/main" type="inkWord" rotatedBoundingBox="9779,14857 12306,14869 12304,15468 9776,1545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650.6048">-4122 901 514 0,'0'0'112'15,"0"0"54"-15,0 0-43 0,0 0 17 16,0 0-27-16,0 0-29 16,0 0-17-16,-29-29 2 15,21 21 26-15,-9 1-31 32,9 0-15-32,-8-2-24 15,2-1-16-15,-5 3-8 0,-2 1 7 16,-12 3-7-16,9 3-1 15,-9 0 0-15,9 0-1 16,0 12-8-16,2 6 9 16,6 7 0-16,8 3 0 15,8-1-11-15,0-1 4 0,0-4-15 16,16-5-21-16,8-10-42 16,-2-5 32-16,-3-2 53 15,5 0 13-15,-10-15 8 16,2-3-3-16,-8 1-8 15,8 2-1-15,-2 8 2 16,-3 7-11-16,5 3 8 0,14 22 0 16,-6 10 19-16,17 9-7 15,-11 4-10-15,2 1 3 16,-8 0 12-16,1-2-19 16,-4-9-6-16,-2-4-21 0,3-11-92 15,-11-8-164 1,-6-13-128-16</inkml:trace>
          <inkml:trace contextRef="#ctx0" brushRef="#br0" timeOffset="15851.1457">-4238 1169 825 0,'0'0'153'15,"0"0"97"-15,0 0-37 16,141-37-79 0,-93 15-76-16,-2 2-38 15,-5 3-20-15,-8 2-19 16,-17-1-109-16,-3 3-256 16,-13 0-387-16</inkml:trace>
          <inkml:trace contextRef="#ctx0" brushRef="#br0" timeOffset="16399.1816">-3873 855 446 0,'0'0'62'0,"0"0"-4"16,0 0 24 0,0 0-24-16,0 0 17 15,100 100-38-15,-72-80 5 16,-7-1 12-16,4-5 25 16,-1-5-20-16,-8-5-5 15,0-4 21-15,-2 0 16 0,-3-4-5 16,-3-12-24-16,0-6-31 15,-3-5-5-15,3 0-12 16,-8 0-12-16,9 2-1 16,7 5-1-16,0 5-11 0,14 4-14 15,-3 4 12 1,11-1 6-16,8-1 1 0,-11 2-2 16,3-3 7-16,0 1 1 15,-14 1 0-15,-8-2 1 0,-13 4 7 16,-3 1 15-16,0 3-23 15,-19 2-17-15,-5 0 15 16,-14 2-12-16,13 15 13 16,1 7 1-16,11 2 7 15,4 4 4-15,9 1-11 16,6-4 0 0,18-3-19-16,9-5-22 15,15-5 9-15,23-6-100 16,-9-4-158-16,-5-4-211 0</inkml:trace>
          <inkml:trace contextRef="#ctx0" brushRef="#br0" timeOffset="16768.9773">-2817 876 312 0,'0'0'248'0,"0"0"-35"0,0 0 25 15,0 0-43-15,0 0-37 16,119-56-46-16,-106 39-44 16,-5 3-20-16,-8 1-1 15,0 2-9-15,0 1-38 16,-16 3-9-16,-5 5 7 15,4 2-5-15,-4 0 0 0,10 13-2 16,-3 9 4-16,6 4 5 16,8 2 0-16,0 0 0 15,8-1 0-15,9-3-15 16,4-1-4-16,12-8-4 16,-1-1-37-16,1-7-60 15,-4-7-54-15,12 0-33 0,-17-11-23 16,-7-8-295-16</inkml:trace>
          <inkml:trace contextRef="#ctx0" brushRef="#br0" timeOffset="17016.0906">-2484 857 510 0,'0'0'93'0,"0"0"5"16,0 0-1 0,0 0-21-16,0 0-15 15,135 92 7-15,-105-77 11 16,-6-7-6-16,0-7 31 15,-7-1-14-15,7-1 20 16,-8-19-45-16,-2 1-37 16,-3-3 4-16,2 3 12 15,-2 4-20-15,2 6-15 0,4 7-9 16,-1 2-1-16,8 0-10 16,6 11-26-16,-3 7-35 15,19 8-89-15,0-4-163 16,-11-6-6-16</inkml:trace>
        </inkml:traceGroup>
        <inkml:traceGroup>
          <inkml:annotationXML>
            <emma:emma xmlns:emma="http://www.w3.org/2003/04/emma" version="1.0">
              <emma:interpretation id="{E3BBE8EA-480C-46C8-92E7-9205E3970FC2}" emma:medium="tactile" emma:mode="ink">
                <msink:context xmlns:msink="http://schemas.microsoft.com/ink/2010/main" type="inkWord" rotatedBoundingBox="12631,14816 13790,14821 13788,15165 12629,1515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7355.0554">-1586 759 347 0,'0'0'69'0,"0"0"90"15,0 0-48-15,0 0-7 16,54 104-6-16,-30-82 0 16,1-2-24-16,-1-5 17 15,0-8 3 1,-2-4 2-16,3-3-12 15,-1 0-1-15,-8-13-31 16,-2-6-24-16,-6-3-5 16,0-4-5-16,0-2-8 15,0 5-9-15,0-2-1 0,-8 6-43 16,16 1-69 0,-16 5-151-16,9 3-257 0</inkml:trace>
          <inkml:trace contextRef="#ctx0" brushRef="#br0" timeOffset="17771.804">-1094 873 527 0,'0'0'135'0,"0"0"34"16,0 0 54 0,0 0-58-16,0 0-38 15,128-70-22-15,-112 50-53 16,-3 2 0-16,-10 1-25 0,-3 4-27 16,0 0-3-16,-19 5-18 15,-2 4 14-15,-7 4-10 16,-1 0 17-16,12 0 2 15,1 12-2-15,3 8 2 0,10 4-1 16,3 2 0-16,0 4 23 16,0 1-4-16,19-3-4 15,3-2-7-15,15-3-8 16,4-10 11-16,0-1-12 16,5-7-29-16,-11-5-37 15,3 0-95 1,-9-11-136-16,-10-8-54 15</inkml:trace>
          <inkml:trace contextRef="#ctx0" brushRef="#br0" timeOffset="18003.5534">-720 812 438 0,'0'0'180'15,"0"0"11"-15,0 0-1 16,0 0-33-16,76-98-1 16,-57 89-33-16,2 5-49 0,-2 4-42 15,-5 0 8-15,2 16-10 16,-8 7 1-16,0 7-17 15,-2 3-2-15,-6 5-5 0,0-2-1 16,0-1-5-16,0-1 12 16,0-7-12-16,0-3-1 15,2-4 0-15,15-6-8 0,-1-5-46 16,0-4-28-16,6-5-27 16,-6 0-167-16,-8-3-133 0</inkml:trace>
          <inkml:trace contextRef="#ctx0" brushRef="#br0" timeOffset="18172.4942">-634 964 780 0,'0'0'149'0,"0"0"-37"16,0 0 14-16,111-12-62 0,-73 6-64 15,-5-2-10-15,-17 0-243 16,-8 3-650-16</inkml:trace>
        </inkml:traceGroup>
        <inkml:traceGroup>
          <inkml:annotationXML>
            <emma:emma xmlns:emma="http://www.w3.org/2003/04/emma" version="1.0">
              <emma:interpretation id="{A61D22A3-056C-45E8-86EB-9268816B7B95}" emma:medium="tactile" emma:mode="ink">
                <msink:context xmlns:msink="http://schemas.microsoft.com/ink/2010/main" type="inkWord" rotatedBoundingBox="14385,14701 17452,14715 17449,15261 14383,15247"/>
              </emma:interpretation>
              <emma:one-of disjunction-type="recognition" id="oneOf7">
                <emma:interpretation id="interp11" emma:lang="" emma:confidence="0">
                  <emma:literal>bits</emma:literal>
                </emma:interpretation>
                <emma:interpretation id="interp12" emma:lang="" emma:confidence="0">
                  <emma:literal>bitS</emma:literal>
                </emma:interpretation>
                <emma:interpretation id="interp13" emma:lang="" emma:confidence="0">
                  <emma:literal>bitg</emma:literal>
                </emma:interpretation>
                <emma:interpretation id="interp14" emma:lang="" emma:confidence="0">
                  <emma:literal>bitf</emma:literal>
                </emma:interpretation>
                <emma:interpretation id="interp15" emma:lang="" emma:confidence="0">
                  <emma:literal>bit,</emma:literal>
                </emma:interpretation>
              </emma:one-of>
            </emma:emma>
          </inkml:annotationXML>
          <inkml:trace contextRef="#ctx0" brushRef="#br0" timeOffset="19705.9913">414 866 530 0,'0'0'176'15,"0"0"5"1,0 0-48-16,0 0-3 15,0 0-62-15,-127-16-25 16,97 16 8-16,3 9-15 16,2 8-11-16,4 5-16 15,4 0 1-15,17 1 3 16,0-2-13-16,0-3-12 16,17-3 4-16,15-7 3 0,1-6 5 15,-4-2 33-15,4-2 21 16,-3-17 4-16,-6-7-12 0,-5-7-24 15,-6-4-12-15,-4-6-9 16,-9-1 8-16,0 0-9 16,-9 2-8-16,1 7-17 31,-8 5 12-31,8 12 11 0,3 6 2 16,2 12 0-16,3 0-1 15,0 12-15-15,8 13 16 16,16 12 9-16,9 2 8 15,5 3-5-15,5-4 7 16,8-8-6-16,-2-7-6 16,0-9 14-16,0-7-11 0,-9-7 1 15,-10 0-2-15,-14 0 3 16,-8-10 2-16,-8 1-14 16,0-2-14-16,-16 3-23 15,-6 4 16-15,3 4-17 16,-2 0 22-16,2 21 11 15,11 3 5-15,8 4 0 0,0-2-3 16,16 1-9-16,19-5-24 0,11-5-34 16,41-10-110-1,-17-3-190-15,-13-4-462 0</inkml:trace>
          <inkml:trace contextRef="#ctx0" brushRef="#br0" timeOffset="20060.0502">1255 863 715 0,'0'0'165'0,"0"0"75"16,0 0-29-16,0 0-45 0,87-107-72 15,-71 77-12-15,-8-2-18 0,0 3 3 16,-8 3-20-1,0 4-38-15,0 7-8 0,0 6-1 16,0 5 1-16,-8 4-1 16,8 0-6-16,0 16-9 31,0 14 15-31,8 7 0 16,9 5 11-16,-4 3-10 15,-5 1-1-15,3 0 9 0,-3-3-8 16,6-4 4-16,-12-8-5 15,12-5-87-15,-3-9-32 16,10-17-75-16,-4 0-343 16,4 0-376-16</inkml:trace>
          <inkml:trace contextRef="#ctx0" brushRef="#br0" timeOffset="20440.2394">1810 618 781 0,'0'0'148'0,"0"0"155"15,0 0-135 1,0 0-57-16,0 0-59 0,0 0-29 16,-116 29-7-16,89-1-5 15,2 10 2 1,4 5 6-16,7 6 5 15,11 3 4-15,3-4-15 0,9-7-13 16,20-5 1-16,6-10 4 16,11-11 5-16,0-9 10 15,-2-6-2-15,-6 0 34 16,-6-17 2-16,-16-1 4 16,-10-1 0-16,-6 0-28 0,-8 5-30 15,-30 6-28-15,-3 8-63 16,-5 0-58-16,6 21 15 15,10 25-99-15,14-7-255 16,16-4-64-16</inkml:trace>
          <inkml:trace contextRef="#ctx0" brushRef="#br0" timeOffset="21008.8086">2121 640 810 0,'0'0'148'15,"0"0"-59"-15,0 0-69 16,0 0 19-16,0 0 58 16,0 0-10-16,62 125-13 15,-45-87 3-15,-6 1-19 0,-6-2 0 16,3-4-26-16,-8-3 3 15,0-8-3 1,0-7-21-16,0-8-2 0,0-3 4 0,0-4 41 0,0 0 28 31,0-6-28-31,-8-9-46 0,8-2-8 16,0-1-2-16,16-2-11 16,14 1 6-16,-3 3-5 0,19 3 12 15,-8 7 0-15,3 5-1 16,-9 1 1-16,-8 0 0 15,1 13 0-15,-17 1-10 16,-8 5 0-16,0-3-13 16,-16 3 21-16,-17 0 2 15,1-5 0 1,-9-3 0-16,-5-7-8 16,16-4-21-16,3 0-57 15,14-19-65-15,10-1-127 16,3-2-237-16</inkml:trace>
          <inkml:trace contextRef="#ctx0" brushRef="#br0" timeOffset="21193.4136">2589 857 560 0,'0'0'157'0,"0"0"112"16,0 0-38-1,0 0-52-15,0 0-62 16,0 0-53-16,0 0-32 0,49 80-17 15,-41-68-15-15,-2 1-18 16,4-11-81-16,4-2-184 16,-6 0-94-16</inkml:trace>
          <inkml:trace contextRef="#ctx0" brushRef="#br0" timeOffset="21440.6098">2644 593 932 0,'0'0'159'0,"0"0"-49"16,0 0 106-16,0 0-69 15,0 0-48-15,102 120-10 16,-77-78-28-16,-6 5-7 16,2-4-16-16,-4 1-28 0,7-3 2 15,0-9-12-15,-2-2-4 16,-11-8-17-16,5-7-52 15,-11-7-44-15,-2-8-36 0,-3 0-1 16,-11-18-192 0,-10-2-468-16</inkml:trace>
          <inkml:trace contextRef="#ctx0" brushRef="#br0" timeOffset="21609.9427">2660 824 876 0,'0'0'255'0,"0"0"-45"16,0 0-57-16,135-21-91 16,-78 12-37-16,0 0-18 0,5 3-7 15,-13 3-28-15,-3 3-100 16,0 0-115-16,-14 0-90 16,-8 0-77-16</inkml:trace>
          <inkml:trace contextRef="#ctx0" brushRef="#br0" timeOffset="21841.7246">3223 779 360 0,'0'0'293'0,"0"0"35"16,0 0-67-16,0 0-72 0,0 0-77 15,0 0-31 1,0 0-28-16,-79 33-17 0,74-14-21 16,5 1-9-16,0 5 17 15,5 0-7-15,19 1 2 16,-7-1 15-16,7-1-14 0,-8 3-3 15,-8-3-4-15,-8 2-11 16,0-2 4-16,-24-2-5 16,-8-2-45-16,-23-7-70 15,15-5-139-15,2-7-467 0</inkml:trace>
        </inkml:traceGroup>
      </inkml:traceGroup>
    </inkml:traceGroup>
    <inkml:traceGroup>
      <inkml:annotationXML>
        <emma:emma xmlns:emma="http://www.w3.org/2003/04/emma" version="1.0">
          <emma:interpretation id="{600EF4BE-842A-4518-9062-3C675DBF7150}" emma:medium="tactile" emma:mode="ink">
            <msink:context xmlns:msink="http://schemas.microsoft.com/ink/2010/main" type="paragraph" rotatedBoundingBox="4950,15285 16921,15873 16890,16506 4919,159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FCE896-E4FF-430D-9A4A-0C2D9776A097}" emma:medium="tactile" emma:mode="ink">
              <msink:context xmlns:msink="http://schemas.microsoft.com/ink/2010/main" type="line" rotatedBoundingBox="4950,15285 16921,15873 16890,16506 4919,15918"/>
            </emma:interpretation>
          </emma:emma>
        </inkml:annotationXML>
        <inkml:traceGroup>
          <inkml:annotationXML>
            <emma:emma xmlns:emma="http://www.w3.org/2003/04/emma" version="1.0">
              <emma:interpretation id="{D9E37B1D-12D0-4E05-A46D-96A13AEAC219}" emma:medium="tactile" emma:mode="ink">
                <msink:context xmlns:msink="http://schemas.microsoft.com/ink/2010/main" type="inkWord" rotatedBoundingBox="4942,15449 5870,15495 5852,15868 4924,1582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084.1116">-9266 1475 454 0,'0'0'271'0,"0"0"-90"0,0 0-18 16,0 0-2-16,0 0-77 16,0 0-45-16,0 0-14 15,0 0-9-15,0 0-5 16,0 0-5-16,8 0 7 16,9-1 47-1,4-9 27-15,4-2-25 16,-1-6-24-16,0 2 3 15,-8-6 3-15,-7 5-25 16,-9 3-5-16,0 1-14 16,0 4-13-16,-9 3 13 15,-7 6-26-15,-8 0-7 16,-6 4-7-16,3 20 17 0,-3 9 4 16,14 6 12-16,8 5-1 15,8 4 8-15,0-1-1 16,8-5 0-16,16-7-6 15,14-7-16-15,6-8-25 16,-7-10-32-16,18-9-33 0,-7-2-35 31,-2-16-63-31,-13-8-78 0</inkml:trace>
          <inkml:trace contextRef="#ctx0" brushRef="#br0" timeOffset="24354.8513">-8909 1448 575 0,'0'0'86'16,"0"0"60"-16,0 0 15 0,0 0-37 16,95 116-8-16,-71-85-38 15,-7-6-20-15,-1-8-18 16,-3-8-22-16,-4-8 5 16,-7-1 80-16,4-3 19 15,2-17-53-15,-5-3-47 0,5 0-12 16,-3 4 43-16,3 8-2 15,0 7-51-15,9 4 0 16,7 4-13 0,6 13-6-16,5 8-25 0,3 3-57 15,32 5-1-15,-13-7-223 16,-3-9-278-16</inkml:trace>
        </inkml:traceGroup>
        <inkml:traceGroup>
          <inkml:annotationXML>
            <emma:emma xmlns:emma="http://www.w3.org/2003/04/emma" version="1.0">
              <emma:interpretation id="{DA282A3A-0AEE-4315-A5D5-7665E3D3AFED}" emma:medium="tactile" emma:mode="ink">
                <msink:context xmlns:msink="http://schemas.microsoft.com/ink/2010/main" type="inkWord" rotatedBoundingBox="6261,15415 7372,15469 7351,15898 6239,15843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4832.7992">-7956 1295 702 0,'0'0'180'15,"0"0"-146"-15,0 0 54 0,0 0 82 16,0 0-60-16,81 127-24 31,-57-83-24-31,-2 1-18 16,2-3-24-16,-15-3 9 0,7-4-5 16,-11-6-3-16,-5-9-3 15,0-10 1-15,0-2 4 16,0-7 22-16,0-1 37 15,-5 0 9-15,-3 0-45 16,0-10-15-16,8-6-6 0,0 0-16 16,21-4-11-16,6-1 2 15,14 4 0-15,5 5 0 16,0 8 0-16,-6 4 0 16,-7 0-1-16,-9 11 0 15,-10 4-15-15,-11 4-16 16,-3 1 3-1,-17 2 19-15,-15 0 10 16,-9-1-9-16,-7-5-66 16,2-7-15-16,8-9-46 15,11 0-180-15,13 0-86 0</inkml:trace>
          <inkml:trace contextRef="#ctx0" brushRef="#br0" timeOffset="25117.7824">-7431 1550 522 0,'0'0'229'15,"0"0"-91"-15,0 0-86 16,0 0 14-16,0 0 24 0,0 0 43 16,40 122 7-16,-15-99-31 15,5-6-27-15,-6-8 14 16,0-5 44-16,6-4 14 15,-11 0-11-15,-5-14-19 16,2-9-34-16,0-6-51 16,-8-5-39-1,-8-1-8-15,0 2-67 16,0 7-76-16,8 8-85 16,0 6-134-16,1 11-466 0</inkml:trace>
          <inkml:trace contextRef="#ctx0" brushRef="#br0" timeOffset="25349.6171">-6852 1501 451 0,'0'0'215'0,"0"0"56"16,0 0-41-16,0 0-59 16,0 0-68-1,0 0-51-15,-103 100-31 16,103-81-11-16,0-1-10 15,8 0 80-15,0 2-13 16,1-6-13-16,-9 3-16 16,0-3-20-16,-17-1-5 15,1 2-13-15,-16-4-13 16,2-3-139-16,11-7-353 0</inkml:trace>
        </inkml:traceGroup>
        <inkml:traceGroup>
          <inkml:annotationXML>
            <emma:emma xmlns:emma="http://www.w3.org/2003/04/emma" version="1.0">
              <emma:interpretation id="{03885C80-7BE9-4588-B4E0-F9D04F85B715}" emma:medium="tactile" emma:mode="ink">
                <msink:context xmlns:msink="http://schemas.microsoft.com/ink/2010/main" type="inkWord" rotatedBoundingBox="7859,15529 9112,15591 9089,16068 7835,1600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6069.3946">-6113 1740 620 0,'0'0'171'0,"0"0"-25"16,0 0 25-16,-119-23-38 15,86 23-24-15,1 0-48 16,2 0-40-1,6 15-15-15,7 8 3 16,9 3-2-16,8 1 6 16,0 1-3-16,8-4-10 15,17-5-14-15,4-9 14 16,4-7 28-16,-1-3 10 16,6-10 7-16,-5-16-16 15,-9-7-9-15,-8-5-6 0,-7-4-14 16,-9-3-10-16,0-6-2 15,-6 3 11-15,-13 4-33 16,6 8 10-16,-4 9 24 16,9 14 1-16,6 12 16 15,2 1-17-15,2 16 0 16,20 16 12-16,5 10 36 0,3 4 9 16,8 0-19-16,-6-4-9 15,1-4-3-15,-9-9-26 16,14-7 0-16,-14-9-63 0,1-9-40 15,-9-9-57 1,0-17-169 0,-8-4-315-16</inkml:trace>
          <inkml:trace contextRef="#ctx0" brushRef="#br0" timeOffset="26573.9538">-5948 1430 808 0,'0'0'101'15,"0"0"-94"-15,0 0-1 16,0 0-6-16,130 40-26 16,-84-10-37-16,0 7 2 15,-6 2 31-15,1-1 8 0,-3-1 9 16,-14-3 13-16,0-7 32 15,-5-3 33-15,-5-5 0 16,-6 1 17-16,0-7-1 16,-8-4 25-16,8-3 14 15,-8-5 13-15,0-1 31 16,0 0 27 0,0 0 1-16,0-13-65 15,0-5-75-15,0-8-18 16,0-1-6-16,25-5-15 15,4 0-13-15,-2 1-13 16,11 5-21-16,0 10-66 16,-3 7-69-16,3 9-70 15,0 0-329-15,-13 5-128 0</inkml:trace>
          <inkml:trace contextRef="#ctx0" brushRef="#br0" timeOffset="26219.6438">-5883 1568 546 0,'0'0'122'16,"0"0"90"-16,0 0-13 15,65 111-45-15,-41-75-31 16,-2-5-45-16,-6-2-47 0,8-7-25 16,-10-3-6-16,-3-14-97 15,-6-5-216-15,-5 0 31 0</inkml:trace>
          <inkml:trace contextRef="#ctx0" brushRef="#br0" timeOffset="26752.3321">-5136 1817 622 0,'0'0'623'16,"0"0"-319"-16,0 0-29 15,0 0-10-15,0 0-157 16,0 0-108-16,0 0-28 16,13-20-167-16,-10 14-315 0</inkml:trace>
        </inkml:traceGroup>
        <inkml:traceGroup>
          <inkml:annotationXML>
            <emma:emma xmlns:emma="http://www.w3.org/2003/04/emma" version="1.0">
              <emma:interpretation id="{96340FD2-E6E8-4AE3-B78D-DBB551FD0CFA}" emma:medium="tactile" emma:mode="ink">
                <msink:context xmlns:msink="http://schemas.microsoft.com/ink/2010/main" type="inkWord" rotatedBoundingBox="9463,15666 14104,15894 14081,16368 9440,1614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7476.4479">-4590 1555 694 0,'0'0'221'16,"0"0"-122"-16,0 0-84 16,0 0 164-16,19 104 7 15,-5-52-35-15,2 5-33 0,6 0-10 16,-12-6-54-16,4-3-41 15,2-9-12-15,-5-8-1 16,-3-8-40-16,6-8-21 16,-14-10-19-16,0-5-27 15,0-5 7-15,-17-16-138 0,-7-5-551 0</inkml:trace>
          <inkml:trace contextRef="#ctx0" brushRef="#br0" timeOffset="27654.7855">-4763 1742 770 0,'0'0'146'15,"0"0"37"-15,103-2-44 0,-41-2-49 16,-5-2-23-16,16 1-41 16,-11 3-26-16,-5 0-5 15,-3 2-116-15,-13 0-117 16,-17 0-61-16,-8 0-102 0</inkml:trace>
          <inkml:trace contextRef="#ctx0" brushRef="#br0" timeOffset="27854.8581">-4176 1769 191 0,'0'0'223'0,"0"0"-61"16,0 0-32-16,0 0-21 0,111 104 11 15,-78-80-16-15,-4-6 11 16,-1-6 31-16,1-7 5 15,1-5-12-15,-6 0-12 16,1-13 0-16,-6-9-32 0,2-8-27 16,-4-1-36-16,-9-1-32 15,0 5-20-15,-8 1-96 16,5 9-55-16,-5 8-64 16,0 4-325-16</inkml:trace>
          <inkml:trace contextRef="#ctx0" brushRef="#br0" timeOffset="28271.298">-3645 1739 267 0,'0'0'170'0,"0"0"8"16,0 0-40-16,0 0-19 0,0 0 19 16,81 97-6-16,-60-73-13 15,4 2-34-15,-6-4-34 16,2-2-3 0,-4-1-16-16,-1-3-9 15,-3-4 8-15,-2-3-2 0,-5-4-3 16,-4-3 2-16,4 0 8 15,-6-2 46-15,2 0 51 16,-2-4 6-16,6-13-53 16,-3-6-68-16,5-7-9 15,0-1-4-15,0-3-5 16,8 3-1-16,-2 1-37 16,2 6-62-16,6 4-81 15,-3 5 1-15,10 4-142 16,-10 5-202-16,-5 5-54 0</inkml:trace>
          <inkml:trace contextRef="#ctx0" brushRef="#br0" timeOffset="28573.6016">-3145 1633 1053 0,'0'0'146'0,"0"0"-37"0,0 0-109 16,0 0-102 0,0 0-238-16,0 0-152 0</inkml:trace>
          <inkml:trace contextRef="#ctx0" brushRef="#br0" timeOffset="28424.9748">-3112 1746 324 0,'0'0'147'0,"0"0"65"16,0 0-10-16,0 0 24 16,0 0-99-16,32 117-12 15,-18-88-53-15,-3 1-43 0,2-3-19 16,-2-7-9-16,11-17-130 15,-6-3-172-15,-8 0-291 0</inkml:trace>
          <inkml:trace contextRef="#ctx0" brushRef="#br0" timeOffset="28879.102">-2769 1915 42 0,'0'0'548'0,"0"0"-373"0,0 0 46 15,0 0-4-15,0 0-68 16,0 0-30-16,30-94-32 16,-38 77-37-16,-8 3-30 15,-9 2-20-15,-4 7 0 16,4 5 0-16,1 0 1 15,10 9 1-15,4 13-2 0,4 4 0 16,6 6 0-16,0-2 2 16,22 0-2-16,2 0 6 15,17-5 4-15,-1-4 2 16,-2-4-12-16,11-9-21 16,-11-3-28-16,2-5-142 0,-2-15-182 15,-11-5-368-15</inkml:trace>
          <inkml:trace contextRef="#ctx0" brushRef="#br0" timeOffset="29179.6235">-2558 1795 508 0,'0'0'109'16,"0"0"-88"0,0 0 1-16,0 0 27 15,0 0-3-15,0 0 19 16,122 106-27-16,-100-77-24 15,-6 0-5-15,0-4-2 16,-8-7 13-16,1-7 19 16,-9-5-37-16,0-6 51 15,0 0 211-15,0-12-80 0,0-10-112 16,0-9 40-16,0-4-12 16,8-4-29-16,13-1-20 15,4 3-33-15,-1 5-18 16,9 8-13-16,-4 7-106 15,15 10-95-15,-6 5-346 16,-6 2-62-16</inkml:trace>
          <inkml:trace contextRef="#ctx0" brushRef="#br0" timeOffset="29843.7771">-1832 1870 579 0,'0'0'218'0,"0"0"53"16,0 0-35-16,0 0-60 15,0 0-45-15,0 0-60 0,0 0-29 16,-79-49-33-16,55 49-9 16,0 0-9-16,-1 15-5 15,9 7 9-15,0 6 4 16,16 1-5-16,0-1 5 15,0-4-11-15,24-6-18 16,9-6 30 0,4-12 0-16,-12 0 12 15,15-6 3-15,-10-16-1 16,-6-2 1-16,1-3 5 16,-9 1 28-16,-8 5 31 15,0 6 5-15,0 8-28 0,1 4-19 0,4 3-37 16,3 0-6-1,9 5-2-15,-1 10 0 0,8 3-23 16,1 3-26 0,-3-4-45-16,-6-2-24 0,14-7-69 15,-14-6-290-15,-7-2-45 0</inkml:trace>
          <inkml:trace contextRef="#ctx0" brushRef="#br0" timeOffset="30460.1744">-1405 1753 325 0,'0'0'120'0,"0"0"36"16,0 0-31-16,0 0-13 0,95 120-24 16,-79-92 10-16,0-2-30 15,9-8-13-15,-12-5-10 16,-5-9-9-16,1-4 68 15,-7 0 92-15,6-17-119 16,1-6-53-16,-1-2 18 16,0-2-9-16,5 0-22 0,-5 5 2 15,9 5-13-15,-1 8 13 0,6 7-13 16,2 2-6-16,3 6 5 16,3 12-12-16,2 6 6 15,-7 1 7-15,4-2-1 16,-4-4-5-16,-9-5 5 15,6-8-1-15,-6-6-6 16,0 0 6 0,-5-10-11-16,2-11-7 15,-5-3 5-15,1 0 15 16,-1 3 13-16,-8 7 36 16,8 4 1-16,0 7-46 15,0 3-4-15,8 0-27 16,6 9 9-16,2 11 5 15,1 4-2-15,7 1 8 0,-2-2 7 16,2-4-1-16,-7-4-5 16,7-10 0-16,-2-5-1 15,-11 0-4-15,-3-11 3 16,-2-11-1-16,-12-2 8 16,-2 0-1-16,0 2-4 0,-16 1 4 31,0 7-8-31,-3 4 3 15,3 7-2-15,-6 3 9 0,6 0 0 16,2 16 0-16,6 5-11 16,5 1-21-16,3 0-36 15,9-1-129-15,7-3-80 16,8-7-224-16</inkml:trace>
          <inkml:trace contextRef="#ctx0" brushRef="#br0" timeOffset="30964.1805">-219 1784 434 0,'0'0'188'15,"0"0"13"-15,0 0 11 0,0 0-22 16,0 0-77-16,0 0-63 16,0 0-50-16,-68 15-13 15,68 2 12-15,0 0-6 16,16 8 7 0,8 1 15-16,4 4 14 15,1 1 0-15,1-1-9 16,-11-1 4-16,-5-3-3 15,-14-4 6-15,0-3 5 16,-25-5 4-16,-13-3-12 0,-2-9-24 16,-1-2-51-16,-5 0-62 15,24-11-213-15,6-2-333 0</inkml:trace>
        </inkml:traceGroup>
        <inkml:traceGroup>
          <inkml:annotationXML>
            <emma:emma xmlns:emma="http://www.w3.org/2003/04/emma" version="1.0">
              <emma:interpretation id="{EC3422FA-8628-4207-9161-6B1DFF239A01}" emma:medium="tactile" emma:mode="ink">
                <msink:context xmlns:msink="http://schemas.microsoft.com/ink/2010/main" type="inkWord" rotatedBoundingBox="14701,15764 15579,15807 15554,16324 14676,1628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2132.3023">471 1922 637 0,'0'0'247'15,"0"0"97"-15,0 0-48 16,0 0-13-16,0 0-153 16,0 0-30-16,0 0-43 15,119-110-16-15,-103 76-19 16,-8 3-8-16,0 4-4 16,-8 2-10-16,0 6 0 0,0 6-9 15,0 3 8-15,0 8 1 16,0 2-14-16,0 0-25 15,0 25-3-15,8 10 26 16,6 9 16-16,-6 13 9 16,8 1 2-16,-2 0 4 15,-6-2-2 1,-6-7-12-16,7-4 0 16,-4-11-1-16,-2-7-53 0,5-9-74 15,8-16-117-15,-2-2-351 16,-4-2-306-16</inkml:trace>
          <inkml:trace contextRef="#ctx0" brushRef="#br0" timeOffset="32713.0614">947 1771 535 0,'0'0'225'0,"0"0"38"0,0 0-37 32,0 0-15-32,0 0-62 0,0 0-27 0,0 0-46 31,111-5 2-31,-65-3-21 0,8 1-12 15,-3-2-11-15,-5 1-5 16,0 1 2-16,-19 1-18 16,-5 2-11-16,-11 3 5 0,-11 1-6 15,0 0-1-15,0 0-8 16,-8 0-23-16,-17 0 19 16,-7 0-4-16,-9 0-12 0,-5 0 9 15,6 0 9-15,-1 0 9 16,9 7 0-16,2 2 1 15,6 2-2-15,7 4-5 16,9 2 1-16,8 1 4 16,0 3 1-16,0 1 0 15,8 0 1 1,14 2 14-16,5-1 7 16,5-1-7-16,6 0 8 15,0 0-9-15,-11-2-4 16,-2 2-8-16,-12 1 0 15,-5-3 0-15,-8 2 5 16,0 0 0-16,-21 0 0 16,-4-2 1-16,-2-5-7 15,-3-2-49-15,-2-1-88 0,10-6-110 16,12-2-394-16</inkml:trace>
        </inkml:traceGroup>
        <inkml:traceGroup>
          <inkml:annotationXML>
            <emma:emma xmlns:emma="http://www.w3.org/2003/04/emma" version="1.0">
              <emma:interpretation id="{E7413A97-E16A-40BF-8E5D-93BAC906A016}" emma:medium="tactile" emma:mode="ink">
                <msink:context xmlns:msink="http://schemas.microsoft.com/ink/2010/main" type="inkWord" rotatedBoundingBox="16068,16098 16908,16140 16892,16455 16052,16414"/>
              </emma:interpretation>
              <emma:one-of disjunction-type="recognition" id="oneOf13">
                <emma:interpretation id="interp21" emma:lang="" emma:confidence="0">
                  <emma:literal>so</emma:literal>
                </emma:interpretation>
                <emma:interpretation id="interp22" emma:lang="" emma:confidence="0">
                  <emma:literal>lo</emma:literal>
                </emma:interpretation>
                <emma:interpretation id="interp23" emma:lang="" emma:confidence="0">
                  <emma:literal>o</emma:literal>
                </emma:interpretation>
                <emma:interpretation id="interp24" emma:lang="" emma:confidence="0">
                  <emma:literal>°</emma:literal>
                </emma:interpretation>
                <emma:interpretation id="interp25" emma:lang="" emma:confidence="0">
                  <emma:literal>ta</emma:literal>
                </emma:interpretation>
              </emma:one-of>
            </emma:emma>
          </inkml:annotationXML>
          <inkml:trace contextRef="#ctx0" brushRef="#br0" timeOffset="33987.7555">1851 1988 687 0,'0'0'147'31,"0"0"178"-31,0 0-81 16,0 0-60-16,0 0-55 16,0 0-45-16,0 0-47 0,0-8-11 15,24 8-8-15,6 11 18 16,5 5 4-16,3 5-14 15,11 3 13-15,-1 2-6 16,4 0-21-16,-1 0 5 16,-5 0-8-16,11 0-7 0,-8-3 9 15,2-1-11-15,-8-1 0 16,-5-3 1-16,3-3-1 16,-9 0 1-16,-2-4-1 15,-6-2-8-15,-2-1 6 16,-6-3-5-16,1-3 1 0,-7 1 6 31,-2-2-9-31,-2-1-1 16,-3 0 8-16,2 0-8 15,-5 0 10-15,0 0-1 0,0 0 1 16,0 0 6 0,0 0 3-16,0 0-9 0,0-1 0 15,0-5-6-15,-5 0 6 16,-4-2 0-16,1 1 0 0,0-2 0 15,-3-1 2-15,3 1 4 16,0 2-5-16,0-3 6 16,3 4 2-16,-3-1 0 15,8 1 3-15,-9-2-6 16,9 0-5-16,0-1 10 16,0 0-10-16,0-2-1 0,0 1 2 15,0 4 0-15,0-2 4 16,0 4-6-16,0-1 1 15,0 1 0-15,-8 0 5 16,8 0-5-16,-8-2 0 16,3-2-1-16,-3-1-6 15,-3 1 0 1,-5 1 4-16,2 1 2 16,3 3-12-16,3 1 6 15,0 2 0-15,-6 0 6 16,14 0-1-16,0 0-5 0,-8 0-3 15,8 5 2-15,-8 7-6 16,0 2 6-16,8 4 7 16,-5 1 1-16,2 1-1 0,-2-1 0 15,2 0 1-15,-3-3 0 16,6 0 0-16,-2 0 1 16,-4-4-1-16,4-2-1 15,-4-5 3-15,6 1-3 16,0-4 0-16,0-2 6 15,0 0 5 1,0 0-10-16,0 0 5 16,0 0-4-16,0 0-1 15,0 0 0-15,0 0 14 16,0 0 6-16,6 0 5 16,4 0-6-16,7 0-4 15,4 0-15-15,9 0 10 0,-3 0 5 16,3 0 7-16,-6 0 0 15,9 1-6-15,-12-1-8 16,-2 0-3-16,-5 0-5 16,-11 0-1-16,2 0-15 0,-5 0-32 15,0 0-57-15,0 4-84 16,-14 0-116-16,6-2-479 0</inkml:trace>
        </inkml:traceGroup>
      </inkml:traceGroup>
    </inkml:traceGroup>
    <inkml:traceGroup>
      <inkml:annotationXML>
        <emma:emma xmlns:emma="http://www.w3.org/2003/04/emma" version="1.0">
          <emma:interpretation id="{56D34F6D-42E6-4F3E-9DAE-9BBCCBF96A96}" emma:medium="tactile" emma:mode="ink">
            <msink:context xmlns:msink="http://schemas.microsoft.com/ink/2010/main" type="paragraph" rotatedBoundingBox="4957,16285 14783,16549 14764,17277 4937,170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42DD38-110C-4EF4-A04F-90514924B311}" emma:medium="tactile" emma:mode="ink">
              <msink:context xmlns:msink="http://schemas.microsoft.com/ink/2010/main" type="line" rotatedBoundingBox="4957,16285 14783,16549 14764,17277 4937,17013"/>
            </emma:interpretation>
          </emma:emma>
        </inkml:annotationXML>
        <inkml:traceGroup>
          <inkml:annotationXML>
            <emma:emma xmlns:emma="http://www.w3.org/2003/04/emma" version="1.0">
              <emma:interpretation id="{6EDFDCCE-7742-4C1C-904D-7347A69855DC}" emma:medium="tactile" emma:mode="ink">
                <msink:context xmlns:msink="http://schemas.microsoft.com/ink/2010/main" type="inkWord" rotatedBoundingBox="4953,16444 7350,16509 7336,17019 4939,16954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5491.0105">-8990 2366 633 0,'0'0'151'0,"0"0"70"15,0 0-26-15,0 0-19 16,0 0-70-16,0 0-42 16,0 0-32-16,-116-37-15 15,83 37-3-15,1 0-14 16,-1 11-1-16,4 8 1 31,12 2-1-31,1 2-6 0,16-2-12 16,0-7-23-16,0-2-6 15,16-9-64-15,14-3 64 16,-5 0 48-16,-1-6 21 0,0-8 2 16,-8-1-1-16,1 1 7 15,-1 9 8-15,0 5-24 16,6 2-11-16,10 24 14 15,1 9 22-15,5 7 8 0,-3 6-7 16,-5 4-1-16,-1-1-11 16,-10-5-14-16,3-1-2 15,-11-7-11-15,2-9-3 16,-5-7-72-16,-8-12-158 16,0-7-151-1,0-3-138-15</inkml:trace>
          <inkml:trace contextRef="#ctx0" brushRef="#br0" timeOffset="35691.6459">-9011 2667 745 0,'0'0'208'0,"0"0"116"15,0 0-105 1,111-26-63-16,-71 8-74 15,1 1-40-15,-3 2-42 0,-14 2-13 16,0 2-95-16,-7 4-151 16,-12-2-332-16</inkml:trace>
          <inkml:trace contextRef="#ctx0" brushRef="#br0" timeOffset="36208.4928">-8700 2451 380 0,'0'0'94'0,"0"0"56"16,0 0-20-16,0 0-29 0,0 0 9 15,0 0 0-15,116 97-21 16,-97-81-28-16,3-3 17 15,2-4 3-15,-10-4-14 16,2-5 19-16,0 0 1 0,-5 0 5 16,2-16 2-1,-2-4-43-15,3-3-29 0,-6-1-11 16,8 4-11-16,6 4-9 16,-6 0-19-1,3 3-29-15,3 4 15 16,2 2 13-16,0 1-2 15,1 3 15-15,-1-1 10 16,-2 0 0-16,-6 1 6 16,-8 0 1-16,0 3 0 15,-8 0 8-15,0 0 10 16,0 0-5-16,0 0 22 0,0 0-36 16,-8 10-19-16,0 9 19 0,-6 4 1 15,6 7 7-15,6 4-7 16,2-2-1-16,2-2 0 15,20-2-10-15,2-6-6 16,22-4-14-16,3-2-22 31,24-10-96-31,-11-2-336 0,-5-4-115 16</inkml:trace>
          <inkml:trace contextRef="#ctx0" brushRef="#br0" timeOffset="36795.11">-7542 2503 603 0,'0'0'242'15,"0"0"-187"-15,0 0 9 16,0 0 70-16,0 0-51 0,70 109 8 15,-53-81-11-15,-1-5-8 16,-8-1-21-16,5-10-28 16,-4-5-11-16,-7-5-2 15,4-2 39-15,-4 0 50 16,6-13-2-16,1-9-64 0,4-4-25 31,-2-2 0-31,2 1-7 0,4 1 13 16,-1 7 7-16,0 4-9 15,0 9 7-15,6 3-17 16,-6 3-1-16,1 0-1 16,7 13 0-16,0 5 1 15,6 5-1-15,-11-2 0 16,3 0-1-16,-6-2 0 0,8-5 0 16,-2-1 0-16,-3-4-22 15,2-2-9-15,-2-6 2 16,-5-1 8-16,2 0 15 15,-8 0 7-15,14 0-1 16,-11 0 1-16,2-4 1 16,-5-1 21-1,1 1 20-15,-1-1 11 16,-6-1 3-16,-2 0 3 16,0 1-16-16,0-2-6 15,0-1-37-15,-2 3-2 0,-15-1-21 16,4 6-134-16,-3 0-81 15,-9 8-342-15,17 5-136 0</inkml:trace>
        </inkml:traceGroup>
        <inkml:traceGroup>
          <inkml:annotationXML>
            <emma:emma xmlns:emma="http://www.w3.org/2003/04/emma" version="1.0">
              <emma:interpretation id="{047CDA83-D891-4B75-8760-AA18B84D1764}" emma:medium="tactile" emma:mode="ink">
                <msink:context xmlns:msink="http://schemas.microsoft.com/ink/2010/main" type="inkWord" rotatedBoundingBox="7923,16638 8402,16651 8392,17014 7913,17002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7412.6468">-6192 2658 494 0,'0'0'192'0,"0"0"105"16,0 0-9-16,0 0-93 15,0 0-82-15,33-103-58 16,-36 87-55-16,-19 6-14 0,-2 2 2 16,0 7 4-16,-1 1 8 15,9 4 8-15,3 15-7 16,4 7-1-16,9 4 1 15,0 3-1-15,6 1 0 16,13-3 0-16,11-5 9 16,2-6-3-1,9-5-6-15,-3-8-27 16,-6-7-17-16,9 0-30 16,-12-13-85-16,-12-11-38 15,-1-3 15-15,-8 1 43 16,0-2 54-16,-8 6 85 0,0 3 128 15,0 6 131 1,0 6-52-16,0 5-88 0,14 2-65 0,2 0-25 16,3 4-10-1,11 11 84-15,-6 5 6 0,6 6-40 16,-14 1-9-16,-8 5-16 16,-8-1-34-16,0 1 3 15,-5-3-13-15,-14-3-4 16,-19 4-116-1,13-8-138-15,1-8-400 0</inkml:trace>
        </inkml:traceGroup>
        <inkml:traceGroup>
          <inkml:annotationXML>
            <emma:emma xmlns:emma="http://www.w3.org/2003/04/emma" version="1.0">
              <emma:interpretation id="{BF45D86E-7262-4EF5-BAB7-F42D1A59D4E9}" emma:medium="tactile" emma:mode="ink">
                <msink:context xmlns:msink="http://schemas.microsoft.com/ink/2010/main" type="inkWord" rotatedBoundingBox="9108,16416 12536,16508 12517,17217 9089,17125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8376.8811">-5120 2715 575 0,'0'0'169'0,"0"0"60"15,0 0-44-15,0 0-34 16,0 0-87-16,0 0-64 16,0 0-12-16,13 16 12 15,4 7 45-15,-1 4-11 0,3 2-10 16,-6-4 1-16,-5-3 8 15,9-4-15-15,-17-10-5 16,13-2-4-16,-10-6 11 16,-3 0 48-16,0-4 40 15,0-14-16-15,0-12-65 16,5-3-27 0,3-4-5-16,3 1-12 15,6 6-26-15,7 11 27 0,6 6 6 16,10 10 3-16,1 3-3 15,5 5 9-15,0 17-8 16,-6 2 9-16,-7 2 1 16,-3-4-1-16,-6-6 0 15,-8-3 0-15,-8-7-7 16,0-6 7-16,-5 0 9 0,5-3 30 16,-2-16-4-16,2-1-23 15,0 1 39-15,8 3 9 16,-2 3-24-16,-3 7-10 15,13 6-26-15,6 0 1 16,2 0 7-16,6 16-1 0,-6 5-7 16,1-1 0-16,-1 0-1 15,-7-1-24-15,-4-2-57 16,-2-4-53-16,-5-11-89 16,2-2-363-16,-8 0 26 0</inkml:trace>
          <inkml:trace contextRef="#ctx0" brushRef="#br0" timeOffset="38646.2008">-4143 2662 403 0,'0'0'166'0,"0"0"66"16,0 0-31-16,78 114 2 15,-45-86-37-15,-4-8-45 16,-1-6-5-16,-7-7 11 16,4-7 12-16,-9 0-4 15,0-13 3-15,-8-12-56 16,6-4-37 0,-4-6-45-16,-1-2-11 15,-4 2-89-15,6-4-82 16,2 10-99-16,-5 6-481 0</inkml:trace>
          <inkml:trace contextRef="#ctx0" brushRef="#br0" timeOffset="38862.4154">-3626 2388 641 0,'0'0'183'0,"0"0"-96"0,0 0 86 15,0 0 27-15,0 0-45 16,62 126-36-16,-46-80-31 0,0 2-30 16,1 2-38-16,-1-4-20 15,0-1-13-15,6-7-55 16,2-5-89-16,0-8-203 16,-2-14-158-16</inkml:trace>
          <inkml:trace contextRef="#ctx0" brushRef="#br0" timeOffset="39501.3795">-3294 2621 851 0,'0'0'153'0,"0"0"22"16,133-6-13-16,-76-5-79 0,0-2-51 31,-11 0-13-31,-14 2-12 16,1 2-6-16,-12 3 0 15,-2 6 0-15,-5 0-1 0,2 4-7 16,-8 15 7-16,8 9 18 16,6 5 2-16,-3 2-5 15,-3 4 5-15,6 0-19 16,-6-2-1-16,0-4-21 16,1-14-73-16,-9-5-219 15,-3-14-486-15</inkml:trace>
          <inkml:trace contextRef="#ctx0" brushRef="#br0" timeOffset="39216.6005">-3253 2346 636 0,'0'0'162'15,"0"0"-40"-15,0 0 79 16,0 0-5 0,54 116-64-16,-32-70-23 15,-6 4-16-15,-8 0-20 16,8 0-16-16,-7-2-34 15,-1-4-13-15,0-4-10 16,0-6-6-16,-8-8-28 16,8-8-41-16,-8-8-48 15,0-10-83-15,0 0-100 0,-8-10-185 0</inkml:trace>
          <inkml:trace contextRef="#ctx0" brushRef="#br0" timeOffset="39648.524">-2888 2521 1141 0,'0'0'269'0,"0"0"34"0,0 0-176 32,0 0-127-32,0 0-8 15,0 0-224-15,0 0 38 0,87 56-22 16,-41-21-319-16</inkml:trace>
          <inkml:trace contextRef="#ctx0" brushRef="#br0" timeOffset="40211.1985">-2387 2731 675 0,'0'0'152'0,"0"0"-68"16,0 0-68-16,0 0 75 16,0 0 63-16,5 126-46 15,-5-78-23-15,0 0 20 16,0-7-30-16,0-6-18 16,0-12-13-16,0-7-21 15,0-7-7-15,0-7-6 16,0-2 22-16,-5 0 41 15,-11-17 0-15,-1-9-46 16,-1-11-11-16,-7-9-16 16,12-9-2-16,13-6-39 15,0 2 15-15,21 4 3 0,14 4-7 16,11 15 20-16,9 8 10 16,-7 11-1-16,-2 14-1 15,-5 3 1-15,-14 5 1 16,-13 17-1-16,-6 4-27 15,-8 5 2-15,-8-2 16 16,-14 1-1-16,-11-3-27 16,-7-9-87-16,-14-18-127 15,13 0-98-15,0-8-197 0</inkml:trace>
          <inkml:trace contextRef="#ctx0" brushRef="#br0" timeOffset="40621.7213">-2198 2429 568 0,'0'0'110'0,"0"0"115"16,0 0-7-16,49 116-44 16,-35-70-6-16,-6 5-34 15,8 2-42-15,-8-3-28 16,6-5-36-16,-4-3-28 15,4-12-8-15,2-7-25 16,3-12-58-16,-5-9-47 16,10-2-36-16,-8-3-50 15,1-10 40-15,-4 1 44 16,-5 3 82-16,0 5 52 16,0 4 6-16,3 0 58 0,3 0 46 15,10 2 48-15,9 1 6 16,4-3 8-16,-4 0-12 15,-1-8-7-15,-2-11-11 16,-14 1-9-16,-16-1-10 16,0 1-85-16,-16 1-32 15,-22 6-36-15,0 5-68 16,-5 6-64-16,5 17-70 16,6 10-269-16,18 3-16 0</inkml:trace>
        </inkml:traceGroup>
        <inkml:traceGroup>
          <inkml:annotationXML>
            <emma:emma xmlns:emma="http://www.w3.org/2003/04/emma" version="1.0">
              <emma:interpretation id="{A4D87A28-9BF6-4CD8-85A6-0E8A297A39E1}" emma:medium="tactile" emma:mode="ink">
                <msink:context xmlns:msink="http://schemas.microsoft.com/ink/2010/main" type="inkWord" rotatedBoundingBox="13228,16507 14783,16549 14766,17207 13211,17165"/>
              </emma:interpretation>
              <emma:one-of disjunction-type="recognition" id="oneOf17">
                <emma:interpretation id="interp29" emma:lang="" emma:confidence="0">
                  <emma:literal>4</emma:literal>
                </emma:interpretation>
                <emma:interpretation id="interp30" emma:lang="" emma:confidence="0">
                  <emma:literal>H</emma:literal>
                </emma:interpretation>
                <emma:interpretation id="interp31" emma:lang="" emma:confidence="0">
                  <emma:literal>h</emma:literal>
                </emma:interpretation>
                <emma:interpretation id="interp32" emma:lang="" emma:confidence="0">
                  <emma:literal>"</emma:literal>
                </emma:interpretation>
                <emma:interpretation id="interp33" emma:lang="" emma:confidence="0">
                  <emma:literal>4"</emma:literal>
                </emma:interpretation>
              </emma:one-of>
            </emma:emma>
          </inkml:annotationXML>
          <inkml:trace contextRef="#ctx0" brushRef="#br0" timeOffset="41337.8097">-772 2811 165 0,'0'0'705'0,"0"0"-475"16,0 0-11-16,0 0-73 15,0 0-80-15,-110-80-49 16,72 80-16-16,13 0-1 16,1 10 7-16,2 16-6 15,14 4 1-15,8 3-2 16,0-1 0-16,14-3-4 16,21-9 4-16,3-11 26 15,2-9 19-15,1 0-17 16,-3-22-9-16,-6-9-6 15,-7-8-3-15,-12-8-1 16,-5-1 24-16,-8-3 14 16,0 1-10-16,-16 4-21 0,0 8-15 15,-6 8 14-15,6 9-3 16,8 12 10-16,8 7 4 16,0 2-26-16,0 15-38 15,8 16 20-15,22 10 11 16,2 3 7-16,9 1 0 15,5-6 8-15,2-9 5 16,1-11-7-16,5-10-5 16,-5-9 14-16,5 0-5 15,-13-14-1-15,-17-3-9 16,-8 3-9-16,-16 4-29 16,0 4-19-16,-24 6 9 15,-6 0 32-15,3 8 16 0,3 13 12 16,2 6 0-1,14 3-11-15,8 2-1 0,0-2-8 16,33-4-15-16,4-7-27 16,12-10 23-16,46-9-39 15,-17 0-133-15,-5-17-306 0</inkml:trace>
          <inkml:trace contextRef="#ctx0" brushRef="#br0" timeOffset="41846.2279">205 2420 973 0,'0'0'288'0,"0"0"-112"16,0 0-134-16,0 0-25 15,0 0 46-15,0 0 5 16,36 109-5-16,-31-67-24 16,-5 2 5-16,0-4-13 15,0-6 4-15,0-4-3 16,0-4-10-16,0-6-12 16,0-1 5-16,3-6-3 15,2-4-5-15,6-8-6 16,2-1 56-16,12 0-7 0,7-10-25 15,-2-9-25-15,2 0-8 16,-7-1-23-16,-1 4-5 16,-8 3-9-16,-7 4-1 15,-1 1 15-15,-8 7 21 16,0-2 10-16,0 3-1 16,0 0-4-16,5 0-4 15,-2 8 2-15,2 10 7 16,-2 3 16-16,5 4 0 15,0 1-3-15,-2-2-13 16,2-3 6-16,-8-3-6 16,0-6-38-16,0-2-46 15,0-10-81-15,0 0-211 16,0-5-260-16</inkml:trace>
          <inkml:trace contextRef="#ctx0" brushRef="#br0" timeOffset="42270.8863">525 2584 532 0,'0'0'171'16,"0"0"33"-16,0 0 14 15,0 0-50-15,0 0-37 16,0 0-76-16,0 0-36 16,-8-9-9-16,8 22 9 15,0 9 30-15,0 6-4 16,0 5 0-16,0 7 15 15,0 5-12-15,8 5-12 16,-8 0 0-16,8 2-4 16,0-4-11-16,-8-6-9 15,0-9-2-15,8-9-10 16,-8-7 0-16,0-8 1 0,0-5-1 16,0-2-24-16,0-2-52 15,0 0-60-15,0 0-370 16,0-6-654-16</inkml:trace>
        </inkml:traceGroup>
      </inkml:traceGroup>
    </inkml:traceGroup>
    <inkml:traceGroup>
      <inkml:annotationXML>
        <emma:emma xmlns:emma="http://www.w3.org/2003/04/emma" version="1.0">
          <emma:interpretation id="{95DE16BE-B983-4A4D-BF56-E1F5EC1F482E}" emma:medium="tactile" emma:mode="ink">
            <msink:context xmlns:msink="http://schemas.microsoft.com/ink/2010/main" type="paragraph" rotatedBoundingBox="1089,17153 16279,17442 16264,18248 1074,17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E4450B-A015-478F-A130-ECEE9A60CE43}" emma:medium="tactile" emma:mode="ink">
              <msink:context xmlns:msink="http://schemas.microsoft.com/ink/2010/main" type="line" rotatedBoundingBox="1089,17153 16279,17442 16264,18248 1074,17960"/>
            </emma:interpretation>
          </emma:emma>
        </inkml:annotationXML>
        <inkml:traceGroup>
          <inkml:annotationXML>
            <emma:emma xmlns:emma="http://www.w3.org/2003/04/emma" version="1.0">
              <emma:interpretation id="{ACC7F42C-7E06-462C-8996-64C092730FD1}" emma:medium="tactile" emma:mode="ink">
                <msink:context xmlns:msink="http://schemas.microsoft.com/ink/2010/main" type="inkWord" rotatedBoundingBox="1089,17153 2918,17188 2902,17995 1074,17960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3584.2354">-13071 3219 563 0,'0'0'113'0,"0"0"-18"15,0 0-36-15,0 0 21 16,-62 100 1-16,62-63 1 16,0 2 24-16,25 0-18 15,12-6 5-15,4-9-22 16,8-11-28-16,-1-10 29 16,-1-3 24-16,-1-10 17 15,-11-15 7-15,-14-2 8 16,-4-3-26-16,-17-1-49 15,0-1-14-15,-17 3-8 16,-15 3-31-16,-22 4-56 16,8 9-93-16,-3 13-73 0,8 0-42 15,17 0-367-15</inkml:trace>
          <inkml:trace contextRef="#ctx0" brushRef="#br0" timeOffset="43903.3852">-12448 3162 542 0,'0'0'101'15,"0"0"83"-15,0 0-36 0,0 0 14 16,116 122-22-16,-89-77 5 16,-5 6-21-16,2 5-33 15,-10 2-32-15,-14 1-2 16,0-6-24-16,0-7-14 16,-22-9 5-16,-2-12-24 15,-1-12-17-15,-23-13-83 16,2-14-239-16,8-12-445 0</inkml:trace>
          <inkml:trace contextRef="#ctx0" brushRef="#br0" timeOffset="44065.5282">-12711 3042 658 0,'0'0'491'16,"0"0"-417"-16,0 0-74 15,0 0-116-15,0 0-80 16,0 0-123-16</inkml:trace>
          <inkml:trace contextRef="#ctx0" brushRef="#br0" timeOffset="44392.8656">-11983 3247 68 0,'0'0'704'16,"0"0"-531"-16,0 0-94 16,0 0-25-16,0 0-3 15,0 0 28-15,-38 131 1 16,52-81 10-16,13-3 3 15,11-7-16-15,-6-10-22 16,17-14-17-16,-3-10 5 16,0-6 38-16,-13-8 14 15,-6-15-6-15,-14-9-9 0,-5-3-22 16,-8-2-11 0,-13 2-16-16,-20 2-31 0,-2 3-62 15,-24 4-116-15,15 6-91 16,6 7-499-16</inkml:trace>
          <inkml:trace contextRef="#ctx0" brushRef="#br0" timeOffset="44644.0435">-11441 3120 738 0,'0'0'106'15,"0"0"131"-15,0 0-7 16,8 105-111-16,0-62-70 16,13-1-30-16,-4 4-19 15,2 19-20-15,5-11-170 16,-11-9-186-16</inkml:trace>
          <inkml:trace contextRef="#ctx0" brushRef="#br0" timeOffset="44859.8624">-11314 3874 656 0,'0'0'891'0,"0"0"-568"16,0 0-126-16,0 0-75 15,0 0-84-15,0 0-38 16,0 0-63-16,-8 1-204 16,8-2-590-16</inkml:trace>
        </inkml:traceGroup>
        <inkml:traceGroup>
          <inkml:annotationXML>
            <emma:emma xmlns:emma="http://www.w3.org/2003/04/emma" version="1.0">
              <emma:interpretation id="{49C9F625-459A-4BBA-B4B1-9C4CE742B26B}" emma:medium="tactile" emma:mode="ink">
                <msink:context xmlns:msink="http://schemas.microsoft.com/ink/2010/main" type="inkWord" rotatedBoundingBox="3633,17323 6130,17370 6119,17923 3622,17875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7495.1086">-10584 3221 38 0,'0'0'391'0,"0"0"-269"16,0 0-24-16,0 0 58 15,17 129-79-15,-4-86-9 16,-5 0 16-16,0-3 10 16,0-2-25-16,1-7 3 0,-9-9-15 15,2-9-27 1,4-8-1-16,-6-5 51 0,0 0 35 15,0 0 3-15,-8-15-73 16,-1-10-45-16,-7-6-13 16,3-8-29-16,-4-6 5 15,9 1-2-15,8-3-6 16,0 5 3-16,30 5 13 16,-3 10 18-16,11 7 11 15,3 14 16-15,5 6-3 16,2 1 6-16,-2 20 3 15,3 6-12-15,-8 8 9 16,-3 3 0-16,-6 2-19 0,-8 3 19 16,1-2-4-1,-9-5-15-15,-8-5 0 0,0-5-30 16,-8-7-43-16,-3-12-139 16,-18-5-77-16,-4-2-499 0</inkml:trace>
          <inkml:trace contextRef="#ctx0" brushRef="#br0" timeOffset="47680.1739">-10448 3428 776 0,'0'0'298'16,"0"0"-159"-1,0 0 0-15,135-35-36 0,-78 20-71 16,5 2-32-16,-8 6-52 15,8 3-203-15,-18 4-127 16,-15 0-366-16</inkml:trace>
          <inkml:trace contextRef="#ctx0" brushRef="#br0" timeOffset="48082.2689">-9664 3360 504 0,'0'0'280'0,"0"0"61"0,0 0-110 16,0 0-46 0,0 0-101-16,0 0-37 0,0 0-34 15,-86 0-13-15,61 4 0 16,-4 12-8-16,4 5 2 16,1-3 5-16,16-1-17 15,8-4-33-15,0-4-39 16,8-8-71-16,22-1 77 15,-3 0 84-15,5 0 3 16,-2-5 14-16,3-2 2 16,-4 3 19-16,-4 4 11 15,-1 0 2-15,0 0-15 16,1 15-10-16,-4 7-11 16,-4 2-14-16,-7 8 23 15,-4 2 15-15,-6 3-11 16,0 2 4-16,0-4 6 15,-22-3-15-15,3-6-1 0,-2-9-5 16,-4-8-17-16,-7-9-27 16,2-13-93-16,6-15-413 15,5-2-373-15</inkml:trace>
          <inkml:trace contextRef="#ctx0" brushRef="#br0" timeOffset="48425.2449">-9480 3389 629 0,'0'0'78'0,"0"0"-52"0,0 0 82 16,0 0 31-16,0 0-38 16,95 112 3-16,-71-81-28 15,-2-2-23-15,-11-5-11 16,2-3-18-16,-4-7-24 15,-7-3 13-15,-2-9-4 16,0 0 65-16,0-2 48 16,0 0 12-16,0-4 9 15,0-12-77-15,0-6-57 16,0-6-9-16,6-4 0 16,10 0 3-16,0 0-3 15,9 2-1-15,4 5 0 16,4 6-25-16,-9 4-81 0,9 6-29 15,13 9-75-15,-14 0-143 16,-8 0-7-16</inkml:trace>
          <inkml:trace contextRef="#ctx0" brushRef="#br0" timeOffset="48733.1374">-8941 3409 416 0,'0'0'328'16,"0"0"-70"-16,0 0-125 15,0 0-98-15,0 0-35 0,0 0 0 16,0 0 12-16,41 78 57 16,-17-45 9-16,6-3 6 15,-6-4-21-15,0-7-54 16,1-10 44-16,4-9 29 15,-4 0 53-15,-1-9 29 16,-5-16-20-16,-5-6-75 16,2-2-44-16,-8-2-25 15,6 1-9-15,-12 5-101 16,6 1-133-16,6 11-149 16,-6 3-514-16</inkml:trace>
          <inkml:trace contextRef="#ctx0" brushRef="#br0" timeOffset="49191.6229">-8330 3475 178 0,'0'0'246'16,"0"0"-127"-16,0 0-54 15,0 0-8-15,0 0 31 16,11 95 21-16,3-63 52 16,-6-1-36-16,8 1-28 15,-8-3-35-15,6-1 2 16,-6-2-18-16,-5-6-27 0,-3-5-1 16,0-6-7-16,0-4 8 15,0-2 31-15,0-3 38 16,-11 0 11-16,-11-3-36 15,-2-16 9-15,8-3-28 16,-1-12-44-16,4-3-19 16,13-4-21-16,0 1 5 15,13-1 12-15,12 6 7 16,7 4 16-16,9 5 8 16,-3 8 6-16,-6 4 5 15,-2 11-3-15,-6 3 0 16,-7 0-16-16,-9 3-27 15,-8 14-30-15,0 3 22 0,-14 5-17 16,-18 3-72-16,-1-3-238 16,11-9-408-16</inkml:trace>
        </inkml:traceGroup>
        <inkml:traceGroup>
          <inkml:annotationXML>
            <emma:emma xmlns:emma="http://www.w3.org/2003/04/emma" version="1.0">
              <emma:interpretation id="{061EACCD-AFBF-40BB-B269-BC3E17ECC110}" emma:medium="tactile" emma:mode="ink">
                <msink:context xmlns:msink="http://schemas.microsoft.com/ink/2010/main" type="inkWord" rotatedBoundingBox="6460,17530 8195,17563 8189,17908 6454,17875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9807.531">-7534 3528 707 0,'0'0'218'16,"0"0"63"-16,0 0-78 16,0 0-96-16,0 0-27 0,-119-34-13 15,87 34-39-15,10 0-21 16,3 3-7-16,3 10 10 16,2 6-9-16,11 2-1 15,3-3-9-15,0-1-4 16,11-1-16-16,14-8-2 15,4-2 31-15,-4-6 32 16,7 0 16-16,-2-4 0 16,-6-9 1-16,1-1 18 15,-4 0-3-15,-10 2-12 16,3 4-4-16,-3 4-32 16,-3 4-16-16,8 0-23 0,-3 3-13 15,12 13-13 1,5 4-23-16,-6 2-20 0,3-1-11 15,-5-3-41-15,2-10-199 16,0-5-47-16,-7-3-279 0</inkml:trace>
          <inkml:trace contextRef="#ctx0" brushRef="#br0" timeOffset="50363.0321">-7250 3480 428 0,'0'0'255'0,"0"0"-199"15,0 0-14-15,0 0 59 16,0 0 28-16,0 0-13 0,111 96-40 16,-92-68 27-1,3-4-25-15,-6-6-34 0,0-7-12 16,-8-5-2-16,0-6 40 16,1 0 29-16,-1-11-20 15,0-13-43-15,5-3-24 16,4-4-10-16,-7 3 6 15,4 5-2-15,-6 8 21 16,8 8-27-16,1 7 0 16,4 0-14-16,4 5-6 15,-1 13 8-15,8 2-4 16,1 1-6-16,-12-4 6 16,4-6 6-16,-9-5-22 0,0-6 4 15,1 0 19 1,-4-10-1-16,-2-8-7 0,-3 0 17 15,-3 1 4-15,-5 4 11 16,3 4 28-16,-3 9 13 16,8 0-56-16,-2 0-49 15,13 9-15-15,-6 11 41 16,20 4-6-16,-1 2 13 16,-2-4 7-16,2-5 9 15,1-10 0-15,-3-7 7 16,-6 0 23-16,-8-18 15 15,-8-6-10-15,0-6 3 16,-8-1-13-16,-13 3-25 16,-12 4-1-16,-10 0 0 0,-3 11-20 15,6 6-30 1,2 7-115-16,14 0-122 0,8 11-56 16,8 1-249-16</inkml:trace>
          <inkml:trace contextRef="#ctx0" brushRef="#br0" timeOffset="50657.7136">-6129 3441 916 0,'0'0'187'0,"0"0"-117"15,0 0-40-15,0 0-12 0,0 0 18 16,8 98 91-16,16-65-19 16,6 1 20-16,-11-1-48 15,-6-2 0-15,-5-5-29 16,-8-2-21-16,0-4-17 16,-21-3 0-16,-6-4 5 15,-11-2-18-15,8-7-84 16,-2-4-145-16,7 0-288 15,9 0-537-15</inkml:trace>
        </inkml:traceGroup>
        <inkml:traceGroup>
          <inkml:annotationXML>
            <emma:emma xmlns:emma="http://www.w3.org/2003/04/emma" version="1.0">
              <emma:interpretation id="{3D329E25-F9D7-4127-9B88-A8261D7958B3}" emma:medium="tactile" emma:mode="ink">
                <msink:context xmlns:msink="http://schemas.microsoft.com/ink/2010/main" type="inkWord" rotatedBoundingBox="8792,17311 10471,17343 10461,17908 8782,17876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55551.0116">-5280 3581 188 0,'0'0'207'0,"0"0"-33"16,0 0-42-16,0 0-19 0,0 0-18 15,0 0 41-15,0 0 42 16,0-79-20-16,-8 71-8 15,3 3-60-15,-6 0-23 0,3 1-3 16,-6 0-30-16,-2 3-34 16,0 1-2-16,-1 0-4 15,1 0-5-15,0 5 2 16,2 13-6-16,6 7 14 16,6 5-10-16,2 1-5 15,0 4 15 1,8-4-15-16,8-4-2 15,16-6 1-15,-7-8-21 16,7-7 16-16,-2-6 9 16,-6 0 13-16,1-10 16 15,-9-12 6-15,-2-6-5 16,-6-7-5-16,-8-2-11 16,0-2-1-16,0-1 1 0,-8 0-1 15,-9 1 0-15,4 3-1 0,-3 9-4 16,7 6 5-16,9 11 1 15,0 6-1-15,0 4-5 16,0 0-21-16,9 10 7 16,12 11 10-16,6 7 2 15,3 1 7 1,3 3 1-16,-1-5 1 16,0-2-1-16,1-11-1 15,-3-9-6-15,8-5 4 16,-11 0 2-16,-3-16 18 15,-10-7-16-15,-6 1-2 16,-8 2-18-16,0 4 11 16,-17 7 6-16,1 9-13 0,-5 0-1 15,4 10 9-15,1 16 6 16,8 5 10-16,8 3 6 0,0 4 3 16,30-7 3-16,2-2-9 15,9-9-13-15,16-6-14 16,5-9-17-16,19-5-82 15,-13-11-270-15,-20-8-219 0</inkml:trace>
          <inkml:trace contextRef="#ctx0" brushRef="#br0" timeOffset="56014.7204">-4295 3213 550 0,'0'0'414'0,"0"0"-75"0,0 0-151 15,0 0-103-15,0 0-81 16,0 0 6-16,0 0-10 0,25 64 28 15,-17-29 0 1,5 2 2-16,-5 0-1 0,3-2 15 16,5-2-16-16,6-6-12 31,-6-6-16-31,17-6-11 0,-9-9 11 16,0-6 20-16,6 0 9 15,-5-17 2-15,-4-4-9 16,-10 2-7-16,3 2-14 15,-12 5 20-15,4 9 8 0,2 3-29 16,0 2-28-16,3 18-5 16,10 9 33-16,1 6 17 15,-3 4-4-15,-3 0 0 16,0 0-4-16,1-2-9 16,-4-2-17-16,20 0-119 15,-9-7-89-15,-2-12-481 0</inkml:trace>
        </inkml:traceGroup>
        <inkml:traceGroup>
          <inkml:annotationXML>
            <emma:emma xmlns:emma="http://www.w3.org/2003/04/emma" version="1.0">
              <emma:interpretation id="{1531491E-C245-484A-BAD6-A9633471ABC0}" emma:medium="tactile" emma:mode="ink">
                <msink:context xmlns:msink="http://schemas.microsoft.com/ink/2010/main" type="inkWord" rotatedBoundingBox="10869,17672 11713,17688 11709,17898 10865,17882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56693.947">-3350 3705 582 0,'0'0'155'16,"0"0"59"-16,0 0 7 0,0 0-19 31,0 0-74-31,105-77-59 16,-97 56-22-16,-2 5 10 16,-6 1-22-16,0 4-8 0,-14 4-27 15,-5 3 0 1,3 4-7-16,-8 0-2 0,2 13-7 15,14 11 16-15,8 4-1 16,0 3 2-16,0 0 5 16,8-1-6-16,22-8-18 15,-3-3 7-15,3-9 11 0,2-7 6 16,-2-3-6-16,-6-3 1 16,3-16-1-16,-5-6-3 15,-6-1-13-15,0 0 7 16,-2 6 9-16,-6 5 1 15,3 10 11 1,5 5-12-16,8 0-10 16,6 13 2-16,3 7 8 15,5 0 1-15,-6-3 9 16,6-4-1-16,-14-8 10 16,1-5 13-16,-1 0 41 15,-8-9 3-15,0-7-16 16,9-3-23-16,-4 6-32 0,-2 3-5 15,3 10-38-15,2 0-86 0,17 23-61 16,-3 3-302-16,-11-2-248 16</inkml:trace>
        </inkml:traceGroup>
        <inkml:traceGroup>
          <inkml:annotationXML>
            <emma:emma xmlns:emma="http://www.w3.org/2003/04/emma" version="1.0">
              <emma:interpretation id="{22F65357-724D-4449-B767-51825B6463B8}" emma:medium="tactile" emma:mode="ink">
                <msink:context xmlns:msink="http://schemas.microsoft.com/ink/2010/main" type="inkWord" rotatedBoundingBox="12312,17546 12887,17557 12877,18117 12301,18107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57239.6295">-1905 3427 848 0,'0'0'221'0,"0"0"71"0,0 0-125 16,0 0-90-16,0 0-77 15,0 0 0-15,0 0 0 16,0 79 24-16,8-35 21 15,16 4-6 1,0-5 3-16,6-5-24 16,-3-8-11-16,11-9 9 15,3-11-2-15,-3-10 10 16,-6 0 0-16,-2-13-7 16,-11-13-7-16,2-4-10 15,-10 2-5-15,-5 4 5 0,-4 7 15 16,4 8 33-16,-6 9-48 15,8 0-6-15,0 20-11 16,8 13 17-16,9 10 23 16,-1 3 4-16,-2 4-10 15,-3 0-8-15,2-8-9 16,-4-3-39-16,4 0-106 0,-5-12-125 31,-5-11-497-31</inkml:trace>
        </inkml:traceGroup>
        <inkml:traceGroup>
          <inkml:annotationXML>
            <emma:emma xmlns:emma="http://www.w3.org/2003/04/emma" version="1.0">
              <emma:interpretation id="{A7F08ECA-AE40-4C42-9A4F-203CCAF5B5E1}" emma:medium="tactile" emma:mode="ink">
                <msink:context xmlns:msink="http://schemas.microsoft.com/ink/2010/main" type="inkWord" rotatedBoundingBox="13311,17586 16276,17642 16268,18046 13303,17989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58719.0595">-912 3803 620 0,'0'0'125'0,"0"0"24"16,0 0 23-16,0 0-14 15,119-54-24-15,-86 31-48 16,-9-2-22-16,-7 1-3 15,-9 4-19 1,-3 0-7-16,-5 5 18 16,-5 4-8-16,-11 1-22 15,-9 4-22-15,1 6-1 16,-1 0 0-16,1 7-6 16,7 13 4-16,1 8 2 15,11 6 0-15,5 0 8 16,0 1-7-16,16 0 12 0,14-2-13 15,3-10-1-15,15-6-14 16,-1-4-11-16,10-12-16 16,-3-1-46-16,3-14-72 15,-16-12-198-15,-8-4-206 0</inkml:trace>
          <inkml:trace contextRef="#ctx0" brushRef="#br0" timeOffset="59142.3891">-398 3631 393 0,'0'0'98'0,"0"0"93"15,0 0-31-15,0 0-13 16,97 108-41-16,-72-88-8 0,-4-5-17 16,-4-4-17-16,-9-5-20 15,0-6-21-15,0 0 52 16,0-10 26-1,-8-9-71-15,16-6-12 16,-8-1-17-16,1 2-1 16,4 7 0-16,3 4 0 0,1 10-9 0,7 3-4 15,8 0-3-15,1 16 15 16,5 3 0-16,-3-1-1 16,0 1 2-16,-11-6 1 15,1-4 6-15,-9-5-6 16,-5-4 0-16,2 0 28 0,-5-13 8 31,9-8-14-31,-1-1-11 16,0-3 12-16,-2 6-6 0,-3 2-6 15,2 7-12-15,3 4-1 16,1 6-11-16,15 0 3 16,0 3-1-16,6 12-27 15,3 2-27-15,21-1-45 16,-13-1-214-16,-11-8-70 0</inkml:trace>
          <inkml:trace contextRef="#ctx0" brushRef="#br0" timeOffset="59538.4146">682 3559 542 0,'0'0'93'16,"0"0"43"-16,0 0-19 0,0 0-1 15,81 117-48-15,-65-79-8 16,6 0-19-16,-11-2 17 16,-3-3 16-16,-3-6-32 15,-5-11-10-15,0-5-2 16,0-5 15-16,-13-6 48 0,-4 0-27 16,-7-7-45-16,2-14 11 15,3-9-20-15,3-5-12 16,11-4-16-16,5-3-22 15,16 1 1-15,22 1 18 16,8 5 19-16,3 5 1 16,-1 9 9-1,1 9 3-15,-8 8-3 16,-12 4-2-16,-4 0-8 16,-12 12 0-16,-13 6-36 15,0 4 18-15,-16 3 1 16,-22-1-15-16,-16 1-115 0,5-5-84 15,11-9-77-15</inkml:trace>
          <inkml:trace contextRef="#ctx0" brushRef="#br0" timeOffset="60059.2238">1177 3676 395 0,'0'0'218'0,"0"0"-49"0,116-70-42 15,-89 44 21-15,-5 5-56 16,-19 4-12-16,-3 4-2 16,0 7-53-16,-19-2-11 15,-6 7-14-15,-4 1 12 16,4 0-5-16,-5 9 21 16,11 10-1-1,-2 6 2-15,13 4-4 16,5 3-5-16,3-1-4 15,8 1-10-15,16-5 7 16,4-2-1-16,1-6-11 16,12-6 8-16,-9-5-9 15,-2-8-23-15,-6 0-20 16,1-9-24-16,-12-13-71 0,-5-4-5 16,-5-2 13-16,-3 0 31 15,6-3 52-15,2 3 47 16,-6 4 34-16,15 0 37 15,4 6 29-15,-4 1-10 0,15 6-35 16,-2 8-9 0,-3 3 2-16,3 0-27 15,2 6 16-15,-2 16 3 16,-6 4 1-16,1 7-19 0,-9 1-21 16,0 1 0-16,-8 2 6 15,-2-1 3-15,-4-1-9 16,-2-5-1-16,0-3 0 15,0-5-35-15,0-8-187 16,0-6-115-16,0-6-446 0</inkml:trace>
          <inkml:trace contextRef="#ctx0" brushRef="#br0" timeOffset="60259.791">1637 3711 588 0,'0'0'406'0,"0"0"-211"16,0 0-68-1,103-10 2-15,-57 1-85 0,-3 2-44 16,-5-1-38-16,11 1-130 16,-17 2-113-1,-10 1-230-15</inkml:trace>
          <inkml:trace contextRef="#ctx0" brushRef="#br0" timeOffset="60375.6769">2056 3684 481 0,'0'0'235'0,"0"0"135"15,0 0-49-15,0 0-106 16,0 0-78-16,0 0-72 0,0 0-65 16,-8 3-69-16,-8 2-422 15,0 3-480-15</inkml:trace>
        </inkml:traceGroup>
      </inkml:traceGroup>
    </inkml:traceGroup>
    <inkml:traceGroup>
      <inkml:annotationXML>
        <emma:emma xmlns:emma="http://www.w3.org/2003/04/emma" version="1.0">
          <emma:interpretation id="{4BC6C5A9-C189-4071-A392-D7D7517E19D7}" emma:medium="tactile" emma:mode="ink">
            <msink:context xmlns:msink="http://schemas.microsoft.com/ink/2010/main" type="paragraph" rotatedBoundingBox="2269,17863 30732,17870 30731,18868 2268,188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CE93E3-E9A4-438D-A905-4A80372A349A}" emma:medium="tactile" emma:mode="ink">
              <msink:context xmlns:msink="http://schemas.microsoft.com/ink/2010/main" type="line" rotatedBoundingBox="2269,17863 30732,17870 30731,18868 2268,18861"/>
            </emma:interpretation>
          </emma:emma>
        </inkml:annotationXML>
        <inkml:traceGroup>
          <inkml:annotationXML>
            <emma:emma xmlns:emma="http://www.w3.org/2003/04/emma" version="1.0">
              <emma:interpretation id="{D9CFD7D7-8A80-4299-91A3-09F1F170E761}" emma:medium="tactile" emma:mode="ink">
                <msink:context xmlns:msink="http://schemas.microsoft.com/ink/2010/main" type="inkWord" rotatedBoundingBox="2269,18175 3522,18176 3521,18544 2268,18543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61809.7641">-11910 4060 348 0,'0'0'87'0,"0"0"59"15,0 0-25-15,55 105-26 16,-39-66-4-16,3 0-3 0,-6-1 3 15,3-6-23-15,-7-6-3 16,-9-6 34-16,8-9-43 16,-8-5 2-16,0-2 43 15,0-4-1-15,-25 0-5 16,9 0-57-16,-16-6-19 16,-1-13-2-16,3-4-7 0,6-6-10 15,10-9-23 1,14-3-12-1,6 1-13-15,18 1 7 0,25 4 40 16,5 9 1-16,0 7 16 16,-2 10-4-16,-6 9 8 0,-6 0-2 15,-7 12 2-15,-12 7-20 16,-4 6-1-16,-17 2 0 16,0 3-8-16,0 5 9 15,-9-2 1-15,-12-2 5 16,2-5-6-16,-3-9-36 15,11-9-21-15,3-8-69 16,3 0-206-16,5-16-178 0</inkml:trace>
          <inkml:trace contextRef="#ctx0" brushRef="#br0" timeOffset="62048.0928">-11379 4224 418 0,'0'0'154'0,"0"0"-18"16,0 0 46-16,0 0 23 31,0 0 2-31,0 0-25 0,0 0-19 16,89 17-4-16,-89-34-51 16,0 3-48-16,-8-1-60 15,-8 2-3-15,-9 4-45 16,1 3-131-16,2 6-129 15,6 5-260-15,13 5 164 0</inkml:trace>
          <inkml:trace contextRef="#ctx0" brushRef="#br0" timeOffset="62295.5703">-11114 4224 477 0,'0'0'127'0,"0"0"28"16,0 0-37-1,0 0-7-15,0 0-18 16,127 92-43-16,-113-63-34 16,2-2-15-16,0-5 37 15,-16-5-6-15,8-8 10 0,-8-5 43 16,0-4 110-16,0 0 38 16,0-13-46-16,14-11-117 15,-3-4-62-15,5-3-8 0,6 6-39 16,10 6-71-16,22 13-86 15,-11 6-171-15,3 0-264 0</inkml:trace>
        </inkml:traceGroup>
        <inkml:traceGroup>
          <inkml:annotationXML>
            <emma:emma xmlns:emma="http://www.w3.org/2003/04/emma" version="1.0">
              <emma:interpretation id="{7487CE99-91A5-4AA5-9A82-A63B7116CCCF}" emma:medium="tactile" emma:mode="ink">
                <msink:context xmlns:msink="http://schemas.microsoft.com/ink/2010/main" type="inkWord" rotatedBoundingBox="3999,18137 4794,18137 4793,18570 3998,18569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62649.5523">-10218 4017 476 0,'0'0'413'0,"0"0"-259"15,0 0-125-15,0 0 38 16,0 0 41-16,0 0 2 16,73 132 8-16,-52-88-25 15,-4 4-51-15,-1-5-27 16,5-4-7-16,-4-7-8 16,7-2-29-16,0-8-80 15,17-3-161-15,-8-8-93 16,-1-6-420-16</inkml:trace>
          <inkml:trace contextRef="#ctx0" brushRef="#br0" timeOffset="62949.7701">-9764 4300 755 0,'0'0'336'0,"0"0"-47"16,0 0-99-16,0 0-62 0,0 0-45 15,0 0-68-15,0 0-15 16,-48-2 0-16,39 27-1 16,9 1-9-16,0 5 9 15,0-6-15-15,9-4-12 16,7-6 28 0,5-8 10-16,12-5 22 15,-3-2 6-15,2-2-1 16,1-12-8-16,-9-2-5 15,8 3-7-15,-7 1-12 16,-1 4-5-16,-2 4-53 16,18 4-112-16,-7 0-317 15,-9 0-372-15</inkml:trace>
        </inkml:traceGroup>
        <inkml:traceGroup>
          <inkml:annotationXML>
            <emma:emma xmlns:emma="http://www.w3.org/2003/04/emma" version="1.0">
              <emma:interpretation id="{C042C806-F06F-4373-A701-46F13C9B8690}" emma:medium="tactile" emma:mode="ink">
                <msink:context xmlns:msink="http://schemas.microsoft.com/ink/2010/main" type="inkWord" rotatedBoundingBox="5850,18170 8177,18171 8176,18651 5849,18650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64231.2161">-8235 4241 578 0,'0'0'153'0,"0"0"-27"0,0 0-47 16,0 0-8-16,0 0-36 15,-111 48-18-15,98-26-4 16,5 8 6-16,8 3-2 0,0 3-5 16,0-4-12-16,21-4-9 15,4-7-17-15,-1-11 0 16,0-7 26-16,1-3 35 15,-1-13 16-15,-8-15 26 16,-2-9-24 0,-6-6-30-16,-8-5-8 15,0 1-15-15,0-5-1 16,-14 5-6-16,-2 1 7 16,0 7 11-16,0 12-9 15,8 8 17-15,5 12 59 16,3 7-68-16,0 4-10 15,8 24 0-15,11 10 20 0,13 10 17 16,-2 7 6-16,8 1-12 16,-5-1 2-16,-1-5-11 15,-8-8-20-15,6-6-2 0,-6-14-31 16,9-15-84-16,-9-7-152 16,1 0-85-16</inkml:trace>
          <inkml:trace contextRef="#ctx0" brushRef="#br0" timeOffset="64670.427">-7542 4217 591 0,'0'0'175'16,"0"0"52"-16,0 0-51 0,0 0-67 15,0 0-27-15,0 0-34 16,-127 26-19 0,111-2-13-16,-1 3 0 15,12 8-4-15,2 3-2 16,3-5-10-16,8-2-15 16,25-6-9-16,13-5 10 15,-6-11 14-15,14-9 0 16,-5 0-51-16,-8-13-51 15,-1-28-86-15,-7 3-94 0,-17-1-313 0</inkml:trace>
          <inkml:trace contextRef="#ctx0" brushRef="#br0" timeOffset="65017.9828">-7382 4073 599 0,'0'0'197'16,"0"0"-166"-16,0 0 30 0,0 0 75 15,0 0-36 1,92 122 1-16,-65-74-39 0,2 5 6 16,-4 0-1-16,7-2-25 15,-10-9-21-15,-6-10-13 16,-5-12 1-16,-3-9 3 16,0-11 4-16,-8 0 65 0,8-9 34 15,-2-17-71-15,2-4-34 16,8-5-9-16,-8 2 0 15,6 6 1-15,2 8 9 16,-5 6 19-16,5 10-18 16,0 3-11-16,6 0-1 15,2 18 21-15,14 6-14 0,-5 5-1 16,-9 3-6-16,0-3-13 16,6 1-19-16,-11-6-48 15,11-6-63-15,-14-6-216 16,0-7-235-16</inkml:trace>
          <inkml:trace contextRef="#ctx0" brushRef="#br0" timeOffset="65657.4641">-6479 4307 715 0,'0'0'311'15,"0"0"-7"-15,0 0-126 16,0 0-71-16,0 0-23 16,0 0-54-16,0 0-30 15,-65-31-6-15,44 36 5 0,5 17 1 32,-1 4-1-32,9 4-6 15,0 4 7-15,8-5-11 16,0-5-12-16,0-5-16 15,24-10-8-15,1-7 24 0,-4-2 23 16,7-6 19 0,-7-11 12-16,-5 1 11 0,1 1 24 15,-1 4 1-15,0 5-22 16,-2 6-24-16,2 0-10 16,0 0-3-16,0 6-8 0,9 9-18 15,-4 0-27-15,4 3-44 16,-6-3-58-16,10 2-144 15,-4-8-85-15,-9-4-256 0</inkml:trace>
          <inkml:trace contextRef="#ctx0" brushRef="#br0" timeOffset="65904.7253">-6040 4504 671 0,'0'0'609'0,"0"0"-231"16,0 0-73-16,0 0-53 16,0 0-90-16,0 0-80 15,0 0-82-15,0 0-19 16,0-4-189-16,0 2-274 15,0 2-817-15</inkml:trace>
        </inkml:traceGroup>
        <inkml:traceGroup>
          <inkml:annotationXML>
            <emma:emma xmlns:emma="http://www.w3.org/2003/04/emma" version="1.0">
              <emma:interpretation id="{D1961AA7-F85A-4368-9161-57DC16DEB80C}" emma:medium="tactile" emma:mode="ink">
                <msink:context xmlns:msink="http://schemas.microsoft.com/ink/2010/main" type="inkWord" rotatedBoundingBox="9335,18057 11676,18058 11675,18760 9334,18759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66891.6006">-4817 3938 198 0,'0'0'291'0,"0"0"-175"16,0 0-79-16,0 0 2 15,0 0 15 1,0 0 9-1,-35 100 35-15,21-57 11 0,6 5-4 16,0 9-43-16,8 2 24 16,0 7-14-16,5 3-24 15,14-5-22-15,11-3-25 16,3-9-1-16,4-13-50 16,7-13-91-16,-6-8-25 0,16-18 6 15,-14 0 15-15,-15 0-175 0</inkml:trace>
          <inkml:trace contextRef="#ctx0" brushRef="#br0" timeOffset="67361.4993">-4398 4228 186 0,'0'0'195'0,"0"0"8"16,0 0-91-16,65 109-14 0,-51-76-17 15,-6-3-22-15,0-4 4 16,0-8-9-16,-8-3 7 16,0-8-3-16,0-5 44 15,0-2 49-15,-16 0-48 16,0-2-65-16,-14-14-16 15,3-8-12 1,-3-9-10-16,0-6-10 16,14-8-16-16,13 2-47 15,3-2-11-15,11 5 30 16,19 7 28-16,16 7 26 16,3 8 0-16,8 7 25 15,-3 9-4-15,-6 4-3 16,1 0-11-16,-8 11 4 0,-12 8-11 15,-4 4-18-15,-17 2 18 16,-3 2-14-16,-5 3 14 16,-13-1 11-16,-12-1-3 15,-4-4 0-15,-4-7-8 0,6-7-29 16,-3-10-84-16,14 0-139 16,8-9-154-16</inkml:trace>
          <inkml:trace contextRef="#ctx0" brushRef="#br0" timeOffset="67724.3901">-3737 4224 548 0,'0'0'178'0,"0"0"122"0,0 0-110 15,0 0-55-15,0 0-53 16,0 0-21-16,0 0-19 16,-122-27-27-16,106 32-15 15,-1 14 2-15,9 3-2 16,8 3-10-16,0 3 1 0,8-1-8 16,19-4-11-1,3-6-7-15,16-6 35 0,-2-5 13 16,2-6 0-16,8 0-13 31,-14-10-10-31,1-6 1 0,-11-1-18 16,-6-4-49-16,-13 1-122 15,-3-3-23-15,-3 2-13 16,-2 5-144-16</inkml:trace>
          <inkml:trace contextRef="#ctx0" brushRef="#br0" timeOffset="68194.1232">-3461 4206 149 0,'0'0'209'0,"0"0"-7"0,0 0-62 15,0 0-52-15,0 0-49 16,111 100 6-16,-87-60-8 16,8 1 46-16,-7-1-21 15,-4-4-10-15,-4-5 3 16,-9-11-10-16,0-3-16 16,-8-13 1-16,0-3 83 0,0-1 38 15,0 0-2-15,0-18-34 16,-8-6-90-16,0-7-25 0,8-5-1 15,0 2-10 1,0-4-4-16,16 7 14 16,14 3-18-16,2 8-30 0,3 3-3 31,-5 7-24-31,11 4-24 0,-9 6-53 16,-2 0-29-16,-6 0-25 15,6 0 32-15,-11 6 14 16,-3 3 32-16,-2-2 31 15,-12 3 58-15,4 0 40 16,-6 3 17-16,0 2 117 16,0 4-7-16,0 1 5 0,-6 8-43 15,-2-3 12 1,8 1 8-16,0-2-40 16,0-3-18-16,0-9-14 0,14-2 39 0,10-10 6 15,9 0 14-15,5-4-16 16,2-12-29-16,1-3-51 31,-3 2-22-31,10 9-132 16,-15 5-220-16,5 3-241 0</inkml:trace>
        </inkml:traceGroup>
        <inkml:traceGroup>
          <inkml:annotationXML>
            <emma:emma xmlns:emma="http://www.w3.org/2003/04/emma" version="1.0">
              <emma:interpretation id="{3177C955-1875-46F2-89E7-F73B33BDB02A}" emma:medium="tactile" emma:mode="ink">
                <msink:context xmlns:msink="http://schemas.microsoft.com/ink/2010/main" type="inkWord" rotatedBoundingBox="12171,18196 14003,18197 14002,18716 12170,18715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68810.4772">-1978 4077 466 0,'0'0'114'0,"0"0"37"15,0 0-51-15,81 125-41 16,-57-81 38-16,-2 4-12 16,-11 0-20-16,-3-1-3 0,-8-5-20 15,0-5 0-15,0-7-13 16,-8-10-14-16,-11-7 7 16,-3-8 7-16,-8-5-2 15,3-1-2-15,-5-20-9 16,-6-10-6-16,16-6-10 15,6-4-12 1,16-5-8-16,5 2 11 16,20 4 9-16,23 2-8 0,7 11 16 0,1 10-3 15,1 8 14-15,-3 9 5 16,-8 0-8-16,-13 5-3 16,-9 10-7-16,-16 5-6 15,-8 6-45 1,0 2 38-16,-24 5-2 15,-9-2 8-15,-4 1-63 16,-12 1-71-16,8-9-86 16,11-11-98-16</inkml:trace>
          <inkml:trace contextRef="#ctx0" brushRef="#br0" timeOffset="69212.1193">-1429 4413 222 0,'0'0'326'0,"0"0"-116"15,0 0-5-15,0 0-36 16,0 0-92-16,0 0-19 16,0 0-25-16,-62-33 5 0,45 33-7 15,1 0-15-15,8 3-6 16,0 10-10-16,8 2-1 0,0 1 0 16,8 1-21-16,16-5-1 15,9 2 23-15,-1-6 16 16,6-1-16-16,3-6-13 15,-9-1-48 1,14 0-69-16,-16 0-114 16,-6-12-42-16</inkml:trace>
          <inkml:trace contextRef="#ctx0" brushRef="#br0" timeOffset="69483.2626">-1150 4271 593 0,'0'0'183'0,"0"0"-2"16,0 0-81-16,0 0-9 16,0 0-23-16,0 0-19 15,0 0-13-15,-46 68-25 16,46-44-11-16,0 0-11 0,16-1 4 31,6 1 7-31,15-2 13 16,-10 1-12-16,3-1 8 15,-5-3 1-15,-9-3-4 0,-3-3 10 16,-13-1-7-16,0-2-8 16,-5-2 19-16,-19 0 10 15,2-5-30-15,-5 3-9 16,-3-6-125-16,14 0-214 0,0 0-275 0</inkml:trace>
          <inkml:trace contextRef="#ctx0" brushRef="#br0" timeOffset="69996.8676">-850 4407 453 0,'0'0'179'16,"0"0"49"-16,0 0-38 0,0 0-107 31,0 0-57-31,0 0 3 0,0 0-3 16,-70 94-22-16,70-75-4 15,24-4 0 1,0-6 5-16,1-5-5 0,4-4-15 16,-4 0-30-16,5-4-40 15,-11-17-32-15,-3 2-46 16,-8-6-11-16,0 1 65 0,-3 3 109 15,-5 0 69-15,0 4 93 16,0 8-18-16,3 3-10 16,5 6-132-16,6 0-2 15,2 13-1-15,14 11 1 16,-6 6 10-16,0 1 7 16,1-1-4-1,-9-6-7-15,-2-5-5 16,-4-6 6-16,-4-7-7 15,-6-6 50-15,0 0 151 16,3-5-28-16,2-15-88 16,6-6 7-16,5-8 44 15,14-2-53-15,-6-1-24 0,17 4-37 16,-3 5-22-16,-6 11-29 16,14 17-94-16,-13 0-117 0,-9 0-474 15</inkml:trace>
        </inkml:traceGroup>
        <inkml:traceGroup>
          <inkml:annotationXML>
            <emma:emma xmlns:emma="http://www.w3.org/2003/04/emma" version="1.0">
              <emma:interpretation id="{2D8BB6AC-E4F4-4B9E-A8D7-BF8CF21AE5AE}" emma:medium="tactile" emma:mode="ink">
                <msink:context xmlns:msink="http://schemas.microsoft.com/ink/2010/main" type="inkWord" rotatedBoundingBox="14614,18205 16876,18206 16875,18729 14613,18728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70932.503">587 4345 439 0,'0'0'114'0,"0"0"35"16,0 0-39-16,0 0 5 15,0 0-18-15,-103 4-6 16,79 19-24-16,-1 5-7 15,4 6-13-15,4 0-5 0,17 2 0 16,0-9-13 0,0-5-29-16,0-9-8 0,17-8 8 0,4-5 27 15,-2 0 55-15,3-14-11 16,-6-16-30-16,-5-6-23 16,-6-11-12-16,-2-4 4 15,-3-5-10-15,0 0-10 16,0 3 10-16,-8 5 0 15,0 10 0 1,5 12 18-16,-2 13 11 16,5 9 23-1,0 4-52-15,0 5-11 16,8 23-1-16,14 12 11 0,10 6 1 16,6 9 1-16,5-4 6 15,3-5-7-15,3-11 5 16,5-9-5-16,-5-13 1 0,-3-11 14 15,-14-2-8-15,1-9 0 16,-17-10-6-16,-11-3-1 16,-5 2-27-16,0 3-13 15,-16 6 23-15,0 5 2 0,-6 6 9 16,-2 3 6-16,10 15 0 31,6 8 1-31,6 3 0 0,2 3-1 16,2-4-14-16,20-2-15 15,16-7-69-15,13 2-122 16,-5-12-152-16,-5-4-367 0</inkml:trace>
          <inkml:trace contextRef="#ctx0" brushRef="#br0" timeOffset="71486.1371">1334 4086 494 0,'0'0'167'0,"0"0"-84"15,0 0 37-15,32 98 1 0,-16-52 2 16,1 5-10-16,-4 7 7 0,3-1-42 16,1-1-17-16,-6-8-27 15,-3-9-4-15,0-7-9 16,-3-16-8-16,-5-3 4 16,0-4-7-16,0-9 9 15,0 0 32-15,0 0 51 16,0 0 2-16,0-13-66 0,0-8-36 15,0-1-2-15,0-4-13 16,8 0-4-16,9-1 6 16,15 1-7-16,1 4 17 15,-1 6-9-15,6 4 10 16,-6 8 2-16,1 4-2 16,-3 0-1-1,-6 13 0-15,-8 4 1 16,-2 1 1-16,-12 3-1 15,-2-1-13-15,-2 2 13 16,-15-1 0-16,-12-3 0 0,-1-4 5 16,-3-1-5-16,6-5 0 15,-10-4-6-15,20-4-65 16,-4 0-29-16,18-12-73 0,3-11-202 16,0 2-442-16</inkml:trace>
          <inkml:trace contextRef="#ctx0" brushRef="#br0" timeOffset="71785.0259">1826 4198 834 0,'0'0'285'16,"0"0"-120"-16,0 0-165 0,0 0-139 15,0 0-221-15</inkml:trace>
          <inkml:trace contextRef="#ctx0" brushRef="#br0" timeOffset="71663.1482">1837 4448 595 0,'0'0'138'16,"0"0"193"-16,0 0-95 16,0 0-119-16,0 0-47 15,70 105-32-15,-56-87-16 16,-3-5-22-16,-3-7-40 15,0-4-238-15,-3-2-344 0</inkml:trace>
          <inkml:trace contextRef="#ctx0" brushRef="#br0" timeOffset="72334.3678">2143 4426 418 0,'0'0'367'0,"0"0"-29"15,0 0-108-15,0 0-57 16,0 0-63-16,0 0-27 16,0 0-36-1,-6-19-47-15,6 19 0 16,0 8-25-16,0 12 15 16,0 6 10-16,9 5 7 15,-1-1-7-15,0-3 1 16,0-5-2-16,0-9 0 15,-3-1 1-15,-2-8 0 16,-3-4 2-16,6 0 14 0,-6 0 15 16,0-10 8-16,0-9-31 15,0-8-8-15,0-3-2 16,0-1-8-16,2 1-3 16,6 3 12-16,6 6 1 0,-6 5 16 15,14 7 15-15,-6 3-2 31,3 6-12-31,5 0-17 0,1 6 0 16,4 10 0-16,-4 8-16 16,-1 0-11-16,0 2-33 15,6 5-43-15,-5-6-150 16,-9-7-269-16</inkml:trace>
          <inkml:trace contextRef="#ctx0" brushRef="#br0" timeOffset="72533.9361">2644 4527 905 0,'0'0'543'16,"0"0"-236"-16,0 0-175 15,0 0-82-15,0 0-50 16,0 0-85-16,0 0-240 0</inkml:trace>
        </inkml:traceGroup>
        <inkml:traceGroup>
          <inkml:annotationXML>
            <emma:emma xmlns:emma="http://www.w3.org/2003/04/emma" version="1.0">
              <emma:interpretation id="{76EEEE08-6621-4876-93AD-11A1BDA50FAC}" emma:medium="tactile" emma:mode="ink">
                <msink:context xmlns:msink="http://schemas.microsoft.com/ink/2010/main" type="inkWord" rotatedBoundingBox="17442,18452 17956,18453 17955,18750 17441,18749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73374.0001">3477 4422 95 0,'0'0'404'15,"0"0"-173"-15,0 0 5 16,0 0-22-16,0 0-33 16,0 0-36-16,0 0-16 15,-38-63-43-15,30 53-17 16,-6 2-27-16,-4 2-23 15,-7 4-12-15,1 2-7 16,-6 0-8-16,0 15 8 0,3 11-2 0,6 5 1 16,10 4-7-16,5-3 1 15,6-4-5-15,6-6-8 16,13-8-17-16,10-6 22 16,4-8 15-16,-1 0 13 15,-2-21-1-15,-3-2-6 16,-5-5 6-1,-6 0-12-15,0 8 13 16,-8 7 41-16,6 12-23 16,-3 1-31-16,5 10-8 15,8 16-5-15,-2 4 7 16,16 3 5-16,-11-1-23 16,3-2-28-16,2-4-71 15,6-6-266-15,-14-7-330 0</inkml:trace>
        </inkml:traceGroup>
        <inkml:traceGroup>
          <inkml:annotationXML>
            <emma:emma xmlns:emma="http://www.w3.org/2003/04/emma" version="1.0">
              <emma:interpretation id="{2BC8682E-21A8-475F-94A6-2541A285A8E5}" emma:medium="tactile" emma:mode="ink">
                <msink:context xmlns:msink="http://schemas.microsoft.com/ink/2010/main" type="inkWord" rotatedBoundingBox="18601,18254 20898,18255 20897,18773 18600,18772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74369.8075">4384 4368 601 0,'0'0'172'16,"0"0"-68"-16,0 0-78 15,0 0 98-15,0 0-4 0,0 0-23 16,37 112-14-16,-26-74-2 15,3-4-29-15,-3-7-20 16,2-5-14-16,-5-6-5 16,-5-3-13-16,2-8 1 15,-2-5 12-15,-3 0 34 0,0 0 46 32,0-10-5-32,0-6-66 0,5-10-22 15,-2 0-18 1,5 0-4-16,6-4 6 0,7 7-10 15,-2 0 26-15,3 3 0 16,2 5 1-16,1 6 6 16,-1 5-7-16,9 4 9 15,-9 0-9-15,0 6 0 0,-2 12 5 16,8 6-5-16,-11-1 0 16,2 0 6-16,-4-2-6 15,1-2 0-15,4-3 0 16,0-2-7-16,-3-8 7 15,5 1-13-15,0-4 5 16,-2-3 7-16,2 0-5 0,-7 0 6 16,-1-12 7-16,-3-1 0 15,-4-3 12-15,-7 1-19 16,-2-3 1-16,0 1-1 16,-11 1-11-16,-2 6 4 15,-3 5 5-15,-1 5 2 0,1 0-1 31,3 3-4-31,5 15 5 16,-1 3 10-16,9 3-9 0,0-3-1 16,14 1 0-16,10-4 0 15,9-1 7-15,-1-4-7 16,6-5-26-16,11-8-78 16,-11 0-191-16,-14 0-215 0</inkml:trace>
          <inkml:trace contextRef="#ctx0" brushRef="#br0" timeOffset="74607.7329">5287 4374 535 0,'0'0'105'16,"0"0"106"-16,0 0 4 15,0 0-70-15,0 0-23 0,122 117-3 16,-84-86-66-16,-6 0-13 16,6-1-26-16,-11-4-2 15,-2-10-12-15,-1-3-17 16,-10-9-47-16,2-4-162 0,-8 0-139 16</inkml:trace>
          <inkml:trace contextRef="#ctx0" brushRef="#br0" timeOffset="74770.5076">5479 4459 525 0,'0'0'228'16,"0"0"2"-16,0 0-59 15,-102 107-105-15,77-70-66 16,4-8-152-16,13-8-181 0</inkml:trace>
          <inkml:trace contextRef="#ctx0" brushRef="#br0" timeOffset="75324.754">5923 4501 502 0,'0'0'165'0,"0"0"38"15,0 0-25 1,0 0-59-16,0 0-86 0,-108-33 5 15,89 33-12-15,3 6-26 32,2 8 0-32,6 3 1 0,8-2-1 15,0 0-12-15,0-4 12 16,14 0 18-16,5-7 58 16,5 0-5-16,0-3-28 15,-2-1 5-15,8 0 5 16,-6 0 5-16,-5 0-20 15,5 0-35-15,-2 0-3 0,2-4-64 16,9-5-125-16,-3 4-212 16,-6-4-335-16</inkml:trace>
          <inkml:trace contextRef="#ctx0" brushRef="#br0" timeOffset="75878.9489">6202 4427 614 0,'0'0'120'0,"0"0"107"15,0 0-32-15,0 0-44 0,0 0-86 16,-103-9-35-16,87 31-21 16,8 3-9-16,0 4-1 15,8-1 1-15,0-2-1 32,10-8 2-32,12-1 5 0,2-13-5 15,6-4-1-15,-5 0 0 16,-1-16-7-16,-8-19-59 15,0-5-5-15,-10-8 28 16,-3-4 18-16,-3-2 15 16,0 2 10-16,-11 8 2 15,-11 4 15-15,14 10 18 0,-6 8 47 16,6 10 33-16,6 5-38 16,2 7-58-16,0 0-19 15,0 23-13-15,0 8 13 16,2 8 8-16,20 6 10 15,-6 1-5-15,17 3-4 16,-1-6-1 0,6-4-2-16,0-10-4 15,3-8-2-15,-1-12-17 16,6-9-2-16,-3 0 9 0,3-17-7 0,-16-5-2 16,-5 0-39-16,-17 1-22 15,-8 4 20-15,-6 1 33 16,-10 7 27-16,-8 7 48 15,-1 2 20-15,4 0-16 16,4 17 8-16,7 7-18 16,1 4-19-16,9 0-11 15,0 2-5-15,3-1-7 16,13-3 0-16,9-4-22 16,26-4-74-16,-16-6-184 15,6-5-41-15</inkml:trace>
        </inkml:traceGroup>
        <inkml:traceGroup>
          <inkml:annotationXML>
            <emma:emma xmlns:emma="http://www.w3.org/2003/04/emma" version="1.0">
              <emma:interpretation id="{C9E4D6E0-A20E-4830-BA24-DC571AD41A63}" emma:medium="tactile" emma:mode="ink">
                <msink:context xmlns:msink="http://schemas.microsoft.com/ink/2010/main" type="inkWord" rotatedBoundingBox="21158,18177 23653,18178 23652,18755 21157,18754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76411.0132">7081 4245 413 0,'0'0'231'0,"0"0"-68"16,0 0-36 0,0 0 30-16,-111 59-58 15,90-28-14-15,13 4-5 16,8 2-16-16,0 0-21 16,8-2-22-16,24-5-11 15,6-8-3-15,3-7-7 16,13-9-25-16,-11-6-46 15,0 0-48-15,-7-17-7 0,-12-8-52 16,-8-5 6-16,-8 0 65 0,-2 0 107 16,-6 6 36-16,0 9 198 15,0 6 50-15,0 9-129 16,0 0-103-16,3 9-52 16,10 15-1-16,9 6 0 15,2 3 0 1,9 3-96-16,-1-9-89 15,-10-12-187-15</inkml:trace>
          <inkml:trace contextRef="#ctx0" brushRef="#br0" timeOffset="76558.1181">7284 4172 677 0,'0'0'695'0,"0"0"-618"15,0 0-77-15,0 0-134 16,0 0-265-16,0 0 29 0</inkml:trace>
          <inkml:trace contextRef="#ctx0" brushRef="#br0" timeOffset="77229.241">7663 4372 916 0,'0'0'148'0,"0"0"-25"0,0 0-114 16,0 0 4-16,0 0 19 31,0 0 46-31,33 98-4 0,-17-64-30 15,0-5-25 1,0-5-5-16,1-7-4 0,-4-8 6 16,-5-5 0-16,0-4 39 15,9 0 21-15,-4-16-48 16,-2-11-11-16,3-4-17 16,-6-3 6-16,2 3-5 0,4 3 0 15,5 8 1-15,3 9 13 16,2 9-15-16,6 2-1 15,2 13 0-15,1 11 1 16,-4 0-8-16,-4 0 8 16,-1-5 0-16,-5-6 0 15,-5-8 2-15,-6-5-1 0,13 0 6 16,-12-8-6-16,1-8 8 16,-2-3 23-16,1 3 47 15,-1 3-2 1,0 3-41-16,0 5-34 0,8 5-2 15,-2 0-10-15,7 0-22 16,4 19-59 0,7 12-43-16,-5-3-134 0,-5-6-257 15</inkml:trace>
          <inkml:trace contextRef="#ctx0" brushRef="#br0" timeOffset="77581.582">8705 4479 500 0,'0'0'208'0,"0"0"-40"16,0 0 15-16,0 0-38 16,0 0-74-16,-114-33-19 15,93 33-27-15,2 0-1 16,5 9-6-16,12 4-11 0,-4-2-7 16,6 2 6-16,0 0 16 15,16-2 10-15,9 0 19 0,7-5 0 16,6-3-16-16,3-3-15 15,7 0-19-15,-2-3 1 16,3-14-2-16,-3-3-2 16,3-8-49-16,-17 6-152 15,-7 2-320-15</inkml:trace>
          <inkml:trace contextRef="#ctx0" brushRef="#br0" timeOffset="77797.6801">8878 4058 808 0,'0'0'215'0,"0"0"-92"15,0 0-59-15,0 0 123 16,54 100-29-16,-27-43-66 16,-2 1-27-16,2 4-30 0,-8-1-20 15,2-5-15 1,-2-7-19-16,3-9-74 15,2-7-93-15,1-11-224 0,-1-9-247 0</inkml:trace>
          <inkml:trace contextRef="#ctx0" brushRef="#br0" timeOffset="78477.276">9273 4090 616 0,'0'0'113'16,"0"0"171"-16,68 96-28 0,-33-46-73 15,-10 4-81-15,-7 4-28 16,-4-1-35-16,-11-3-9 16,-3-6-30-16,0-6 0 15,-25-1-88-15,1-14-249 16,0-9-626-16</inkml:trace>
        </inkml:traceGroup>
        <inkml:traceGroup>
          <inkml:annotationXML>
            <emma:emma xmlns:emma="http://www.w3.org/2003/04/emma" version="1.0">
              <emma:interpretation id="{8434E2CE-0036-4758-BD57-A8BB42CDBF6A}" emma:medium="tactile" emma:mode="ink">
                <msink:context xmlns:msink="http://schemas.microsoft.com/ink/2010/main" type="inkWord" rotatedBoundingBox="25509,17868 26218,17869 26217,18594 25508,18593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05450.4764">11349 4038 466 0,'0'0'161'0,"0"0"-81"15,0 0 19-15,0 0-21 16,0 0-21-16,-57 94-24 15,57-67-10-15,0 7 20 16,16 3-2-16,6 0-1 16,2 0 2-16,3-6-11 15,11-7 9-15,-5-11 15 16,5-11 25-16,-6-2 16 16,-2-15 24-16,-6-15 4 15,-8-6 0-15,-13-5-20 16,-3-3-30-16,-11 1-42 15,-21 3-31-15,-6 5-1 0,-8 9-55 16,-3 9-87 0,3 16-101-16,11 1-146 0,11 0-276 0</inkml:trace>
          <inkml:trace contextRef="#ctx0" brushRef="#br0" timeOffset="106043.0328">11925 4084 963 0,'0'0'162'0,"0"0"68"16,0 0-99-16,0 0-50 15,0 0-41-15,-111 79-24 16,106-53-6-16,5 2-10 16,0 0 1-16,24-2 1 15,6-1-1-15,11-2 8 16,-9 3-6-16,1-4 20 16,-12-2 21-16,-10 0-7 0,-11 0-13 15,0-1-5 1,-16-2-19-16,-17-6-7 0,-15-11-98 15,2 0-179-15,13 0-670 16</inkml:trace>
          <inkml:trace contextRef="#ctx0" brushRef="#br0" timeOffset="105690.7698">11517 3749 798 0,'0'0'139'0,"0"0"121"0,0 0-88 16,21 117-71-16,-13-76-53 15,-2-2-32-15,5-3-16 16,5-2-99-16,0-8-184 16,-8-12-417-16</inkml:trace>
        </inkml:traceGroup>
        <inkml:traceGroup>
          <inkml:annotationXML>
            <emma:emma xmlns:emma="http://www.w3.org/2003/04/emma" version="1.0">
              <emma:interpretation id="{67D836B4-1A11-4A28-9D44-382B16425CF9}" emma:medium="tactile" emma:mode="ink">
                <msink:context xmlns:msink="http://schemas.microsoft.com/ink/2010/main" type="inkWord" rotatedBoundingBox="26754,18216 27788,18217 27787,18533 26753,18532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07556.9153">12548 4108 614 0,'0'0'111'0,"0"0"15"16,0 0-58-16,0 0-6 15,0 0-11-15,0 0 9 16,0 0 7-16,13 89 21 16,-2-62-14-1,-3 3-1-15,0 1-30 16,-8-1-12-16,8-4-15 15,-8 0 0-15,0-8-9 16,0-5-6-16,0-4 8 0,0-3-8 16,0-6 18-16,-8 0 4 15,0 0 5-15,-8-8-9 16,5-14-6-16,3-6-12 16,0-8-1-16,8-5 0 0,0-1-13 15,19 1-3-15,5 4 2 16,14 8 12-16,3 10 2 15,-1 8 0-15,-2 9 1 16,0 2 0-16,-6 0 12 16,-7 15 0-16,-9 2-5 0,-8 6-7 15,-8 3 9-15,0 2 2 32,-13 2-5-32,-12-3 2 15,-2-1-9-15,-5-8 2 16,2-6-2-16,0-5-13 15,11-7-22-15,6 0-18 16,5-3-60-16,13-13-194 0,14 5-77 16,5 4-226-16</inkml:trace>
          <inkml:trace contextRef="#ctx0" brushRef="#br0" timeOffset="107819.9436">12959 4172 532 0,'0'0'165'0,"0"0"97"16,0 0-90-16,0 0-83 16,0 0-50-16,0 0-4 15,0 0 11-15,-16 116-7 16,32-89-8-16,8-7-17 16,1-10 11-1,-4-10 37-15,4 0 49 16,-9-12-5-16,-8-11-14 15,-8-7-19-15,0-5-51 16,-5 1-22-16,-20 1-67 16,1 4-92-16,0 8-131 15,7 6-273-15</inkml:trace>
          <inkml:trace contextRef="#ctx0" brushRef="#br0" timeOffset="108108.1259">13262 4184 400 0,'0'0'164'0,"0"0"-41"16,0 0 5-16,0 0-74 16,62 112-18-16,-45-82 6 15,-9-2 24-15,0-6 14 16,-3-5-5-16,-2-10-8 15,-3-7 57-15,0 0 72 16,0-7-59-16,5-19-70 0,3-2-2 16,9-5 3-16,2-2-25 15,5 5-25 1,0 0-18-16,22 8-55 16,-13 8-132-16,-3 6-358 0</inkml:trace>
        </inkml:traceGroup>
        <inkml:traceGroup>
          <inkml:annotationXML>
            <emma:emma xmlns:emma="http://www.w3.org/2003/04/emma" version="1.0">
              <emma:interpretation id="{18ED92E5-5174-4C6B-B40E-7AD6D637AB67}" emma:medium="tactile" emma:mode="ink">
                <msink:context xmlns:msink="http://schemas.microsoft.com/ink/2010/main" type="inkWord" rotatedBoundingBox="28375,17895 28989,17895 28988,18490 28374,18489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08521.1145">14158 3775 887 0,'0'0'174'0,"0"0"109"16,32 106-97-16,-18-53-45 0,-3 8-55 31,2 0-15-31,-5 2-39 16,8-6-13-16,-5-3-19 16,6-9-25-16,-1-9-89 15,14-6-115-15,-6-10-270 0,0-11-154 16</inkml:trace>
          <inkml:trace contextRef="#ctx0" brushRef="#br0" timeOffset="108844.0833">14526 4236 682 0,'0'0'331'15,"0"0"-143"-15,0 0-66 16,0 0-57-16,0 0-43 16,0 0-8-16,0 0-5 15,-81 62-8-15,81-49 1 16,0-5 5-16,16-1-7 0,5-5 6 31,4-2 3-31,2 0-3 16,3 0 23-16,-1-2 30 0,-4-1 19 15,-6-1-3 1,2 4-24-16,-4-3-32 0,7 3-19 16,-8-1-22-16,9-4-79 15,-9-2-161-15,0-2-300 0</inkml:trace>
        </inkml:traceGroup>
        <inkml:traceGroup>
          <inkml:annotationXML>
            <emma:emma xmlns:emma="http://www.w3.org/2003/04/emma" version="1.0">
              <emma:interpretation id="{182BEF81-2E46-4617-A9ED-6F1EFEFB04AD}" emma:medium="tactile" emma:mode="ink">
                <msink:context xmlns:msink="http://schemas.microsoft.com/ink/2010/main" type="inkWord" rotatedBoundingBox="29400,18140 30450,18269 30399,18681 29349,18551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09645.5182">15183 4020 770 0,'0'0'362'0,"0"0"-191"0,0 0-171 31,0 0-6-31,0 0-312 0</inkml:trace>
          <inkml:trace contextRef="#ctx0" brushRef="#br0" timeOffset="109546.2351">15327 4083 851 0,'0'0'267'0,"0"0"16"16,0 0-138-16,0 0-66 15,0 0-2-15,0 0 25 16,0 0-20-16,13 132-13 16,-5-93-28-1,3 0-16-15,-5-4-11 16,2-5-14-16,0-8-18 16,-8-8-58-16,0-14-76 15,0 0-124-15,0-1-284 0</inkml:trace>
          <inkml:trace contextRef="#ctx0" brushRef="#br0" timeOffset="110077.016">15532 4162 916 0,'0'0'267'0,"0"0"-31"16,0 0-58-16,0 0-34 0,0 0-81 16,0 0-30-16,0 0-9 15,82-33-7-15,-53 32-1 16,9 1-10-16,-13 0-5 15,-1 4 0-15,-8 11-1 16,-8 3-1-16,-5 6-9 0,-3-2-11 31,0 8-14-31,-11-3-10 0,-5 5-3 16,0 0 11 0,2 3 20-16,3-6 7 0,6 1 10 15,5-3 0-15,0-4-1 16,0-8-12-16,16-5-9 15,9-6-40-15,-1-4-94 16,11-4-77-16,-11-11-90 0,-5-1-232 0</inkml:trace>
          <inkml:trace contextRef="#ctx0" brushRef="#br0" timeOffset="110293.1637">15668 4307 766 0,'0'0'347'0,"0"0"-147"0,0 0-65 15,0 0-36-15,119-27-51 16,-87 14-48-16,1 2-3 0,5-2-83 15,-14 3-165-15,-2 5-284 16</inkml:trace>
          <inkml:trace contextRef="#ctx0" brushRef="#br0" timeOffset="110705.4767">16128 4169 646 0,'0'0'244'0,"0"0"-37"16,0 0-48-1,0 0-29-15,0 0-57 16,0 0-2-16,-106-27-14 16,79 27-6-16,3 9-31 15,-1 13-7-15,15 7 2 0,2 2-6 16,8 9 1-1,0-3-10-15,10-5-30 0,15-6-76 16,4-9-45-16,1-13-36 0,-3-4-53 16,-2-9 26-16,-9-16-13 15,-8-1 214-15,0 3 13 16,-2 2 273-16,-6 7 26 16,0 6-31-16,2 7-111 15,4 1-90-15,2 5-32 16,0 16 7-1,5 7-11-15,-4 8-8 16,-1 5-13-16,0-7-10 16,0 4-7-16,-5-3-92 0,-3-9-174 0,0-8-414 15</inkml:trace>
        </inkml:traceGroup>
        <inkml:traceGroup>
          <inkml:annotationXML>
            <emma:emma xmlns:emma="http://www.w3.org/2003/04/emma" version="1.0">
              <emma:interpretation id="{A95927D0-5538-4329-ACFB-4B61413A4651}" emma:medium="tactile" emma:mode="ink">
                <msink:context xmlns:msink="http://schemas.microsoft.com/ink/2010/main" type="inkWord" rotatedBoundingBox="30280,18482 30485,18483 30484,18868 30279,18867"/>
              </emma:interpretation>
              <emma:one-of disjunction-type="recognition" id="oneOf38">
                <emma:interpretation id="interp54" emma:lang="" emma:confidence="0">
                  <emma:literal>x</emma:literal>
                </emma:interpretation>
                <emma:interpretation id="interp55" emma:lang="" emma:confidence="0">
                  <emma:literal>7</emma:literal>
                </emma:interpretation>
                <emma:interpretation id="interp56" emma:lang="" emma:confidence="0">
                  <emma:literal>y</emma:literal>
                </emma:interpretation>
                <emma:interpretation id="interp57" emma:lang="" emma:confidence="0">
                  <emma:literal>t</emma:literal>
                </emma:interpretation>
                <emma:interpretation id="interp58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112421.675">16063 4549 918 0,'0'0'298'16,"0"0"27"0,0 0-108-16,0 0-54 15,127-26-63-15,-95 8-45 16,-7-4-52-16,-9 4-3 15,-11-3-97-15,-5 8-128 0,0 0-445 0</inkml:trace>
          <inkml:trace contextRef="#ctx0" brushRef="#br0" timeOffset="112113.2562">16074 4363 310 0,'0'0'162'0,"0"0"-41"16,0 0-39-16,0 0-11 15,0 0-19-15,0 0-3 16,0 0-11-16,29 0 5 16,-26 0 18-16,3 4 14 15,-4 3 7-15,4 4-21 16,-4 2-7-16,4 2-1 0,2 3-2 16,0-1-3-16,0 5 0 15,-2 0 0-15,-4 4-12 16,4 0 3-16,-4 1-5 15,4-2 11-15,-4 1 3 16,4-1-27-16,-3 1-11 0,2-4-9 16,3-3 5-16,0-4-6 15,-5-2-12-15,2-7-26 16,-5-6-32-16,0 0-119 16,0 0-201-16</inkml:trace>
        </inkml:traceGroup>
        <inkml:traceGroup>
          <inkml:annotationXML>
            <emma:emma xmlns:emma="http://www.w3.org/2003/04/emma" version="1.0">
              <emma:interpretation id="{27A7B10A-4B61-406B-B40E-813CC5F4373D}" emma:medium="tactile" emma:mode="ink">
                <msink:context xmlns:msink="http://schemas.microsoft.com/ink/2010/main" type="inkWord" rotatedBoundingBox="30345,18545 30510,18546 30509,18651 30345,18651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10948.4361">16128 4531 644 0,'0'0'510'15,"0"0"-388"-15,0 0-18 16,111-57-104-16,-82 33-39 16,-4 0-350-16</inkml:trace>
        </inkml:traceGroup>
        <inkml:traceGroup>
          <inkml:annotationXML>
            <emma:emma xmlns:emma="http://www.w3.org/2003/04/emma" version="1.0">
              <emma:interpretation id="{530121A0-1D14-4F4C-9E3A-A9B7FDD7DA23}" emma:medium="tactile" emma:mode="ink">
                <msink:context xmlns:msink="http://schemas.microsoft.com/ink/2010/main" type="inkWord" rotatedBoundingBox="30697,18500 30732,18500 30731,18509 30696,18508"/>
              </emma:interpretation>
              <emma:one-of disjunction-type="recognition" id="oneOf40">
                <emma:interpretation id="interp60" emma:lang="" emma:confidence="0">
                  <emma:literal>-</emma:literal>
                </emma:interpretation>
                <emma:interpretation id="interp61" emma:lang="" emma:confidence="0">
                  <emma:literal>.</emma:literal>
                </emma:interpretation>
                <emma:interpretation id="interp62" emma:lang="" emma:confidence="0">
                  <emma:literal>'</emma:literal>
                </emma:interpretation>
                <emma:interpretation id="interp63" emma:lang="" emma:confidence="0">
                  <emma:literal>,</emma:literal>
                </emma:interpretation>
                <emma:interpretation id="interp64" emma:lang="" emma:confidence="0">
                  <emma:literal>¿</emma:literal>
                </emma:interpretation>
              </emma:one-of>
            </emma:emma>
          </inkml:annotationXML>
          <inkml:trace contextRef="#ctx0" brushRef="#br0" timeOffset="111365.1073">16515 4389 1058 0,'0'0'291'0,"0"0"9"16,0 0-111-16,0 0-22 15,0 0-45-15,0 0-16 16,0 0-15-16,-6 0-30 0,6 0-13 16,-2 0-23-1,2 0-25-15,-6 0-47 0,-2 0-132 32,0-4-167-32,3-1-589 0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3:01.6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-3-1 421 0,'0'0'144'0,"0"0"-49"0,0 0-50 15,0 0 3-15,0 0-16 16,0 0-1-16,0 0-6 16,0 1-8-16,0-1 15 15,0 0 19-15,0 0 18 16,0 2 5-16,0 1-5 16,0-2-5-16,3 2 33 15,5 1-14-15,5 2-20 16,-2-1-13-16,5 0 1 15,6 1-6-15,8 0-4 16,-3-2 5-16,5 2-15 0,6 1 1 16,0-2-17-1,-5 1-7-15,7-1 4 0,6-1-2 16,-5 1-8-16,-1 3-2 16,6-3 0-16,-11 1 10 15,3 0-1-15,0-5 2 16,-11 1 7-16,6-2-2 15,-3 0 0-15,2 0-3 16,0 0-4-16,1 0-8 16,-3 0 6-16,-1-2-6 15,-4 2-1-15,-1-1 1 16,-8-2 1-16,9 2-1 16,-4-1 7-16,-4 2-8 15,-1-2 0-15,-5 0 0 16,5 2 1-16,-3-2-1 0,4 1 1 15,-4 1-1-15,-2-3 1 16,3 2 0-16,-6 1 6 16,0-2-7-16,3 2 1 15,2-1-1-15,-5 1 0 16,3 0 0-16,3 0 0 16,-6 0 0-16,0 0 0 15,0 0 1-15,0-3-1 16,6 3 2-16,-6-2-2 15,0 0 1-15,3 0-1 16,2 1 1-16,-2-2-1 16,3 0 0-16,-6 1 1 0,0 1 0 15,5-1 0-15,-10 2 0 16,-3 0-1-16,0 0 1 16,6 0-1-16,-6 0 0 15,0 0 0-15,0 0 0 16,0 0 0-16,2 0-9 15,-2 0 9-15,0 0 1 16,0 0 4-16,0 0-5 16,0 0 0-16,0 0 7 15,0 0-6-15,0 0 5 16,0 0 2-16,0 0 3 16,0 0-2-16,0 0-9 15,0 0 1-15,0 0 7 0,0 0-7 16,0 0 0-16,0 0 23 15,0 0-3-15,0 0 4 16,0 0-9-16,0 0 3 16,0 0-6-16,0 0-12 15,0 0 13-15,0 0-8 16,0 0-6-16,0 0-4 16,0 0 2-16,0 0 2 15,0 0-1-15,6 0-2 16,10-2-3-16,0-2 6 15,11 1 6-15,3-1-4 16,8 0-2-16,2-1 9 16,1 3-8-16,5-2-1 15,-3 0 0-15,3 1 2 16,3 1-1-16,-3-2-1 0,8 0 1 16,-2 3 0-16,7 1-1 15,-2 0 1-15,5 0-2 16,-2 0 1-16,-1 0 0 15,-2 0 5-15,5 0-4 16,-2 0-2-16,2 0 1 16,8 0 0-16,1 1 0 15,-6 1 0-15,5 0 0 16,-13 1-11-16,13-2 10 16,-21 1 1-16,8 1 0 15,-9 1 0-15,-4-2 0 16,-1 1-7-16,-2-2 7 0,2-1 7 15,0 3-6-15,3-3-1 16,3 0 1-16,-8 2-1 16,5-1 1-16,-9-1-1 15,4 3 0-15,-8-1 1 16,7-2-1-16,-2 2-1 16,3-2 0-16,-4 1 1 15,4 1 5-15,-8 2-5 16,-1-2 0-16,-8-2 0 15,-2 2 1-15,-6-2-1 16,-5 1 1-16,-3-1-1 16,0 0 1-16,-2 0 0 15,15 0 0-15,-10 0-1 16,3 0 0-16,-6 0-1 16,0 0-8-16,0 0 9 0,0 0 0 15,0 0 0-15,0 0-2 16,-5 0 2-16,5 0 1 15,0 0 0-15,-2 0 0 16,2 0 1-16,8 0 4 16,-8 0-6-16,-2-1 1 15,2 1 5-15,-5 0 1 16,-3 0 11-16,0 0 1 16,0-2 6-16,0 2 3 15,0 0 2-15,0 0 1 16,0 0-9-16,0 0-10 15,0 0-12-15,0 0-6 16,-11 0-70-16,-3-2-143 0,-10-2-594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3:03.38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271 5 284 0,'0'0'150'0,"0"0"-76"0,0 0-47 16,0 0 7-16,0 0 51 15,0 0-9-15,0 0-4 16,-17-9-4-16,12 9-10 16,5 0 3-16,0 0-8 15,0 0 20-15,0 0 5 16,0 0-2-16,-3 0 17 16,-2 0-4-16,-3 0-57 15,-9 0-15-15,7 4-8 16,-12 5-9-16,-2 0 2 15,7 2-2-15,-7 0-2 16,0 0-14-16,2-4 8 16,-2 2 8-16,10-6 0 0,-2 1 0 15,8-4 0-15,0 1 0 16,5-1 2-16,3 0 0 16,0 0 5-16,0 0 15 15,0 0 1-15,0 0-4 16,0 2 15-16,0-2-11 15,0 0-23-15,8 0-9 16,16 2 9-16,14 0 70 16,11-2 7-16,16 2-17 15,5-2-10-15,9 0-21 16,-6 1-12-16,0 3-3 16,-3 0-1-16,-5 1-1 0,3 3 4 15,-3-3-1-15,-3 1-8 16,6-3 9-16,2 3-8 15,6-2-1-15,-3-1-6 16,0 1 7-16,-8 1-7 16,5 3 8-16,-13 0-8 15,3 1 0-15,-9 0 0 16,-5 2 0-16,3 1-1 16,-3 0 0-16,-6 1-6 15,6-2 6-15,-5-1-1 16,8 2 2-16,-3-4-1 15,0-1 0-15,5-3-2 16,-5 1-4-16,8-3 6 16,-2 2 1-16,2-2 0 15,3-2 0-15,5 0 10 0,-5 0-10 16,2 0 6-16,-2 0-7 16,5 0 1-16,-2 0-1 15,7 0-9-15,1-4 9 16,8 2 1-16,-3 2 7 15,-3 0-6-15,1 0-4 16,-12 0-6-16,3 0 8 16,1-4 1-16,-1 3 0 15,-3-5 14-15,9-1 4 16,0 1-13-16,7-2-1 16,-1 1-5-16,-4 0 0 15,-8 1 14-15,-5-1-8 16,-3 2-6-16,-5-1 9 0,-6-1 7 15,0 1-16-15,1 2 0 16,2-1 2-16,0-1 10 16,2 1-11-16,-2 0 10 15,-2 1-10-15,2-2 3 16,-8 0-2-16,-3 1 4 16,3 0 1-16,2-3-6 15,1 3 0-15,-1-1-1 16,-2 0-11-16,-8 2 11 15,-3-2-1-15,-3 3 3 16,-2-2-2-16,2 1 9 16,1 0-9-16,-1 1 1 15,1-1 1-15,10-2-2 0,-8 3 0 16,5-3-1 0,1 1 0-16,2 2-5 0,-3-4 6 15,4 1 1-15,-7 1-1 16,4 2 0-16,-12 1-5 15,-10 0 5-15,-3 0 6 16,1 0 15-16,-1 2-2 16,-3-1 5-16,-2-1 8 15,2 2-5-15,-2 0-2 16,-3 0 6-16,0 0-3 16,0 0-7-16,0 0-17 15,0 0-4-15,0 0-78 0,-16-2-92 16,-3-1-147-1,-3 0-517-15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3:33.5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95 599 0,'0'0'123'0,"0"0"26"16,0 0 13-16,0-4 27 15,0 3-34-15,0 1-24 16,0-3-28-16,0 3 6 15,0 0-15-15,0 0-6 16,0-1-24-16,0 1-18 16,0 0 2-16,0-2-23 15,0 2-15-15,0 0 5 16,8-2-8-16,16 0-5 16,9 0 29-16,13-3 11 15,16-1-6-15,2-1-17 0,17-1-16 16,3-2 22-16,-3 1-4 15,14 0 3-15,-18 1-17 16,-12 3 8-16,-8-1 10 16,-19 2-6-16,-22 4-8 15,0-1-11-15,-16 1 0 16,0 0-50-16,-8 0-104 16,-16 7-382-16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3:35.3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66 795 0,'0'0'203'0,"0"0"32"16,0 0-92-16,0 0-34 15,0 0-20-15,0 0-14 16,0 0-22-16,0 0-12 16,2 0-5-16,-2 0 2 15,0 0-11-15,0 0 9 16,6 0 24-16,-6 0-4 0,0 0 2 16,3 0-19-16,-3 0-16 15,8 0-2-15,8 0-8 16,16 0 2-16,20-1 14 15,24-3 16-15,40-4-2 16,27-5-6-16,1 3 1 16,-41-2-22-16,-25 5 26 15,-37 1-39-15,5 3-3 16,-14-1-37-16,-21 4-67 16,-11 0-148-16,-3 10-623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4:27.3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C39FC9-04F4-45DB-A166-5F925843D3E6}" emma:medium="tactile" emma:mode="ink">
          <msink:context xmlns:msink="http://schemas.microsoft.com/ink/2010/main" type="inkDrawing" rotatedBoundingBox="5701,1910 6987,1939 6983,2076 5698,2047" shapeName="Other"/>
        </emma:interpretation>
      </emma:emma>
    </inkml:annotationXML>
    <inkml:trace contextRef="#ctx0" brushRef="#br0">-7751-3239 519 0,'0'0'112'0,"0"0"18"15,0 0-1-15,0 0 11 0,0 0-12 16,0 0-20 0,0 0-32-16,-14-9-13 0,14 9-12 15,0 0-25-15,0 0-26 16,0 0-18-16,0 0-32 15,22 6 45-15,5 8 5 16,3 3 9-16,24 1-8 16,3 3 24-16,5-4 12 15,3 1-1-15,8-1-14 16,11-4 1-16,-3-7 3 16,22-6 5-16,-6 0 1 15,6-1 9-15,-8-17-11 0,-17-1 4 16,4-1-22-16,-15-1-12 15,-18 3 1-15,-17 3-1 16,-7 6-34-16,-25 9-67 16,0 0-267-16,-16 9-236 0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5:22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F4489D-A49B-4A2F-B57B-A146E98AD41A}" emma:medium="tactile" emma:mode="ink">
          <msink:context xmlns:msink="http://schemas.microsoft.com/ink/2010/main" type="inkDrawing" rotatedBoundingBox="4483,13830 8377,13794 8378,13849 4484,13885" semanticType="underline" shapeName="Other">
            <msink:sourceLink direction="with" ref="{1A709C72-61FB-431C-8D9F-D05B17E0A3D9}"/>
            <msink:sourceLink direction="with" ref="{95B754A0-609B-4F87-B4A3-A2E21D91DAE9}"/>
            <msink:sourceLink direction="with" ref="{B9F84D7C-3CE9-43AE-8128-A4F60CECFEA2}"/>
          </msink:context>
        </emma:interpretation>
      </emma:emma>
    </inkml:annotationXML>
    <inkml:trace contextRef="#ctx0" brushRef="#br0">0 60 789 0,'0'0'227'0,"0"0"5"15,0 0 7-15,0 0-67 16,0 0-54-16,0 0-16 16,0 0-14-16,2 0-18 15,-2 0-37-15,6 0-4 16,-4 0-29-16,12 0 4 15,2 0-4-15,9 0 0 0,7 0 1 16,9 0 7-16,-3 0 11 16,10 0-4-16,1 0-4 15,-3 0-3-15,8 0-2 16,-5 0-6-16,5 0 0 16,-3 0 1-16,3 0 10 15,3 0-11-15,-3 0 0 16,3 0 0-16,-3 0 8 15,0 0-8-15,-5 0 0 16,13 0 9-16,-5 0-8 16,-8 1 5-16,8-1-6 15,-11 3 1-15,8-3 0 16,-13 0 0-16,13 1 0 16,-6-1 9-16,-7 0-8 15,13 0-1-15,-5 0 10 0,-1 0-10 16,7 2 0-16,-7-2-1 15,6 2 1-15,-5 0-1 16,8-2 6-16,-3 0-6 16,0 0 1-16,3 0 11 15,-3 0 0-15,6-6-3 16,-6-1 4-16,0 1 3 16,-5 1-1-16,5 3 9 15,-14 0-17-15,6 2 14 16,-5 0-15-16,0 0 1 15,5 0 12-15,-6 0-13 16,1 0 11-16,16 0-2 0,-11 0-4 16,2 0 1-16,-2-4-1 15,-5 2-1-15,-3-1 8 16,2 1-12-16,-7-2-6 16,13 2 9-16,-3 2-4 15,-5-1-4-15,11 1-2 16,-3 0 1-16,-6 0-1 15,14 0 1-15,-13 0-1 16,5 1 1-16,-5 1-1 16,-1 2 1-16,1-2 0 15,-3-1 0-15,10 1 0 16,-2-2 0-16,-2 2 1 16,2-2 14-16,0 0-2 0,-11 0 9 15,-5 0 1 1,-1 0-22-16,-4 0 12 0,-14 0-11 15,-6 2-1-15,-2-2 7 16,-3 0-7-16,0 0-2 16,0 0-13-16,-19 0-63 15,-44-6-84-15,-1-8-201 16,1-7-767-16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4:02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1D0925-CB14-43EA-AD7B-DB0A7C9C7E54}" emma:medium="tactile" emma:mode="ink">
          <msink:context xmlns:msink="http://schemas.microsoft.com/ink/2010/main" type="writingRegion" rotatedBoundingBox="10709,6348 16316,4092 17212,6321 11606,8576"/>
        </emma:interpretation>
      </emma:emma>
    </inkml:annotationXML>
    <inkml:traceGroup>
      <inkml:annotationXML>
        <emma:emma xmlns:emma="http://www.w3.org/2003/04/emma" version="1.0">
          <emma:interpretation id="{F6179407-5CC3-4DDB-9252-3968B23383E4}" emma:medium="tactile" emma:mode="ink">
            <msink:context xmlns:msink="http://schemas.microsoft.com/ink/2010/main" type="paragraph" rotatedBoundingBox="10709,6348 16316,4092 17212,6321 11606,8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7D906D-B63D-419D-97BB-206E1999A907}" emma:medium="tactile" emma:mode="ink">
              <msink:context xmlns:msink="http://schemas.microsoft.com/ink/2010/main" type="line" rotatedBoundingBox="10709,6348 16316,4092 17212,6321 11606,8576"/>
            </emma:interpretation>
          </emma:emma>
        </inkml:annotationXML>
        <inkml:traceGroup>
          <inkml:annotationXML>
            <emma:emma xmlns:emma="http://www.w3.org/2003/04/emma" version="1.0">
              <emma:interpretation id="{78490F0E-7962-4950-A314-310EFD5B3DAC}" emma:medium="tactile" emma:mode="ink">
                <msink:context xmlns:msink="http://schemas.microsoft.com/ink/2010/main" type="inkWord" rotatedBoundingBox="11246,7683 11880,7428 12239,8322 11606,8576">
                  <msink:destinationLink direction="with" ref="{8E9444E4-7703-4B9B-8625-D2CFD8CB6B1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8102 442 1028 0,'0'0'379'0,"0"0"-91"16,0 0-83-16,0 0-107 16,0 0-98-16,111-114-3 15,-81 76-164-15,-14 2-561 0</inkml:trace>
          <inkml:trace contextRef="#ctx0" brushRef="#br0" timeOffset="-173.5373">8007 306 430 0,'0'0'199'15,"0"0"-33"-15,0 0-32 16,0 0 15-16,0 0 3 16,0 0-16-16,0 0-5 15,0 0 7-15,0 0-30 16,0 0 3-16,0 0-17 16,9-6-1-16,-4-7-2 15,11-7-68-15,9-6-12 16,-4 0 1-16,4-2-4 15,-6 4-6-15,-6 4-2 16,3 3-10-16,-8 7-49 0,1 3-75 16,-9 7-63-1,0 0-433-15,-9 12-60 0</inkml:trace>
          <inkml:trace contextRef="#ctx0" brushRef="#br0" timeOffset="764.1794">8148-439 586 0,'0'0'304'15,"0"0"53"-15,0 0-92 16,0 0-58-16,0 0-43 16,0 0-48-16,0 0-42 15,38-80-21-15,-22 51-4 16,3-1-30-16,3 3-19 16,-6 2-10-16,-8 6-30 0,8 3-72 15,-16 12-42-15,9 4-81 16,-9 0-460-16</inkml:trace>
          <inkml:trace contextRef="#ctx0" brushRef="#br0" timeOffset="953.5378">8205-436 446 0,'0'0'387'15,"0"0"22"-15,0 0-113 16,0 0-104-16,0 0-100 16,0 0-60-16,111-119-32 15,-79 87-122-15,-7 5-464 0</inkml:trace>
        </inkml:traceGroup>
        <inkml:traceGroup>
          <inkml:annotationXML>
            <emma:emma xmlns:emma="http://www.w3.org/2003/04/emma" version="1.0">
              <emma:interpretation id="{0431CEA2-424B-43B7-B022-463D7E5F7214}" emma:medium="tactile" emma:mode="ink">
                <msink:context xmlns:msink="http://schemas.microsoft.com/ink/2010/main" type="inkWord" rotatedBoundingBox="13190,5350 14608,4779 15004,5764 13586,6334">
                  <msink:destinationLink direction="with" ref="{E50BC76E-87F9-4B46-9665-CA8CA22A0F14}"/>
                </msink:context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..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--</emma:literal>
                </emma:interpretation>
              </emma:one-of>
            </emma:emma>
          </inkml:annotationXML>
          <inkml:trace contextRef="#ctx0" brushRef="#br0" timeOffset="-5653.999">10107-2244 324 0,'0'0'138'16,"0"0"40"-16,0 0-38 15,0 0-4-15,0 0 11 16,0 0 15-16,0 0-21 16,-35-43-27-16,35 43-16 15,0 0-24-15,0 0-13 16,0 0-7-16,0-1-20 16,0 1-8-16,0 0-5 0,0 0-4 15,0 0 1-15,0 0-10 16,0 0 0-16,0 0-7 15,6 0 0-15,2 0 16 16,16 0 7-16,6 0 1 16,-3 0 0-16,3 0-12 15,2-2 2-15,1-2-7 16,-1 2 2-16,-2-1 5 16,8 1 1-16,-6 0-15 15,1 1 0-15,-9-2 0 16,14 0 9-16,-6 1-3 15,1 0-7-15,-1-2 0 16,6 1 0-16,-5-3 13 0,-9 1-12 16,8 1 6-16,-2-2-7 15,-3 3 2-15,-2-1-2 16,4 0 7-16,-4 1 1 16,-1-1-8-16,-2-1 2 15,2 2-1-15,-8-2 5 16,14 1-6-16,-11 0-3 15,3 1 3-15,-3 1 7 16,2-2-7-16,-4 3 0 16,7-3 0-16,-8 2 0 15,6-2 1-15,-6 2 1 16,0-2-2-16,-8 1 1 16,9 2-1-16,-1-4 5 0,0 1-4 15,-2 3-1 1,2-1 0-16,-5 0 0 0,2 1-1 15,-2 1 1-15,3 0-1 16,-6 0 1-16,0 0-2 16,5 0 2-16,4 0 0 15,-7 0-1-15,4 0 1 16,-3 0-2-16,-3 0-5 16,5 0 6-16,-4 0-5 15,-9 0-5-15,8 0 11 16,-8 0 0-16,0 0-6 15,0 0-16-15,0 0 6 16,0 0-5-16,0 0-2 16,0 0-9-16,-14 0-18 15,-2 0 24-15,-8 0 14 0,-4 3-3 16,-1 0 14-16,-9 3 0 16,3-2 1-16,-3 2 0 15,-3-1 9-15,-5-1-9 16,6 3 1-16,-1-3 0 15,-5 1-1-15,5-3 0 16,-5 2 0-16,3-2 0 16,-3 0 2-16,0-1 2 15,-3 1 6-15,11-1-9 16,-5 4 0-16,-3-4-1 0,8 3 13 16,-2 0-4-1,-1 0-9-15,1 1 6 0,-1 3-4 16,3-1 5-16,-3 1 2 15,9-1-9-15,0 1 0 16,-6-3 6-16,13 2 6 16,-4-3-1-16,4 0-11 15,1-3 0-15,8 2 7 16,-1-2 0-16,1-1 1 16,3 0-7-16,4 2 14 15,7-2-1-15,-4 0-12 16,6 0 9-16,0 0-10 15,0 0-2-15,0 0 2 16,0 0-1-16,0 0 0 16,0 0 10-16,0 0-3 0,0 0-5 15,0 0 10-15,0 0-11 16,0 0 10-16,0 0-10 16,0 0 0-16,0 0-1 15,0 0 1-15,0 0 1 16,0 0 4-16,0 0-2 15,0 0-3-15,0 0 0 16,0 0 0-16,0 0-1 16,0 0 1-16,0 0-1 15,0 0 7-15,0 0 11 16,0 0 1-16,0 0 0 16,0 0-2-16,0 0-7 15,0 0-3-15,0 0-6 0,0 0-1 16,0 0 0-1,0 0-1-15,6 0-9 0,13 0 9 16,13 0 1-16,20 0 0 16,7 0 1-16,17 0 0 15,-3 0-1-15,16 0 8 16,-5 0-8-16,-3-2 0 16,-2 1 1-16,-6-2-1 15,-11 3 0-15,8-1-1 16,-13 1 1-16,0-3 7 15,-3 3-6-15,-8 0-1 16,-2-1-7-16,-7 1 7 16,-4-2 10-16,-3 0-4 15,-6-2-4-15,-5 1 15 0,-6-1-8 16,12-2-9-16,-9 1 0 16,6 1 0-16,-11 1 6 15,2 1-6-15,-5 0 2 16,-5 2-2-16,-3 0-1 15,5 0 1-15,-5 0-17 16,0 0 1-16,0 0 15 16,0 0-9-16,0 0-1 15,0 0 0-15,0 0 0 16,-16 0 0-16,-14 0 3 16,-18 0 7-16,-1 0-24 15,-21 4 0-15,-1 1 8 16,-7-1 1-16,-3 1 6 0,10 1 9 15,-2-1-5-15,11-1 6 16,5 0-7-16,8 0 7 16,9-3 0-16,5-1 0 15,10 3 0-15,14-3-7 16,-2 0 7-16,10 0 6 16,3 0-5-16,0 0 6 15,0 0-7-15,0 0 0 16,0 0-2-16,0 0 1 15,0 0-10-15,0 1-1 16,11-1-19-16,13 0 11 16,14 2 20-16,27-2 1 15,11 0 1-15,21 0 10 0,1 0 15 16,10-7 0 0,-11-5-16-16,-18 4 6 0,-6-2 5 15,-22 5-13-15,-15-1-1 16,-20 4 9-16,-8 0-16 15,-8 2 21-15,-11 0-13 16,-51 0-8-16,-44 0-2 16,-51 0-33-16,-8 4-37 15,22 2-29-15,29-1-46 16,52 0-396-16,29-3-145 0</inkml:trace>
          <inkml:trace contextRef="#ctx0" brushRef="#br0" timeOffset="-5197.4095">10919-2280 611 0,'0'0'203'0,"0"0"-3"16,0 0-24-16,0 0 5 16,0 0-38-16,-143 0-71 15,94 0 1-15,-19 0-32 16,1-3 4-16,-17 2-2 16,3 1-2-16,-6 0-17 15,14 0 16-15,3 4-12 0,7 5-6 16,15 0-17-1,15-2-5-15,12-1-19 0,21 3-65 16,0-4-160-16,16-2-407 16</inkml:trace>
          <inkml:trace contextRef="#ctx0" brushRef="#br0" timeOffset="-2703.4538">10221-2264 91 0,'0'0'100'0,"0"0"-67"15,0 0-22-15,0 0 27 16,0 0-6-16,0 0 17 15,0 0 52-15,-38-15 7 16,38 14-27-16,0 1-21 16,-3 0-1-16,3-3 31 15,0 3 11-15,0 0 51 16,-5-1 26-16,2 1-42 16,-2-3-31-16,-6 2-27 15,-5 1-15-15,-9 0-31 16,-12 0-20-16,4 0-12 15,-5 8-29-15,-19 11-114 16,11-2-253-16,11-4-499 0</inkml:trace>
          <inkml:trace contextRef="#ctx0" brushRef="#br0" timeOffset="-8096.0041">10040-2868 189 0,'0'0'176'0,"0"0"-36"16,0 0-58-16,0 0-14 15,0 0-19-15,0 0 5 16,0 0-15-16,-27-8 33 16,27 8-9-16,-6 0-22 0,6 0-22 15,-2 0-12-15,2 0 10 16,-6 0 12-16,-2 0-6 15,0 0-14-15,0 0 0 16,-8 0-1-16,10 0 15 16,-2 0 25-16,0 0 6 15,0 0-6-15,5 0 5 16,-2 0-2-16,2 0-12 16,-2 0 6-16,5 0 16 15,0 0-4-15,0 0-15 16,0 0-1-16,0 0-5 15,0 0-7-15,0 0 2 16,0 0-6-16,0 0-3 16,0 0 3-16,0 0-14 15,0 0 7-15,0 0-17 0,0 0 0 16,13 0-1-16,6-2 23 16,3 1-2-16,10-3-2 15,1 0-3-15,-1 1-4 16,-2 0-1-16,8-2 3 15,2 2-4-15,-7-2-10 16,-1 2 0-16,1 1 0 16,5-1 0-16,-6-1 2 15,1 0-2-15,-1 0 1 16,0 1 8-16,-2-1-7 16,3 1-1-16,-4 3 6 15,-10 0-7-15,3 0 1 16,0 0-1-16,-3 0 1 0,-3 0-1 15,6 0 6 1,-6-3 3-16,0 0-8 0,8-1 16 16,-2 1-11-16,-6 0 1 15,1 0-1-15,-7 1-4 16,-2 2 8-16,6 0-10 16,-6 0-1-16,0 0 1 15,8 0 0-15,-2 0 0 16,-3 0 9-16,2 0-9 15,4-1-1-15,-7 1-1 16,7 0 2-16,-4-3 2 16,3 3-2-16,-7 0 2 15,12 0 4-15,-10 0-6 16,5 0 0-16,-2 0 0 16,-3 0-1-16,5 0 1 0,-3 0 7 15,-5 0-7 1,1 0-6-16,7 0 5 0,-3 0 1 15,-2 0 2-15,5 0-2 16,-2 0 0-16,2 0 0 16,0 0 7-16,1 0-6 15,-4 0-1-15,-5 0 1 16,0 0 5-16,1 0 1 16,-7 0 10-16,-2 0 0 15,0 0 4-15,0 0-21 0,0 0 0 16,0 4-75-1,-16-2-179-15,-8 1-777 0</inkml:trace>
        </inkml:traceGroup>
        <inkml:traceGroup>
          <inkml:annotationXML>
            <emma:emma xmlns:emma="http://www.w3.org/2003/04/emma" version="1.0">
              <emma:interpretation id="{F14508F1-E2D0-47FC-AAAD-76474F67FBE7}" emma:medium="tactile" emma:mode="ink">
                <msink:context xmlns:msink="http://schemas.microsoft.com/ink/2010/main" type="inkWord" rotatedBoundingBox="16235,5454 16776,5237 16922,5600 16382,5818"/>
              </emma:interpretation>
              <emma:one-of disjunction-type="recognition" id="oneOf2">
                <emma:interpretation id="interp6" emma:lang="" emma:confidence="0">
                  <emma:literal>&gt;</emma:literal>
                </emma:interpretation>
                <emma:interpretation id="interp7" emma:lang="" emma:confidence="0">
                  <emma:literal>y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7</emma:literal>
                </emma:interpretation>
                <emma:interpretation id="interp10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56047.2345">13024-2798 191 0,'0'0'262'0,"0"0"-76"15,0 0-80-15,0 0-10 16,0 0-15-16,0 0-16 16,0 0-17-16,0 0 11 15,0 0 17-15,0 0-10 16,0 0 12-16,0 0-5 15,0 0 1-15,0 0-9 16,0 0-17-16,0 0-7 16,0 0-12-16,0 0 3 15,0 0-11-15,0 0-11 16,0 0-4-16,6 0 2 16,2 0 0-16,3 0 8 15,2 4-9-15,-2 3 5 16,5 0-12-16,-2 3 0 15,10-1 1-15,-7 1 1 0,-1-4 9 16,5 4-11-16,-4-4-1 16,-7 0 1-16,4 1 0 15,2-1 0-15,-2 1 1 16,-6-1-1-16,3 0 1 16,2-1-1-16,-5 0 1 15,0 0-1-15,1-4 1 16,-7 3-1-16,4-2 8 15,-4 0-8-15,-2-2-1 16,0 0 0-16,6 0 1 16,-6 0 0-16,0 0 0 15,0 0 1-15,0 0 7 16,0 0-8-16,0 0 0 0,0 0 8 16,0 2 3-1,0-2 7-15,0 0-3 0,0 2-8 16,0-2-7-16,0 0 2 15,0 0-2-15,0 2-1 16,-6 1 0-16,-2 5 1 16,0 1 1-16,-8 2-1 15,0 4 7-15,-1 0-7 16,1-1 0-16,-5 3 0 16,4-3 0-16,-2 2 1 15,3-2 1-15,0-1-2 16,0 0 1-16,-6-1 0 15,9 1 12-15,-6-3 6 0,2 2-3 16,-7-3 6 0,8 1-9-16,-6 3 0 0,-2-1 3 15,2 1-7-15,3 0-1 16,3-2-7-16,0 1 1 16,2-2 0-16,-2 1-1 15,8-4 1-15,0 1-1 16,2-4-1-16,4-1 0 15,-4 1-16-15,6-1-100 16,0 2-178-16,0-4-489 0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5:39.34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 87 550 0,'0'0'202'0,"0"0"-105"15,0 0 37-15,0 0 45 16,0 0 1-16,0 0-57 0,0 0-25 16,-30-13-24-1,30 13-23-15,0 0-16 0,0-1 0 16,6 1 22-16,18-4 6 15,8 0-6-15,17-3 16 16,13-1-11-16,12-3-2 16,4 3-14-16,-8-4 4 15,3 3-34-15,-18 1 3 16,-9 3-19-16,-19 5-64 16,-14 0-134-16,-13 0-485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27.28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103 140 146 0,'0'0'646'0,"0"0"-549"15,0 0 40-15,0 0-39 16,0 0 17-16,0 0-14 0,67-108-34 16,-53 92-11-16,-11 5 26 15,-3 6 4-15,0 5-38 16,0 0-32-16,-11 0-15 15,-11 18 0-15,-10 13 0 16,4 10 0-16,-1 7 23 16,21 4-3-16,8-6-8 15,0-7 6-15,37-15 20 16,12-16 24-16,8-8 8 16,13-19-2-16,-5-18-7 15,-19-6-3-15,-13-2 6 16,-33 3 2-16,-6 6-67 15,-53 2-20-15,-17 14-95 0,-35 24-105 16,14 21-60 0,32 13-430-16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5:40.0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96 808 0,'0'0'231'0,"0"0"37"0,0 0-70 15,0 0 2-15,0 0-9 16,0 0-18-16,122-5-30 16,-76-4-36-16,3 0-60 15,-1-4-27-15,-2 0-20 16,3-8-102-16,-11 5-221 16,-22 1-842-16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6:10.0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4C2C06-F7C0-4858-B2D2-30EC23AC1DDC}" emma:medium="tactile" emma:mode="ink">
          <msink:context xmlns:msink="http://schemas.microsoft.com/ink/2010/main" type="writingRegion" rotatedBoundingBox="20355,6102 20802,9024 18293,9408 17846,6486">
            <msink:destinationLink direction="with" ref="{64AC24E3-283F-4679-823C-F3771DB2C60E}"/>
          </msink:context>
        </emma:interpretation>
      </emma:emma>
    </inkml:annotationXML>
    <inkml:traceGroup>
      <inkml:annotationXML>
        <emma:emma xmlns:emma="http://www.w3.org/2003/04/emma" version="1.0">
          <emma:interpretation id="{5693C443-75A4-49C5-814B-72256C95F558}" emma:medium="tactile" emma:mode="ink">
            <msink:context xmlns:msink="http://schemas.microsoft.com/ink/2010/main" type="paragraph" rotatedBoundingBox="20009,6250 20881,8966 19824,9305 18953,6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D8A9D1-B0C4-4A2E-92E9-BE3797F18870}" emma:medium="tactile" emma:mode="ink">
              <msink:context xmlns:msink="http://schemas.microsoft.com/ink/2010/main" type="line" rotatedBoundingBox="20009,6250 20881,8966 19824,9305 18953,6589"/>
            </emma:interpretation>
          </emma:emma>
        </inkml:annotationXML>
        <inkml:traceGroup>
          <inkml:annotationXML>
            <emma:emma xmlns:emma="http://www.w3.org/2003/04/emma" version="1.0">
              <emma:interpretation id="{A1ACCE65-5930-4D8F-B9DE-3CAF2BA36BA1}" emma:medium="tactile" emma:mode="ink">
                <msink:context xmlns:msink="http://schemas.microsoft.com/ink/2010/main" type="inkWord" rotatedBoundingBox="20009,6250 20881,8966 19824,9305 18953,65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1090 302 168 0,'0'0'649'0,"0"0"-461"0,0 0-5 16,0 0-15-16,0 0-33 15,0 0-56-15,0 0-2 16,25 0-4-16,7 0 50 16,38 0 32-16,41 0-19 15,41-11-43-15,13-13-4 16,-30 0-30-16,-29 5-20 15,-44 8-20-15,-21 4-19 16,-12 2-47-16,4 1-73 16,-33 4-85-16,0 0-183 15,-24 0-739-15</inkml:trace>
          <inkml:trace contextRef="#ctx0" brushRef="#br0" timeOffset="1517.2393">1875-32 405 0,'0'0'317'0,"0"0"-134"15,0 0 33-15,0 0 11 16,-5 144-24-16,-6-59-54 15,-5 25-61-15,-9 20-52 16,-5-10-10-16,9-29-5 16,13-32-21-16,0-28-31 15,8-1-48-15,0-8-155 16,0-7-482-16</inkml:trace>
          <inkml:trace contextRef="#ctx0" brushRef="#br0" timeOffset="444.4761">1320 597 677 0,'0'0'217'0,"0"0"39"16,0 0-19-16,0 0-10 16,0 0-48-16,136-12-26 15,-66 1-19-15,17-3-29 16,2 0-31-16,6 3-45 0,-6 0-24 16,-5 4-5-16,-27 1-49 15,-3 4-53-15,-22 2-116 16,-24-2-324-16</inkml:trace>
          <inkml:trace contextRef="#ctx0" brushRef="#br0" timeOffset="2003.9165">2297 649 977 0,'0'0'176'15,"0"0"21"-15,0 0-94 16,0 0-24-16,0 0-30 16,0 0-21-16,0 0-18 15,-78 91-9-15,83-65-2 16,14 2 1-16,3 0 0 15,10 2 0-15,-2 2 9 16,-6 0-9-16,-13-1-1 16,3 0 0-16,-14-1 1 15,-6-2 7-15,-18-5 2 16,-11-6 3-16,-3-12-2 16,8-5 12-16,6-6 14 15,13-28 21-15,11-10 24 0,8-8-15 16,24-3-25-16,6 1 4 15,3 6-7-15,-9 9 9 16,-13 12-15-16,-13 8-17 16,-20 17-15-16,-18 2-137 15,-3 0-506-15</inkml:trace>
          <inkml:trace contextRef="#ctx0" brushRef="#br0" timeOffset="3122.4808">2048 1820 958 0,'0'0'162'16,"0"0"108"-16,19 156-84 15,-19-45-22-15,0 21-32 16,-3 6-35-16,-13-24-2 15,-5-29-42-15,7-30-25 0,3-8-28 16,-2 1-31-16,2-3-122 16,5-6-180-16,6-22-688 0</inkml:trace>
          <inkml:trace contextRef="#ctx0" brushRef="#br0" timeOffset="2630.8389">1742 2150 624 0,'0'0'575'0,"0"0"-281"0,0 0-110 16,0 0-53-16,0 0-14 15,141-36 10-15,-27 3 2 16,35-8-23-16,-6 1-26 15,-27 8-52-15,-43 12-4 16,-40 10-24-16,13 4-35 16,-22 6-94-16,-13 0-123 15,-11 0-404-15</inkml:trace>
          <inkml:trace contextRef="#ctx0" brushRef="#br0" timeOffset="2890.5245">1851 2598 922 0,'0'0'275'0,"0"0"61"15,119-5-94-15,-41-17-28 16,11-6-68-16,6-6-60 16,-14 1-52-16,-10 0-34 15,-14-13-122-15,-20 11-198 16,-26 2-864-16</inkml:trace>
          <inkml:trace contextRef="#ctx0" brushRef="#br0" timeOffset="3572.2136">2757 2236 871 0,'0'0'305'16,"0"0"-62"-16,0 0-147 16,-119 56-29-16,103-27-9 15,16 2-21-15,0 3-24 16,16 1-13-16,17 0-1 16,4-2-3-16,4-1 3 15,-3-3 1-15,-11-2 0 16,-11-2 0-16,-2-4 2 15,-14-3 11-15,-6-5 13 16,-13-6 18-16,-10-7 1 0,-4 0 4 16,12-16 2-16,12-18 37 15,9-8-3-15,6-8-50 16,18-4-23-16,9 2-3 16,-4 9-3-16,-10 5 17 15,-5 11-18-15,-14 1-5 16,0 7-92-16,0 4-244 0</inkml:trace>
        </inkml:traceGroup>
      </inkml:traceGroup>
    </inkml:traceGroup>
    <inkml:traceGroup>
      <inkml:annotationXML>
        <emma:emma xmlns:emma="http://www.w3.org/2003/04/emma" version="1.0">
          <emma:interpretation id="{78ED9CD0-90F0-4808-BAB0-35F58119CBB7}" emma:medium="tactile" emma:mode="ink">
            <msink:context xmlns:msink="http://schemas.microsoft.com/ink/2010/main" type="paragraph" rotatedBoundingBox="19135,6288 19569,9121 18280,9318 17846,6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E4FE6B-3B98-4030-AA28-4AAFA09DC25B}" emma:medium="tactile" emma:mode="ink">
              <msink:context xmlns:msink="http://schemas.microsoft.com/ink/2010/main" type="inkBullet" rotatedBoundingBox="19135,6288 19320,7500 18032,7697 17846,6486"/>
            </emma:interpretation>
          </emma:emma>
        </inkml:annotationXML>
        <inkml:trace contextRef="#ctx0" brushRef="#br0" timeOffset="-1713.5249">0 127 1247 0,'0'0'185'0,"0"0"-60"15,119-8-21-15,-30-11-18 16,30-4-32-16,0-2-9 16,-16 7-27-16,-14 5-11 15,-35 8-7-15,9 2 1 16,-15 3-1-16,-10 0 0 0,-13 14 0 15,-15 10 0-15,-1 9 1 16,-1 12 26-16,-8 8 11 16,0 8-3-16,8 6 2 15,8 3-5-15,14 2-6 16,16 3 1-16,5-1-11 16,20-4-15-16,-1-3 9 15,0-8-9-15,-5-9 0 16,-19-7 0-16,-13-7 0 15,-25 0-1-15,-8-5 0 16,-62 8 9-16,-60 7 25 16,-73 4-7-16,-30-6-15 15,4-7-2-15,53-11-10 0,65-9-37 16,46 11-65 0,27-4-81-16,14-2-517 0</inkml:trace>
        <inkml:trace contextRef="#ctx0" brushRef="#br0" timeOffset="-2164.229">2 262 849 0,'0'0'127'16,"0"0"89"-16,0 138-37 16,22-27 39-16,5 35-68 15,3 14-21-15,-6-10-29 16,-2-36-35-16,-14-43-21 16,3-27-29-16,-6-18-7 15,3-2-8-15,3-7-17 16,3-6-70-16,2-30-88 15,-8-16-134-15,8-14-1098 0</inkml:trace>
      </inkml:traceGroup>
      <inkml:traceGroup>
        <inkml:annotationXML>
          <emma:emma xmlns:emma="http://www.w3.org/2003/04/emma" version="1.0">
            <emma:interpretation id="{974AC711-5110-4C05-80F8-31F201F70776}" emma:medium="tactile" emma:mode="ink">
              <msink:context xmlns:msink="http://schemas.microsoft.com/ink/2010/main" type="line" rotatedBoundingBox="19309,7958 19489,9133 18423,9296 18243,8121"/>
            </emma:interpretation>
          </emma:emma>
        </inkml:annotationXML>
        <inkml:traceGroup>
          <inkml:annotationXML>
            <emma:emma xmlns:emma="http://www.w3.org/2003/04/emma" version="1.0">
              <emma:interpretation id="{235DEFF1-0185-4127-B39D-A70B09FE9964}" emma:medium="tactile" emma:mode="ink">
                <msink:context xmlns:msink="http://schemas.microsoft.com/ink/2010/main" type="inkWord" rotatedBoundingBox="19309,7958 19489,9133 18423,9296 18243,8121"/>
              </emma:interpretation>
            </emma:emma>
          </inkml:annotationXML>
          <inkml:trace contextRef="#ctx0" brushRef="#br0" timeOffset="-1284.617">484 2052 1122 0,'0'0'216'0,"0"0"40"16,0 135-131-16,0-64-7 15,0 22-5-15,0-5-22 16,8 4-24-16,3-3-17 16,-3-16-14-16,6 1-24 0,2-13-2 15,0-17-10-15,0-19-25 16,6-19-49-16,2-32-90 15,-7-18-152-15,-7-12-799 0</inkml:trace>
          <inkml:trace contextRef="#ctx0" brushRef="#br0" timeOffset="-841.7639">441 1747 1521 0,'0'0'252'0,"0"0"-22"0,0 0-111 16,0 0-33-16,0 0-36 15,170-24-25-15,-34 13-12 16,15-1 4-16,-24 5-7 16,-37 6-9-16,-36 1 0 15,-8 0 5-15,-6 0-6 16,-7 3-6-16,-1 8 6 15,-18 6-19-15,-11 7 4 16,-3 13 14-16,0 11 1 16,0 10 2-16,0 13 5 15,0 5-6-15,0 1 0 16,24-1 0-16,8-2 0 16,6-4 11-16,3-4-5 15,-1-5-7-15,-10-1 0 0,0-7-8 16,-27-3 7-16,-3-2-5 15,-41-6 6-15,-32 5 0 16,-51-3 12-16,-58-9-1 16,-13-7-3-16,30-15-7 15,46-10-1-15,57-3-8 16,13 0-66-16,25-7-107 16,8-11-221-16</inkml:trace>
        </inkml:traceGroup>
      </inkml:traceGroup>
    </inkml:traceGroup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6:24.4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AC24E3-283F-4679-823C-F3771DB2C60E}" emma:medium="tactile" emma:mode="ink">
          <msink:context xmlns:msink="http://schemas.microsoft.com/ink/2010/main" type="inkDrawing" rotatedBoundingBox="18037,5243 21710,7034 20079,10380 16406,8589" hotPoints="21114,7933 19137,9910 17160,7933 19137,5956" semanticType="enclosure" shapeName="Circle">
            <msink:sourceLink direction="with" ref="{E74C2C06-F7C0-4858-B2D2-30EC23AC1DDC}"/>
            <msink:destinationLink direction="with" ref="{71A314BE-FCC5-4DA9-9652-8EA4AF6F5B0A}"/>
          </msink:context>
        </emma:interpretation>
      </emma:emma>
    </inkml:annotationXML>
    <inkml:trace contextRef="#ctx0" brushRef="#br0">2072 46 674 0,'0'0'147'0,"0"0"-20"16,0 0-20-16,0 0 13 16,-136-35-2-16,99 29-14 15,-4 2-20-15,0 4-1 16,-7 0-35-16,-6 0-25 16,-9 0-7-16,-7 16-14 15,-6 7-1-15,-8 7 5 16,-2 5 21-16,-4 6-18 15,-4 5 7-15,4 2 6 16,-2 4-15-16,3-1-5 0,16 3 7 16,3 0-1-1,5-1-8-15,2 1 1 0,9 1 8 16,-2 2-9-16,7 6-6 16,-5 5 5-16,8 2 1 15,-3 4-2-15,8 4 2 16,9-2 6-16,-1 2-6 15,9 3 0-15,-6-2 0 16,9 0-1-16,2 5 1 16,-6-1 0-16,1-1-2 15,2 3-3-15,6-5 5 16,8 0 0-16,0-4 0 16,8-4 0-16,0-2-10 15,0-2 9-15,3 3 1 16,10 2 0-16,-5 3-1 0,17 4 1 15,-1-1-5-15,0 1 5 16,9-5 0-16,5-5-10 16,0-3 5-16,5-2 4 15,11-5 1-15,0-1-14 16,11 0 12-16,8-1-12 16,6-3 14-16,4-3 1 15,1-2 1-15,3-1 6 16,5-4-7-16,-11 1 6 15,6-2-7-15,-14 1 6 16,5-1-8-16,-7-2 2 16,-6-1 0-16,-9-2 0 15,12-4-2-15,-8-5-5 0,2-3 1 16,3-4-1 0,2-7-11-16,1-3 11 0,0-7-6 15,5-2 13-15,5-4 0 16,1 0 0-16,-3 0 0 15,2 0-14-15,0 0-11 16,1-4-18-16,-6-2-18 16,-3 1-19-16,1-1 3 15,-6-1-4-15,0-1-18 16,-6-3 14-16,-2-2 24 16,-8 0 22-16,5-3 16 15,-11-1 3-15,3-1 20 0,0-3 0 16,-5-1 0-1,5 0-12-15,-6-2 12 0,1-1 0 16,-3-2-1-16,2-2 0 16,-7-1 1-16,5 1 0 15,-6 3 0-15,-5 0 0 16,3 0 1-16,-6 0-1 16,1 0 1-16,-1-1 0 15,0-3 8-15,-2-1-8 16,8-2 19-16,-3-2 30 15,-3 1 15-15,-2 3-41 16,-6 0-24-16,0 1-16 16,1 2-4-16,-12 0-3 0,6 0 7 15,-3 3-6 1,5 0 11-16,-2-4 10 0,-3 3 1 16,6-3 15-16,-6-1 9 15,-5-1-6-15,10-4-1 16,-13 0-6-16,14-3-10 15,-6-2-1-15,0-1 36 16,-5-1 36-16,5 2 35 16,0 0 1-16,0 1-36 15,0 3-25-15,-8 1-5 16,0 1-12-16,6 1-11 16,-6-2 2-16,0 0-20 15,0-4 14-15,0-1 2 16,0-5 1-16,0 1-11 15,0-1 2-15,0 1-8 0,0 0 1 16,-6 2 4-16,4 0 4 16,-7 1 7-16,1-3-2 15,0 0-5-15,0 0 3 16,0-2 2-16,-6-2-2 16,6 2 5-16,-5 2 8 15,2-1-3-15,-3 2 8 16,4 1-13-16,-7 0 15 15,4-5-6-15,-3 1 4 16,-1-4 8-16,1-1-4 16,0 0-11-16,-6 2 4 15,6 2-5-15,-3 0 2 0,-3 0-13 16,-10-1-3-16,8-1-2 16,-14-1-1-16,-3-2-4 15,-8 2 4-15,1 2 0 16,-12 0-6-16,-5-1 2 15,-5 2-1-15,-11-1 0 16,-22-8 4-16,-32-8-4 16,-22-6-2-16,-11 7 1 15,0 17-6-15,25 16-23 16,10 19-73-16,-2 9-61 16,37 2-88-16,20 0-531 0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4:25.4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0BC76E-87F9-4B46-9665-CA8CA22A0F14}" emma:medium="tactile" emma:mode="ink">
          <msink:context xmlns:msink="http://schemas.microsoft.com/ink/2010/main" type="inkDrawing" rotatedBoundingBox="7846,1989 8477,1873 8498,1987 7867,2103" semanticType="callout" shapeName="Other">
            <msink:sourceLink direction="with" ref="{0431CEA2-424B-43B7-B022-463D7E5F7214}"/>
          </msink:context>
        </emma:interpretation>
      </emma:emma>
    </inkml:annotationXML>
    <inkml:trace contextRef="#ctx0" brushRef="#br0">4343-6062 162 0,'0'0'170'16,"0"0"-92"-16,0 0-39 16,0 0 3-16,0 0 5 15,0 0 5-15,-8-30-6 16,3 25 1-16,2 1-16 0,3 0-3 16,-5 0 25-16,2 3 2 15,3 1 14-15,-5-2-11 16,5 0 45-16,-3 1 0 15,3-2-8-15,0 2-6 16,0 1-5-16,0 0-23 16,0 0-3-16,0 0-26 15,0-3-3-15,0 3 13 16,0 0-23-16,0 0 5 16,0 0-5-16,0 0-9 0,0 0-10 15,0 0-3 1,0 0-4-16,0 0 4 15,0 0 3-15,16 0 0 16,-5 7 1-16,13-1 4 16,1 1-5-16,-4-1 0 0,4 0-1 15,-1-3 1-15,6 4-2 16,-6-6 2-16,1 2 10 16,7-3-9-16,-8 0-1 15,1 0 6-15,5 0 16 16,-1-7-22-16,4-6 8 15,-1-1 8-15,9-4-6 16,-9-2 0-16,1 1-8 16,-3 0 14-16,-14 3-10 15,0 3 13-15,0 1-18 16,-10 3 18-16,-4 4-9 16,4 3 1-16,-6 0 12 0,0 2-17 15,0 0 7-15,0 0-1 16,0 0-12-16,0 0-28 15,0 0-64-15,-6 0-162 16,-4 0-588-16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6:49.22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4914 120 856 0,'0'0'170'16,"0"0"21"-16,0 0-70 15,0 0 24-15,0 0-44 16,-127-23-18-16,94 18-11 16,-2-3 17-16,-3 1-10 15,-8 1-19-15,-3-1-23 16,-5 1-7-16,-5 1-2 16,-4 1-4-16,-7 0-5 15,-8 3-1-15,-9 1 5 16,-10 0-10-16,10 0-4 15,-2 0-7-15,-3 0 14 16,11 0-3-16,-1 0-2 16,4 0-5-16,5 0-4 15,2-4 5-15,-4 0 1 0,-1 1-7 16,-3-1 8-16,-7 2-9 16,7 0 0-16,-7 0 1 15,5 0-1-15,-1 1 1 16,4-3 0-16,-1 2 0 15,6 0 7-15,-2 2 4 16,2 0-6-16,0 0 0 16,2 0-6-16,1 0 0 15,-1 0 0-15,12 0 1 16,-9 0-1-16,17 0 0 16,-3 0 0-16,0 0 7 0,5 0-7 15,-5 4-10 1,-11 1 10-16,3 5 0 0,-11-1 0 15,2 2-1-15,-2-1-9 16,-5 2 10-16,5 1 0 16,-14 2 0-16,0 2 0 15,1 1 2-15,-1 3-2 16,-2 1 1-16,8-3-1 16,-3 2 5-16,5-3-4 15,14-1-1-15,9-4 5 16,7 1-5-16,3 0-6 15,5 2 6-15,3 5-15 16,6 4 6-16,-1 4 1 0,-4 3 1 16,4 3 6-1,1 3 2-15,7 1-2 0,4 1 1 16,2 1 0-16,5 2-1 16,6-2 1-16,8 4-1 15,0-1 1-15,5 0 0 16,12-2 10-16,10-4-9 15,11-2 12-15,2-4-4 16,6-4 0-16,11-2-7 16,5-2-1-16,3-4 0 15,14-1 5-15,-6-4 4 16,5-2-9-16,3-4 1 16,-2-4-2-16,7-1 0 15,4-4 0-15,2 0 0 16,-3 0 1-16,-2 0 0 0,2 0 0 15,-2-7 7-15,-1-1-2 16,-7 1-6-16,2-1 0 16,-3-1-1-16,1 2 0 15,-6-2 1-15,5 1-1 16,3 1 1-16,3 0 0 16,-5 1-1-16,2 2 1 15,-2 1-8-15,-1-1 7 16,-2 0 1-16,0 0 0 15,-3 1 1-15,-3-1-1 16,0 2-2-16,-2 0 1 16,8-1 1-16,-3-1-2 0,0 3 2 15,5-6-1-15,-7 4 1 16,2-1 1-16,-3 1 0 16,3 0-1-16,-5 3 0 15,-9 0 9-15,1 0-9 16,-3 0-6-16,-9 0 6 15,9 0-1-15,-8 0 1 16,5-1 0-16,-5-3 0 16,2-1 6-16,-7-1-5 15,4-1-1-15,-4 1 1 16,-1-1-1-16,-5 1 0 16,8 0-6-16,-14 1 5 15,9 0-14-15,-3-1-2 16,-3 1-7-16,3-1 15 0,0-2 8 15,-3-1-7-15,3-2 8 16,-6-4 7-16,1-3-7 16,-1-4 0-16,1-3 0 15,2 0 1-15,-8-1 5 16,3-1-6-16,-3 1 0 16,-6-3 1-16,4 1 0 15,-4-2 6-15,-10-4-6 16,5-1 8-16,-8 2-7 15,-2-1 7-15,-3 3 4 16,-3 4-1-16,0 2 1 16,0 2-2-16,-3 2 5 15,-11 1-16-15,-5 2 1 16,-10-2 8-16,-4 4 2 0,-7 0-11 16,-9 1 6-1,-5 0-6-15,-3 4 0 0,-11 0 0 16,3 2 0-16,-5 4-1 15,-3 1 1-15,0 1 0 16,-11 3 1-16,-5 0-1 16,7 0 0-16,-26 7 0 15,-19 9 8-15,-19 3-8 16,5-3 2-16,38-3 7 16,22-4 0-16,14 0-9 15,-7 1 0-15,-12 1 1 16,-17 0-1-16,6 0 1 15,-6 0 0-15,5-4-1 0,-2 1 0 16,11-3 1 0,-3 1-1-16,3-3 0 0,-1 1-1 15,4 4 1-15,-1 1-1 16,9 2-5-16,-9 2 5 16,6 3-8-16,-6 1 0 15,6-1 9-15,3 2-1 16,-1-4 0-16,9-1 0 15,2-5-8-15,6 2 8 16,5-4-4-16,3-2 4 16,-3-1 1-16,-2-1-6 15,7 0-4-15,1 0 4 0,2 2 1 16,8-1-6-16,4 3 3 16,10 0 7-16,-6-1-7 15,9 1 7-15,-6 1 1 16,0-1-13-16,3 3 2 15,-3 1 1-15,-2-2 1 16,2 4 7-16,6-2-7 16,-1-1 8-16,6 1 0 15,-2-3-17-15,15-1-3 16,4-3-2-16,2 1-16 16,0 1-18-16,8 5 27 15,16 1 14-15,14 2 16 16,13 1-1-16,36 5 1 15,38 0 0-15,34-2 10 16,25-1-10-16,-2-10 0 0,-1-6 0 16,-27 0 9-16,3-6-8 15,0-11-1-15,-5-5 0 16,-1-3 8-16,-8-3 21 16,1-3 2-16,5 3 10 15,-14-2-8-15,0 5-2 16,-13 2-10-16,-14 6 1 15,-29 4-6-15,-20 6-7 16,-7-1-2-16,7 3 1 16,4 0-8-16,7-1-15 15,-13 4-4-15,-3 2-15 16,-5 0-39-16,-12 0-52 16,4 0-18-16,-9 0-114 0,-7 2-235 15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6:52.23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5032 90 859 0,'0'0'234'0,"0"0"-106"15,0 0 28-15,-136-30 23 0,88 17-16 16,-1-1-49-16,-2 6-1 16,-6 0-24-16,-5 1-24 15,-3 4-5-15,-6 0-23 16,-10 3-11-16,-14 0 1 16,-26 0 4-16,-28 6-7 15,-3 7 14-15,1 3-24 16,10 0-1-16,11-6 5 15,-11 2-8-15,14-5-3 16,0 0 1-16,3-3-2 16,26-2 4-16,20 0-8 15,15-2-2-15,7 2 11 16,-15-2-10-16,-10 0 10 0,-30 2-10 16,-19-1 1-16,-27 5 5 15,-16 2-7-15,11 1-12 16,7 0 3-16,44-4 0 15,22 2 1-15,24-3 8 16,3 0 0-16,-11 4 0 16,-11 3-13-16,-13 2-2 15,7 3 14-15,-2 4-19 16,3 1 1-16,8 3 3 16,2 1-2-16,9 1 5 15,5 2-2-15,3 0 3 16,5 0-3-16,3 1 14 15,5-1-9-15,3 2 9 16,0-3-11-16,6 1 6 16,7-4-4-16,9 0 9 0,2-4-6 15,6 1 6-15,5 1 1 16,3 2-6-16,3 2 5 16,5 1 1-16,0 1 0 15,21 1-5-15,20 1 5 16,32 1 1-16,38 5 15 15,54-3-6-15,8-4-10 16,6-6 2-16,-14-8-2 16,-16-2 1-16,2-3-1 15,1 2-1-15,5-5 0 16,-3-4-8-16,3-3-7 16,-6 0 14-16,-2 0-7 15,3-9 9-15,-9-7 0 0,0-4 1 16,-7-5-1-16,7-2 0 15,-10-1 11-15,-3 0-10 16,-11 3 0-16,0 3 6 16,-8-1-7-16,-25 7 0 15,-7 3-11-15,-22 4-1 16,0 3 5-16,5-1 6 16,16-3-11-16,9 1 10 15,-6 0 4-15,6-2-2 16,-1-1 0-16,1 0 0 15,-11-3 1-15,2-1-1 16,-8-3-9-16,-7 0 9 0,-15-1-8 16,1 3 7-1,-8 1-10-15,-12 1-4 0,4 0 5 16,-11 2-4-16,-4 0 13 16,-1-1 0-16,-1-1 1 15,-8-2 0-15,-3 1 16 16,-5-1-15-16,0-2-1 15,0 1 0-15,-24-1-1 16,-6 3 1-16,-10-1-1 16,-6 0 1-16,-6 4-2 15,-10 4-3-15,-3-1 5 16,-11 6 1-16,-5-2 10 16,3 4-6-16,-9 1-4 0,-8 1 11 15,-18 0-4 1,-14 0 8-16,-47 6-7 0,-10 6 5 15,0-3-12-15,-2-1 5 16,18-3 2-16,0 0-2 16,-8 1-5-16,17 5-2 15,2 4 12-15,24 1-12 16,6 3 19-16,13-1-8 16,3-1-2-16,6 0-9 15,-4-4-6-15,4 1-3 16,10-1 9-16,11-1-12 15,25 1 6-15,5 3-1 16,-9 8-9-16,-2 6 7 0,-8 5-3 16,3 4-3-16,8-2 3 15,5-2-5-15,8-4-3 16,3-4 1-16,16-2-13 16,12-5 4-16,1-4 7 15,4 0-3-15,13-7 3 16,0-2 8-16,0-1-10 15,0-1 1-15,21 1 8 16,12 3 14-16,16 0 8 16,29 0-8-16,41 2 13 15,33 0-12-15,32-3 6 16,5-3 1-16,3-5-8 0,-5 0 0 16,13-5 8-1,6-14-7-15,8-1 31 0,-14-4 31 16,8-2-9-16,-10-1-2 15,-9-5-9-15,-13-5-2 16,-16-2 11-16,-33 3-34 16,-27 6 14-16,-38 8-11 15,-21 3 1-15,-6 2-22 16,-5-1-12-16,-8 2-38 16,-36 1-76-16,-24 5-176 15,-5 2-960-15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7:16.0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A314BE-FCC5-4DA9-9652-8EA4AF6F5B0A}" emma:medium="tactile" emma:mode="ink">
          <msink:context xmlns:msink="http://schemas.microsoft.com/ink/2010/main" type="inkDrawing" rotatedBoundingBox="16383,11094 19405,11210 19401,11307 16379,11192" semanticType="callout" shapeName="Other">
            <msink:sourceLink direction="with" ref="{64AC24E3-283F-4679-823C-F3771DB2C60E}"/>
          </msink:context>
        </emma:interpretation>
      </emma:emma>
    </inkml:annotationXML>
    <inkml:trace contextRef="#ctx0" brushRef="#br0">-4 0 633 0,'0'0'112'15,"0"0"11"-15,0 0 4 0,0 0 67 16,0 0-33-16,0 0-35 16,0 0-20-16,-6 0-16 15,6 0-18-15,0 0-18 16,0 0 1-16,0 0-6 16,8 0-8-16,6 0-16 15,16 0-8-15,-3 0 1 16,5 0-9-16,-2 0-2 15,16 0 4-15,-6 1-2 16,1 1-7-16,13-2 6 16,3 0-7-16,0 0 27 15,5 0-8-15,3 0-12 16,-3 0 0-16,9 0-7 0,-6 0 0 16,-9 0 1-16,-1 0-1 15,-7 0 1-15,-10 2 4 16,3 3-6-16,-3 2 0 15,-3-2-1-15,11 0 1 16,2-2 0-16,-2-3-20 16,3 1 12-16,-8 0-4 15,-1 3 11-15,-4 2-18 16,-4-1 19-16,0 2-12 16,1 0-1-16,-1-2 11 15,1-1-15-15,7 5 7 16,-2-2-2-16,3 1 2 15,0-2 10-15,-4 4-1 0,-4-4 1 16,5 1-1 0,-6-3 1-16,6-2-1 0,-5-2 1 15,2 0 0-15,8 0 6 16,-8 0-6-16,-5-2 0 16,3-2 0-16,-1 2 11 15,-2 1-3-15,2-1-8 16,1 0 13-16,5 0-5 15,2 0-6-15,1 0-1 16,5 2 5-16,-3 0-6 16,3 0 7-16,0 0-7 15,-5 0 9-15,15 0-3 0,-7-1-6 16,5-5 0-16,0 0 0 16,-5 3 7-16,-3-1-5 15,-5 0-1-15,-9 2 12 16,-7 2-4-16,-4-1 6 15,-10 1 10-15,3 0 4 16,-12-2 29-16,6 0-2 16,-8 2 11-16,6 0 2 15,-6 0-15-15,0-2-24 16,0 2-5-16,0 0-15 16,0 0-10-16,0 0-18 15,0-2-24-15,0 2-13 16,0 0-31-16,-6 0-45 15,-18 0-76-15,5 0-133 16,-5 0-494-16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7:25.2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82F5D5-E711-421F-A321-6E52D40D5A5B}" emma:medium="tactile" emma:mode="ink">
          <msink:context xmlns:msink="http://schemas.microsoft.com/ink/2010/main" type="inkDrawing" rotatedBoundingBox="20944,13585 24309,13342 24313,13395 20948,13638" semanticType="underline" shapeName="Other">
            <msink:sourceLink direction="with" ref="{332DF11A-64A9-4731-A5A9-E4D9891B4FA8}"/>
          </msink:context>
        </emma:interpretation>
      </emma:emma>
    </inkml:annotationXML>
    <inkml:trace contextRef="#ctx0" brushRef="#br0">0 257 393 0,'0'0'180'0,"0"0"12"0,0 0-52 15,0 0 34-15,0 0 14 16,0 0-44-16,0 0-62 16,14-14-28-16,-14 12-7 15,0 2-17-15,0 0-11 16,0-2-4-16,0 2 5 16,0 0 1-16,0 0-5 15,0 0 0-15,0 0-2 16,0 0 5-16,0-2 10 15,2 2-5-15,4-2-1 16,-3 0-10-16,5-1-2 16,5 1-1-16,3-2-4 15,6 2-6-15,3-2 7 0,-7 3 0 16,15-1 7-16,2 2 3 16,0 0 2-16,-2-2 0 15,5 2 2-15,0 0 1 16,5-2-1-16,-5 2-6 15,8-4 22-15,5 1-6 16,3-1-2-16,8-2-4 16,-5 1-13-16,0 1-6 15,5 0-5-15,-5 0-1 16,3 3 1-16,-9-2 0 16,3 1-1-16,0-1 1 15,-5 2-1-15,-3 1 2 16,-11 0-2-16,3 0 0 15,-8 0-3-15,-6 0 2 16,1 0 0-16,-1 0 1 0,0 0 1 16,14 0 6-16,-11 0 3 15,11 0 2-15,0 0-2 16,-3-2-4-16,3 0 25 16,-5-2-19-16,4 3 3 15,-1-2 3-15,2 0-12 16,-1-1-5-16,4 1 16 15,0-1-3-15,-4 0-1 16,4-1-12-16,0 1 1 16,-1 0 0-16,-2 0-1 15,3 2 0-15,-9 1 7 16,9 1-7-16,-3-2 0 0,0 2 0 16,-3-2 0-16,3 0 0 15,2-2 0-15,1 1 0 16,-1-3 8-16,-2 2-9 15,3-2 1-15,-1 2 6 16,-2-2-7-16,0 3 1 16,-5-3-1-16,-6 0 6 15,8 2-6-15,-11 1 0 16,3 1 0-16,-5-2-5 16,2 3 4-16,-7-2 1 15,-4 2 0-15,3 1 8 16,-8-2-8-16,3 1 0 15,3-1 4-15,-3-1-4 0,-3 0 2 16,8-2 5 0,-2 4-7-16,2-3 2 0,-3 1-4 15,4-1 2-15,-7 1 0 16,7 1 1-16,-4-2-1 16,-2 2 0-16,3 0 0 15,-6 2 5-15,8-2-5 16,-3 2-1-16,-2 0 1 15,3 0 0-15,-3 0-5 16,2 0 5-16,-5 0 0 16,3 0 9-16,3 0-9 15,-6 0 0-15,0 0 1 16,8 0 0-16,0 0 0 0,-2 0 0 16,2 0 0-1,0 0-1-15,-5 0 1 0,3 0-1 16,-6 0 1-16,0 0 5 15,0 0-5-15,0 0 5 16,0 0 5-16,0 0 0 16,-2 0-1-16,-4 0 7 15,4 0-1-15,-6 0 9 16,0 0-10-16,0 0-4 16,0 0-11-16,0-1-41 15,-46 1-71-15,5 0-138 16,-13 0-518-16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7:33.5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B694EF-F043-40E1-94F6-8976DEC5A41F}" emma:medium="tactile" emma:mode="ink">
          <msink:context xmlns:msink="http://schemas.microsoft.com/ink/2010/main" type="inkDrawing" rotatedBoundingBox="18905,15624 21554,15360 21583,15652 18934,15915" semanticType="callout" shapeName="Other">
            <msink:sourceLink direction="with" ref="{894B184F-6184-4400-9BFF-EF90C72C191E}"/>
          </msink:context>
        </emma:interpretation>
      </emma:emma>
    </inkml:annotationXML>
    <inkml:trace contextRef="#ctx0" brushRef="#br0">2609 0 766 0,'0'0'308'0,"0"0"18"16,0 0-142-16,0 0-68 15,0 0-64-15,0 0-23 16,0 0 9-16,10 30 24 0,-1-5-5 16,4 2-20-16,-5 3-15 15,-5 2-6-15,2-2 1 16,-2-4-4-16,-3-2-11 15,0-3 5-15,0-5 0 16,-11-2-6-16,-10-4 0 16,-6-2 0-16,-17-3 5 15,-4 1-5-15,-9-3-1 16,-14 1 9-16,-23 4-8 16,-34-1 0-16,-31 1 0 15,-23 4-1-15,-4 3 0 16,-4 1 8-16,17 1-7 0,0-2-1 15,2-2 0-15,6-2-8 16,6-2 8-16,15-4 1 16,28-5 0-16,29 0 13 15,28 0 3-15,13 0 8 16,0 0 9-16,5 0-10 16,9-5-11-16,10 1-1 15,22 3-12-15,22 1-76 16,18 0-144-16,6 0-518 0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7:35.3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5201DB-68D1-451D-8BCF-FD946F6CDAF1}" emma:medium="tactile" emma:mode="ink">
          <msink:context xmlns:msink="http://schemas.microsoft.com/ink/2010/main" type="inkDrawing" rotatedBoundingBox="21378,15372 24656,14994 24703,15399 21425,15776" semanticType="callout" shapeName="Other">
            <msink:sourceLink direction="with" ref="{894B184F-6184-4400-9BFF-EF90C72C191E}"/>
            <msink:sourceLink direction="with" ref="{018DD11C-22B8-4531-AF48-E1E83C186236}"/>
          </msink:context>
        </emma:interpretation>
      </emma:emma>
    </inkml:annotationXML>
    <inkml:trace contextRef="#ctx0" brushRef="#br0">3215 16 570 0,'0'0'248'16,"0"0"49"-16,0 0-34 16,0 0-32-16,0 0-81 15,0 0-30-15,0 0-32 16,-8-16-42-16,8 26-31 16,0 12-1-16,0 9 18 15,8 6 0-15,6 5-1 16,-6-1-6-16,3-1-19 15,2-2 3-15,-5-9 5 16,0-5-13-16,-5-10 0 16,-3-2 8-16,0-8-9 15,0 0 0-15,0-4-13 16,-8 3-5-16,-16 0 18 16,-9 3 0-16,1 1 0 15,-6 1-11-15,-11-1 10 0,3 3-11 16,-3-3-21-16,-5 0-1 15,-3 3 6-15,-7-2 20 16,-7 2 7-16,1 3-5 16,-11 2 6-16,10 0-6 15,-7-1-2-15,2-1-1 16,8-4 3-16,3-3 5 16,3-2 0-16,5-2 1 15,1-2 5-15,-7 1-5 16,15 3-14-16,-7 0 13 15,7 1 1-15,-6-5 0 16,5 4 0-16,0-2 1 16,3 0 0-16,-2 2 0 0,-1-3-1 15,-3 2 0 1,9 2-25-16,-3-1 3 0,5 0 20 16,9-2 1-16,2 1 1 15,6-3-1-15,8 1 1 16,2-1 0-16,6 0 17 15,0 0-15-15,5 0-2 16,-5 0-1-16,0 0-8 16,-6 0 8-16,6 0-10 15,-3 0 11-15,-2 0-6 16,2 0 6-16,-2 0-1 16,-4 0 1-16,1 0 6 0,0 0-6 15,-6 0 0 1,6 0-16-16,-3 0-7 15,-3 0 17-15,9 0-6 0,-3 0 12 16,-1 0 0-16,-2 0 0 16,-2 0 1-16,5-1-1 15,-6-2 3-15,3 2-3 16,3 1 0-16,-9 0-8 16,4 0 7-16,-4 0 1 15,4 0 0-15,2 1 12 16,-3 6-3-16,-2-4 4 15,5 0 1-15,-11 1-6 16,8-1-3-16,4-2-5 16,-12 1 0-16,5-2-1 15,-4 2-1-15,2-1 2 0,-3 2 9 16,3-2-7-16,-3 3-1 16,8-2 21-16,3 2-4 15,-2-2-8-15,10-2 0 16,-3 0-4-16,6 0 5 15,-8 0 3-15,8 0-13 16,0 0 0-16,-8 1-1 16,-1 1 2-16,1 2-2 15,-8-1 2-15,2 3-2 16,6-2 0-16,-6-1 1 16,6 2 5-16,0-4-5 15,-1 1 10-15,7 1-1 16,4-2-9-16,4-1 8 0,-4 0-9 15,6 0 1-15,0 0 0 16,0 0 0-16,0 0 0 16,0 0 6-16,0 0-7 15,0 0-1-15,0 0 0 16,-3 0 0-16,-2 1-6 16,-11 1 7-16,16 0 0 15,-8 0 8-15,-6 0-8 16,6 0 1-16,-3 0 6 15,3-2-7-15,0 0 2 16,0 1-2-16,0-1-13 16,8 2-53-16,0 0-82 15,0 2-391-15,0-4-413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32.98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-7 97 669 0,'0'0'139'0,"0"0"12"16,0 0 23-16,0 0-6 16,0 0 0-16,0 0-44 15,0-1-30-15,0-2-16 16,0 2-20-16,0 1-29 16,0 0-7-16,0 0 3 15,0 0 5-15,0 0-4 0,10 0-25 16,15 0 16-16,13 0 5 15,16 0-3-15,3 0 4 16,8 0-10-16,5-2 0 16,0-4 2-16,9-1-6 15,-6 0 3-15,0-2-5 16,-11 3-1-16,9-2-6 16,-9 2 0-16,-3 4 1 15,4-4 0-15,-1 2-1 16,3-1 7-16,-3 1-7 15,3 0 0-15,-3 2 0 16,3-2 0-16,-3 3 0 16,-8 1 0-16,-2 0-1 0,-1 0 1 15,-2 0 0-15,0 0 0 16,-9 0-1-16,6 0 1 16,-13 0 0-16,7 1-6 15,-7 2 5-15,-1 0 1 16,-2-2 2-16,3 2-2 15,-4-1 0-15,4 0 2 16,-1 0-2-16,1-2 0 16,-1 1-1-16,-2-1 1 15,2 2 0-15,1 0 0 16,-3-2 0-16,-6 0 0 16,14 0 0-16,-6 0 0 0,1 0 0 15,-1 0 0 1,6-4-1-16,-5-3 1 15,-1 1 1-15,-7 2 1 0,7 1 4 16,-16 1 3-16,-2 0-9 16,-6 0 0-16,-5 2 5 15,-3 0 12-15,0 0 3 16,0 0-1-16,0 0-19 16,-11 0-13-16,-27 0-47 15,5-3-194-15,-5 3-471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5:29.8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E97962-1E9A-476C-B3EA-A025BD83B3B5}" emma:medium="tactile" emma:mode="ink">
          <msink:context xmlns:msink="http://schemas.microsoft.com/ink/2010/main" type="inkDrawing" rotatedBoundingBox="883,11145 1545,10978 1550,10996 888,11163" shapeName="Other"/>
        </emma:interpretation>
      </emma:emma>
    </inkml:annotationXML>
    <inkml:trace contextRef="#ctx0" brushRef="#br0">-2292 7037 781 0,'0'0'551'0,"0"0"-272"0,0 0 4 16,0 0-40-16,0 0-142 16,0 0-87-16,0 0-14 15,0-28-302-15,0 19-937 0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7:13.5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0FD5D9-629F-4AB3-83B8-CCFB132A6623}" emma:medium="tactile" emma:mode="ink">
          <msink:context xmlns:msink="http://schemas.microsoft.com/ink/2010/main" type="inkDrawing" rotatedBoundingBox="883,11145 1545,10978 1550,10996 888,11163" shapeName="Other"/>
        </emma:interpretation>
      </emma:emma>
    </inkml:annotationXML>
    <inkml:trace contextRef="#ctx0" brushRef="#br0">-2641 3040 803 0,'0'0'217'0,"0"0"101"15,0 0-116-15,0 0-45 16,0 0 2-16,0 0-25 16,-11-2-44-16,11-3-20 15,0 2-10-15,0 1 7 16,0 2 5-16,0 0-24 15,0-1-16-15,0 1-2 16,0-3-5-16,11 0-6 0,35-7-17 16,19-3-2-16,27-6 46 15,-3-6-33-15,-2 1-13 16,0 1-25-16,-1 4-52 16,-26 4-135-16,-22 8-304 0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5:28.8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D8AAF9-6596-4255-9FFF-DE51A6FB3F32}" emma:medium="tactile" emma:mode="ink">
          <msink:context xmlns:msink="http://schemas.microsoft.com/ink/2010/main" type="writingRegion" rotatedBoundingBox="295,14135 1207,14135 1207,14979 295,14979"/>
        </emma:interpretation>
      </emma:emma>
    </inkml:annotationXML>
    <inkml:traceGroup>
      <inkml:annotationXML>
        <emma:emma xmlns:emma="http://www.w3.org/2003/04/emma" version="1.0">
          <emma:interpretation id="{AD9F636F-B122-4F70-9355-CB873FF94DB9}" emma:medium="tactile" emma:mode="ink">
            <msink:context xmlns:msink="http://schemas.microsoft.com/ink/2010/main" type="paragraph" rotatedBoundingBox="295,14135 1207,14135 1207,14979 295,14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0E6F4F-DC03-4EBF-B8D0-55B90B4415F0}" emma:medium="tactile" emma:mode="ink">
              <msink:context xmlns:msink="http://schemas.microsoft.com/ink/2010/main" type="line" rotatedBoundingBox="295,14135 1207,14135 1207,14979 295,14979"/>
            </emma:interpretation>
          </emma:emma>
        </inkml:annotationXML>
        <inkml:traceGroup>
          <inkml:annotationXML>
            <emma:emma xmlns:emma="http://www.w3.org/2003/04/emma" version="1.0">
              <emma:interpretation id="{4A79B643-E708-4D12-8B86-8EEA2D770843}" emma:medium="tactile" emma:mode="ink">
                <msink:context xmlns:msink="http://schemas.microsoft.com/ink/2010/main" type="inkWord" rotatedBoundingBox="295,14135 1207,14135 1207,14979 295,14979"/>
              </emma:interpretation>
            </emma:emma>
          </inkml:annotationXML>
          <inkml:trace contextRef="#ctx0" brushRef="#br0">-3244 6028 1661 0,'0'0'317'16,"0"0"-191"-16,0 0-67 15,0 0-59-15,0 0-25 16,0 0-252-16,124-14-584 0</inkml:trace>
          <inkml:trace contextRef="#ctx0" brushRef="#br0" timeOffset="-165.1848">-3039 6222 393 0,'0'0'792'15,"0"0"-545"-15,0 0-28 16,0 0-68-16,0 0-56 16,0 0-56-16,0 0-24 15,22 33 17-15,-3-3 27 16,-6 7 10-16,4 3-19 15,-1 2-18-15,0-1-4 16,-10 0-8-16,-6-2 0 16,0-2 13-16,-14-1-5 15,-10-7 0-15,-9-5 5 16,-5-4-24-16,-2-5 4 16,7-4-7-16,9-2 0 15,2-2-6-15,11 1-1 0,3-1 0 16,8 1-7-16,0 3-3 15,8 6 11-15,11 1 0 16,11 2 8-16,-5 1-2 16,15-4 2-16,-10-5 5 15,-3-6-13-15,-5-6-20 16,-14-21-42-16,0-14-105 16,-8-12-375-16</inkml:trace>
          <inkml:trace contextRef="#ctx0" brushRef="#br0" timeOffset="794.742">-2508 6276 371 0,'0'0'923'16,"0"0"-697"-16,0 0-62 15,0 0 15-15,0 0-87 16,0 0-22-16,0 0-11 16,113-67-36-16,-91 67 5 15,-6 15-27-15,6 12 0 16,-19 5 0-16,-3 9 0 0,0 5 9 16,-3 7-1-16,-19 3-9 15,-2-1 1-15,10-3 1 16,4-8 2-16,4-9-4 15,6-7-28-15,0-4-59 16,0-3-81-16,30 6-67 16,-6-7-262-16,1-1-123 0</inkml:trace>
        </inkml:traceGroup>
      </inkml:traceGroup>
    </inkml:traceGroup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8:08.8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BC2016-2E44-4431-9DC1-ACA1B1EED303}" emma:medium="tactile" emma:mode="ink">
          <msink:context xmlns:msink="http://schemas.microsoft.com/ink/2010/main" type="inkDrawing" rotatedBoundingBox="5093,17191 9289,17113 9291,17231 5096,17310" semanticType="underline" shapeName="Other">
            <msink:sourceLink direction="with" ref="{612B0418-205C-4F5B-8CD3-5413545F776C}"/>
          </msink:context>
        </emma:interpretation>
      </emma:emma>
    </inkml:annotationXML>
    <inkml:trace contextRef="#ctx0" brushRef="#br0">55 133 188 0,'0'0'203'0,"0"0"-46"0,0 0-5 16,0 0-6-16,0 0 27 15,0 0 31-15,0 0 6 16,-57 7-6-16,57-7-55 16,0 0-35-16,0 0-26 15,0 0-21-15,0 0-27 16,0 0-2-16,0 0-38 16,11 0 0-16,19 0 3 15,10 0 13-15,15-3 0 16,1 3 11-16,15 0-9 15,-6 0-5-15,13 0-4 16,-5 0 4-16,6 0-1 16,-1 0-5-16,1 0-1 0,-6 0 5 15,-3 0-4-15,3 0-6 16,6 4 0-16,-6-2 14 16,5-2 3-16,3 0-17 15,3 0 9-15,-3 0 5 16,6 0-9-16,-6 0 1 15,-2-3 6-15,-1-5-7 16,1 1 0-16,-6 1 0 16,0 0 2-16,2 5-7 15,-7 1 4-15,2 0-5 16,-7 0-9-16,7 0 9 16,-5 0 1-16,-3 1 2 15,-5 5-3-15,8-4 4 0,-3 2-5 16,3-3 1-16,-3 1-20 15,-5-2 11-15,6 0 9 16,-9 0 1-16,-6 0-1 16,15 0-2-16,-20 0-18 15,8 0-4-15,1 0 23 16,-6 0-8-16,-6 0-4 16,-7 0-9-16,5 0 13 15,-9 0 9-15,4 0 11 16,-1 0-10-16,1 0-1 15,5 0 0-15,2-2 1 16,1 2 0-16,0-1 6 16,7-3-6-16,6 0 13 15,3-1 1-15,5-5-9 0,1 1 1 16,-1-2-1-16,-5-2 2 16,-9 2 6-16,-2 0 16 15,-13 3-9-15,-9 3 7 16,-8 3 6-16,-7 0-1 15,-9 1-3-15,0 1-12 16,0-3-18-16,-9 0-54 16,-37-4-94-16,6 0-229 15,-9-3-707-15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8:11.3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9444E4-7703-4B9B-8625-D2CFD8CB6B14}" emma:medium="tactile" emma:mode="ink">
          <msink:context xmlns:msink="http://schemas.microsoft.com/ink/2010/main" type="inkDrawing" rotatedBoundingBox="12594,9252 13476,9262 13475,9285 12593,9275" semanticType="callout" shapeName="Other">
            <msink:sourceLink direction="with" ref="{78490F0E-7962-4950-A314-310EFD5B3DAC}"/>
          </msink:context>
        </emma:interpretation>
      </emma:emma>
    </inkml:annotationXML>
    <inkml:trace contextRef="#ctx0" brushRef="#br0">0-1 720 0,'0'0'153'16,"0"0"22"-16,0 0 19 16,0 0 31-16,0 0-52 15,0 0-51-15,0 0-44 16,0 0-8-16,0 0-16 16,0 0-7-16,0 0 9 15,0 0-11-15,0 0-12 0,0 0-2 16,0 0 1-16,0 0-4 15,0 0-1-15,8 0-6 16,5 0-10-16,12 0 3 16,-1 0-4-16,9 0 3 15,-1 2-2-15,0 2 5 16,6 0 12-16,0 1-1 16,3-4-9-16,5 3-1 15,3-2-6-15,-1 0 1 16,9-2-3-16,5 0-2 15,-5 0 20-15,-3 0-11 16,3 0 8-16,-8-2 4 16,-11-1 2-16,-6-1-3 15,-10-1 3-15,-11 4 2 16,2-1 0-16,-10 2-7 0,-3 0 2 16,0 0-15-16,0 0-5 15,0 0-7-15,0 0-8 16,0 0-17-16,0 0 0 15,0 0 13-15,0 0-2 16,0 0 2-16,0 0 2 16,0 0 1-16,0 0 8 15,0 0 1-15,0 0-1 16,0 0 0-16,0 0-8 16,0 0-1-16,0 0-16 15,0 0-26-15,0 0-46 16,-16 0-55-16,-3 0-157 0,-6 0-500 15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4:05.97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E28BAF-E44C-464A-BC70-BB0ABA9F6F78}" emma:medium="tactile" emma:mode="ink">
          <msink:context xmlns:msink="http://schemas.microsoft.com/ink/2010/main" type="writingRegion" rotatedBoundingBox="952,7742 14035,7587 14159,18098 1077,18253"/>
        </emma:interpretation>
      </emma:emma>
    </inkml:annotationXML>
    <inkml:traceGroup>
      <inkml:annotationXML>
        <emma:emma xmlns:emma="http://www.w3.org/2003/04/emma" version="1.0">
          <emma:interpretation id="{AA160ADB-7C99-4DBE-8A8D-045F8BA0CC19}" emma:medium="tactile" emma:mode="ink">
            <msink:context xmlns:msink="http://schemas.microsoft.com/ink/2010/main" type="paragraph" rotatedBoundingBox="3654,7666 5116,9096 4698,9524 3236,80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79CC72-F256-4CF0-821A-200FE20EF45B}" emma:medium="tactile" emma:mode="ink">
              <msink:context xmlns:msink="http://schemas.microsoft.com/ink/2010/main" type="line" rotatedBoundingBox="3654,7666 5116,9096 4698,9524 3236,8094"/>
            </emma:interpretation>
          </emma:emma>
        </inkml:annotationXML>
        <inkml:traceGroup>
          <inkml:annotationXML>
            <emma:emma xmlns:emma="http://www.w3.org/2003/04/emma" version="1.0">
              <emma:interpretation id="{489223CC-8DCF-4D46-9D89-D092ECBA0839}" emma:medium="tactile" emma:mode="ink">
                <msink:context xmlns:msink="http://schemas.microsoft.com/ink/2010/main" type="inkWord" rotatedBoundingBox="3654,7666 3986,7991 3568,8419 3236,80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30 298 314 0,'0'0'147'0,"0"0"-10"16,0 0-16-16,0 0-5 15,0 0 4-15,0 0 8 16,0 0-16-16,-23-42 9 0,20 38-5 16,3 0-17-1,0 2-10-15,0-1-9 0,0-1-10 16,0-2-1-16,0-3-19 15,0-6-14-15,0-3 2 16,0-7-22-16,8-2-14 16,3-3-2-16,2 1-3 15,-5 3-53-15,8 2-35 16,-9 8-82-16,1 6-166 16,-8 7-10-16,0 3-353 0</inkml:trace>
          <inkml:trace contextRef="#ctx0" brushRef="#br0" timeOffset="182.0569">30 278 451 0,'0'0'118'16,"0"0"29"-16,0 0 5 15,0 0 130-15,0 0-4 16,0 0-92-16,0 0-128 15,45-92-58-15,-29 49-154 16,-3 3-424-16</inkml:trace>
          <inkml:trace contextRef="#ctx0" brushRef="#br0" timeOffset="832.9543">-1-275 788 0,'45'34'247'0,"-29"-55"-53"16,-1-6-81-16,7-3-65 16,4-9-48-16,-2 9-190 15,-11 7-199-15</inkml:trace>
          <inkml:trace contextRef="#ctx0" brushRef="#br0" timeOffset="669.4793">-5-275 447 0,'0'0'277'15,"0"0"-40"-15,0 0-1 16,0 0-71-16,0 0-46 16,0 0-43-16,0 0-40 15,45-75-27-15,-37 58-9 16,0 3-55-16,-8 4-91 15,8 3-165-15,-8 4-344 0</inkml:trace>
        </inkml:traceGroup>
        <inkml:traceGroup>
          <inkml:annotationXML>
            <emma:emma xmlns:emma="http://www.w3.org/2003/04/emma" version="1.0">
              <emma:interpretation id="{C95D5EE3-9425-4277-88C9-7EDADC2FC635}" emma:medium="tactile" emma:mode="ink">
                <msink:context xmlns:msink="http://schemas.microsoft.com/ink/2010/main" type="inkWord" rotatedBoundingBox="4808,9026 5001,9214 4757,9464 4565,9275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..</emma:literal>
                </emma:interpretation>
              </emma:one-of>
            </emma:emma>
          </inkml:annotationXML>
          <inkml:trace contextRef="#ctx0" brushRef="#br0" timeOffset="77380.4041">1026 1155 310 0,'0'0'584'15,"0"0"-324"-15,0 0 5 16,0 0-31-16,0 0-50 15,0 0-52-15,0 0-29 16,95-20-11-16,-47 9-31 16,-2 0-29-16,-5 1-18 15,5 1-14-15,-14 4-3 16,-7-1-68-16,-9 4-62 16,-16 1-100-16,0 1-345 15,0 0-235-15</inkml:trace>
          <inkml:trace contextRef="#ctx0" brushRef="#br0" timeOffset="77590.8431">1169 1186 700 0,'0'0'210'0,"0"0"40"16,0 0 40-16,0 0-36 15,0 0-58-15,0 0-57 16,141-23-67-16,-98 5-38 16,-5 4-34-16,3-1-78 15,-20 2-194-15,-12 4-770 0</inkml:trace>
        </inkml:traceGroup>
      </inkml:traceGroup>
    </inkml:traceGroup>
    <inkml:traceGroup>
      <inkml:annotationXML>
        <emma:emma xmlns:emma="http://www.w3.org/2003/04/emma" version="1.0">
          <emma:interpretation id="{042F3942-3916-4804-BAA0-25E393E35684}" emma:medium="tactile" emma:mode="ink">
            <msink:context xmlns:msink="http://schemas.microsoft.com/ink/2010/main" type="paragraph" rotatedBoundingBox="1020,11612 14207,12839 13936,15759 748,14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844D83-A5AA-4091-8FA0-E9B560E5A2A6}" emma:medium="tactile" emma:mode="ink">
              <msink:context xmlns:msink="http://schemas.microsoft.com/ink/2010/main" type="line" rotatedBoundingBox="1020,11612 14207,12839 14010,14959 823,13733"/>
            </emma:interpretation>
          </emma:emma>
        </inkml:annotationXML>
        <inkml:traceGroup>
          <inkml:annotationXML>
            <emma:emma xmlns:emma="http://www.w3.org/2003/04/emma" version="1.0">
              <emma:interpretation id="{1A709C72-61FB-431C-8D9F-D05B17E0A3D9}" emma:medium="tactile" emma:mode="ink">
                <msink:context xmlns:msink="http://schemas.microsoft.com/ink/2010/main" type="inkWord" rotatedBoundingBox="1443,12387 5272,12743 5200,13515 1372,13159">
                  <msink:destinationLink direction="with" ref="{FCF4489D-A49B-4A2F-B57B-A146E98AD41A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8017.4639">-2064 4432 504 0,'0'0'134'0,"0"0"23"15,0 0-15-15,27 137 33 16,-14-82-58-16,-5 3-43 16,8-3 7-16,-7-3 0 15,-1-10-43-15,8-5 7 16,-11-6-3-16,-2-4-21 15,2-7 11-15,-5-5-9 16,0-8 5-16,0-3 23 16,0-4 9-16,-5 0 30 15,-19 0 10-15,-1-10-59 16,-4-8-25-16,2-8 0 16,-3-4-3-16,5-5-5 15,9-2-8-15,16-1 16 0,0-2-14 16,0-2 7-16,33 0 4 15,7-1-3-15,14 3-9 16,3 5-1-16,5 9 0 16,1 9-1-16,-7 13 0 15,-10 4-5-15,-13 6-10 16,-17 17 15-16,-13 13-23 16,-3 4 9-16,-19 9 6 15,-19 3 9-15,-3-3 1 16,-5-4-1-16,6-11 0 15,7-11 0-15,20-10 0 16,10-7 0-16,3-3-1 16,0 3-14-16,25 3 15 15,7 0 2-15,6 4 16 0,2-2-5 16,15 0-6-16,-4-3-7 16,-5-3-47-16,11-5-116 15,-19 0-326-15,-6 0-543 0</inkml:trace>
          <inkml:trace contextRef="#ctx0" brushRef="#br0" timeOffset="68415.9597">-1412 4553 13 0,'0'0'1075'0,"0"0"-890"16,0 0 18-16,0 0-36 0,32 139-85 15,-18-88-37-15,-6 1 12 16,0-1-23-16,-5-5-12 16,2-8 10-16,-5-11-9 15,0-12-4-15,0-11 28 16,0-4 53-16,-5-6 21 16,-6-24-65-16,-11-9-50 15,6-9-6-15,8-4-15 16,0-1 9-16,8 3 6 15,0 8 1-15,8 6 0 16,16 10 0-16,-2 12 13 16,5 10-13-16,5 4 1 15,6 13-1-15,0 18 0 0,-3 11-1 16,-5 5 0-16,8 1 0 16,-19 0-6-16,3-7-28 15,-12-5-33-15,-2-7-76 16,-8-9-73-16,-2-7-350 15,-20-9-400-15</inkml:trace>
          <inkml:trace contextRef="#ctx0" brushRef="#br0" timeOffset="68995.432">-1418 4814 51 0,'0'0'1318'0,"0"0"-1079"15,0 0-99-15,0 0 34 16,133-29-79-16,-84 12-63 0,-1-1-32 16,-2 2-12-16,-5 0-75 15,-9 2-36-15,-10-1-63 16,-6-2-71-16,0 3 18 16,-7-1 132-16,-4 5 107 15,-5 5 85-15,0 3 132 16,3 2-57-16,2 0-60 15,3 17-33-15,3 11 21 16,5 7 1-16,1 3-20 16,4 1-6-16,-5-6-6 15,-7-3-29-15,12-10-6 16,-13-7 3-16,-5-7-6 0,2-6 33 16,-5 0 51-1,0-20 27-15,0-15-83 0,0-12-47 16,-8-1-13-16,3 6 6 15,2 11 7-15,-2 15 0 16,5 15-2-16,0 1-7 16,13 22-28-16,6 13 16 15,14 7 21-15,-4-1-1 16,12-3 0-16,-8-13-1 16,-4-8-5-16,-4-14-11 15,-4-3 9-15,-4-6 9 16,-1-17-9-16,-5-2 18 15,-3 4-9-15,-3 4 11 0,3 11 2 16,0 6-7 0,1 2-6-16,7 21-9 0,8 9 8 15,-2 10-6-15,-3 5-50 16,2 22-102-16,-13-12-133 16,9-8-671-16</inkml:trace>
          <inkml:trace contextRef="#ctx0" brushRef="#br0" timeOffset="70358.9139">788 5016 1160 0,'0'0'242'0,"0"0"51"16,0 0-20-16,0 0-86 15,103-96-102-15,-79 48-20 16,0-6-23-16,-8-1-14 16,-10 0-12-16,-6 5 12 15,0 5-11-15,-14 12-8 16,4 11-8-16,1 12-1 16,9 10 0-16,0 10-26 15,0 38-5-15,11 33 30 0,19 33 0 16,-3 15 1-1,3-21 0-15,-14-25 0 0,-8-31 6 16,-2-10-6-16,-4-3 13 16,6-1-13-16,-8-7 0 15,9-14-65-15,-9-17-93 16,0-21-64-16,0-10-423 0</inkml:trace>
          <inkml:trace contextRef="#ctx0" brushRef="#br0" timeOffset="70701.5196">1591 4744 1177 0,'0'0'300'15,"0"0"-26"-15,0 0-132 16,0 0-61-16,0 0-64 15,-121 80-9-15,91-29 0 16,11 12 21-16,5 7-11 16,14-1 1-16,0-10 6 15,25-17-12-15,7-14 5 16,14-15 6-16,3-13 27 16,-3 0 2-16,-14-15 27 15,1-5-3-15,-20 1-17 16,-13 4-23-16,0 1-37 0,-32 7 0 15,-14 7-97-15,0 0-70 16,-3 26-65-16,17 3-153 16,16-1-415-16</inkml:trace>
        </inkml:traceGroup>
        <inkml:traceGroup>
          <inkml:annotationXML>
            <emma:emma xmlns:emma="http://www.w3.org/2003/04/emma" version="1.0">
              <emma:interpretation id="{95B754A0-609B-4F87-B4A3-A2E21D91DAE9}" emma:medium="tactile" emma:mode="ink">
                <msink:context xmlns:msink="http://schemas.microsoft.com/ink/2010/main" type="inkWord" rotatedBoundingBox="5569,12559 9501,12925 9389,14128 5457,13763">
                  <msink:destinationLink direction="with" ref="{FCF4489D-A49B-4A2F-B57B-A146E98AD41A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1201.8543">1995 4816 985 0,'0'0'243'0,"0"0"73"15,0 0-80-15,0 0-56 16,127 128-64-16,-81-82-34 16,-6 2-20-16,-7 2-14 15,-3-2-38-15,-3-7-1 16,-11-8-3-16,-8-9-6 16,0-9-1-16,-2-8-27 15,-6-5-12-15,0-2 16 16,0 0 18-16,-6-15-8 15,-5-6-4-15,-5-6 8 16,0-4 10-16,0 0 10 0,-6-1-9 16,14 0 30-16,0 5 33 15,8-1 7-15,0 0 7 16,0 3-27-16,24-5-26 16,9 2-3-16,13-1 5 15,8 1-6-15,-3 5-18 16,3 1-2-16,-5 8-1 15,-3 5-39-15,-14 1-66 16,-15 6-67-16,-12 2-84 16,-5 0-255-16,0 0-279 0</inkml:trace>
          <inkml:trace contextRef="#ctx0" brushRef="#br0" timeOffset="71985.5789">2295 5082 162 0,'0'0'758'16,"0"0"-408"-16,0 0-48 15,0 0-58-15,0 0-80 16,0 0-78-16,0 0-37 15,73 4 38-15,-27 8-15 16,3 4-20-16,-9 0-30 16,1 1-16-16,-3 0-6 15,-14-3-9-15,14-2-93 16,-14-3-112-16,-7-7-345 0</inkml:trace>
          <inkml:trace contextRef="#ctx0" brushRef="#br0" timeOffset="72393.5116">3036 4840 1104 0,'0'0'179'0,"0"0"-29"15,0 0 74-15,109 54-34 16,-69-28-94-16,14 3-18 16,-5 1-9-16,-8 2-37 15,5-3-11-15,-11-1-16 16,-13-5-5-16,2-7-25 16,-8-3-46-16,-8-10-60 15,-8-5-26-15,0-16-125 16,0-8-936-16</inkml:trace>
          <inkml:trace contextRef="#ctx0" brushRef="#br0" timeOffset="72569.1021">3345 4846 140 0,'0'0'859'15,"0"0"-549"-15,0 0-40 16,-122 130-47-16,84-90-125 15,9-3-63-15,4-5-35 16,1-7-79-16,8-5-132 16,7-8-457-16</inkml:trace>
          <inkml:trace contextRef="#ctx0" brushRef="#br0" timeOffset="72898.409">3772 4879 894 0,'0'0'756'15,"0"0"-532"-15,0 0-91 16,0 0 14-16,3-114-70 16,3 75-52-16,-4 0-16 15,-2 4-4-15,6 7-5 0,-6 11-6 16,8 13 5-1,-8 4-9-15,8 3-27 0,0 23 18 16,6 14 17-16,2 10 2 16,0 2 8-16,3 5 4 15,-3-3-2-15,-2-3-9 16,2-2 10-16,-8-10-11 16,14-8-17-16,-14-9-53 15,11-18-108-15,-6-4-148 16,-2 0-654-16</inkml:trace>
          <inkml:trace contextRef="#ctx0" brushRef="#br0" timeOffset="73282.6373">4360 4662 730 0,'0'0'695'0,"0"0"-454"16,0 0-87-16,0 0 10 16,0 0-88-16,0 0-51 15,0 0-5-15,-111 82 11 16,86-35-3-16,9 2-7 16,0 3 0-16,2 4-12 15,14-4 10-15,0 3-18 16,17-7 15-16,7-7-4 15,8-12 0-15,6-12-6 0,11-11 1 16,0-6-7 0,2-10 0-16,-8-14 0 0,-13-4 2 15,-5 1 10-15,-25 2 11 16,0 9-11-16,-17 5-12 16,-21 11-6-16,-5 0-28 15,-11 22-32-15,-11 30-86 16,11-3-157-16,13-2-526 0</inkml:trace>
          <inkml:trace contextRef="#ctx0" brushRef="#br0" timeOffset="89087.0033">5456 5522 1077 0,'0'0'251'0,"0"0"-52"16,0 0-73-16,0 0-3 15,0 0-41-15,0 0-6 16,102-17-1-16,-77 10-15 15,7-3-37-15,-2 2-13 16,-6-1-10-16,-5 1-35 16,-2 6-116-16,-9 2-173 15,-3 0-460-15</inkml:trace>
          <inkml:trace contextRef="#ctx0" brushRef="#br0" timeOffset="89282.4825">5594 5984 1137 0,'0'0'310'16,"0"0"-33"-16,0 0-118 15,119-20-62-15,-57-12-97 16,-8 7-50-16,-21-1-258 0</inkml:trace>
        </inkml:traceGroup>
        <inkml:traceGroup>
          <inkml:annotationXML>
            <emma:emma xmlns:emma="http://www.w3.org/2003/04/emma" version="1.0">
              <emma:interpretation id="{7075458B-2CA7-4636-9113-85A67DD7CCBF}" emma:medium="tactile" emma:mode="ink">
                <msink:context xmlns:msink="http://schemas.microsoft.com/ink/2010/main" type="inkWord" rotatedBoundingBox="11264,13183 12511,13299 12452,13928 11205,1381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0243.5731">8484 5317 666 0,'0'0'228'15,"0"0"44"-15,0 0-83 16,0 0-35-16,0 0-65 15,0 0-18-15,0 0-6 16,0-20 0-16,0 16 10 16,0 0-12-16,0-3-29 0,0 0-5 15,0-2 15 1,8-3-15-16,5-1 8 0,-5-2-18 16,17 1 0-16,-9-2 6 15,6 2-17-15,-3 3 11 16,5 2-7-16,-2 5-1 15,10 2-9-15,-8 2 4 16,6 0 0-16,-5 8-5 16,-9 10 5-16,0 4-6 15,-2 8 1-15,-12 3 0 16,-2 6 0-16,0 4 7 16,-2 2-7-16,-20 4 3 15,-2-1-4-15,-1 1-1 16,1-1-4-16,2-3 4 15,6-4-6-15,0-8 6 0,16-5 0 16,0-8 0 0,0-5 1-16,13-4 9 0,12-6 1 15,7-5-3-15,9 0-7 16,24-4-32-16,-11-9-117 16,-14-3-224-16</inkml:trace>
          <inkml:trace contextRef="#ctx0" brushRef="#br0" timeOffset="101955.7396">7702 5413 499 0,'0'0'229'16,"0"0"-48"-1,0 0 23-15,0 0 39 0,0 0-56 16,0 0-70-16,0 0-24 15,-8-15-11-15,8 15 1 16,0 0-11-16,0 0-22 16,0 0-19-16,0 0-20 15,16 9-5-15,8 12 35 16,9 3 26-16,-1 4-15 16,14 1 8-16,-11-3-9 15,3 0-22-15,3-2-28 16,-9-4 10-16,-2-2-11 0,-6-5 0 15,-7-3-36-15,-4-3-29 16,-10-5-71-16,-3-2-80 16,0-15-75-16,-8-3-866 0</inkml:trace>
        </inkml:traceGroup>
        <inkml:traceGroup>
          <inkml:annotationXML>
            <emma:emma xmlns:emma="http://www.w3.org/2003/04/emma" version="1.0">
              <emma:interpretation id="{B9F84D7C-3CE9-43AE-8128-A4F60CECFEA2}" emma:medium="tactile" emma:mode="ink">
                <msink:context xmlns:msink="http://schemas.microsoft.com/ink/2010/main" type="inkWord" rotatedBoundingBox="1020,11612 14207,12839 14032,14720 845,13494">
                  <msink:destinationLink direction="with" ref="{FCF4489D-A49B-4A2F-B57B-A146E98AD41A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0985.0054">7991 5422 1162 0,'0'0'292'16,"0"0"21"-16,-89 96-127 15,48-55-81-15,3-4-105 0,6-8-38 16,8-8-170-16,10-14-546 16</inkml:trace>
          <inkml:trace contextRef="#ctx0" brushRef="#br0" timeOffset="100822.4422">7840 5471 963 0,'0'0'329'0,"0"0"-19"15,0 0-89-15,0 0-72 16,0 0-82-16,0 0-42 16,0 0 43-16,78 42 9 0,-37-16-39 15,-9 1-20 1,-2-1-11-16,8 0 4 0,-14-5-11 15,1-3-27-15,-9-5-55 16,-8-13-94-16,-5 0-114 16,-3-15-456-16</inkml:trace>
          <inkml:trace contextRef="#ctx0" brushRef="#br0" timeOffset="102300.2228">8094 5350 697 0,'0'0'247'16,"0"0"9"-16,0 0-43 15,0 0-53-15,0 0-71 16,0 0-27-16,0 0 4 16,-49 44 26-16,20-10-19 15,-7 5 2-15,-4 3 13 16,-4 5-8-16,9-7-27 16,3-3-16-16,2-8-30 15,14-8 1-15,8-8-8 16,8-8-20-16,0-3-62 0,0-2-101 15,0 0-122 1,0-3-524-16</inkml:trace>
          <inkml:trace contextRef="#ctx0" brushRef="#br0" timeOffset="111107.0464">6801 5442 922 0,'0'0'379'0,"0"0"-73"15,0 0-68-15,0 0-17 16,0 0-87-16,0 0-38 16,0 0-8-16,-3 0-10 15,3 0-14-15,0 0-10 16,0-5-20-16,0 1 0 15,-6-3-17-15,6-3 4 0,0 0 1 16,0-3-6-16,0-4-16 16,6-2 1-16,2 3 0 15,8-2-1-15,0 3-2 16,9 2 1-16,-4 3 0 16,4 6-7-16,-1 2 8 15,9 2 0-15,-4 0-12 16,-2 9 6-16,3 8-12 15,-14 2 0-15,9 7-3 16,-17 4-5-16,-3 3 2 16,-5 4 7-16,0 1-12 15,-8 2 3-15,-22 1-6 16,9 0-4-16,-6-2 20 0,-3 0-1 16,-2-2 7-1,15-6 9-15,-4-1 1 0,12-5 0 16,1-3-1-16,8-6 1 15,0-1 8-15,6-2 1 16,13-6 16-16,11-5 9 16,7-2 14-16,7 0-29 15,2-11-19-15,19-15-37 16,-11 4-122-16,-16 0-339 0</inkml:trace>
          <inkml:trace contextRef="#ctx0" brushRef="#br0" timeOffset="111715.455">9553 5393 139 0,'0'0'1246'16,"0"0"-1008"-16,0 0-48 15,0 0 18-15,0 0-54 16,129-11-61-16,-83 5-20 15,0-2-15-15,-5 2-15 16,-8-2-33-16,-1 3-10 16,-10-1-48-16,-22 0-111 15,0 2-179-15,-6 1-664 0</inkml:trace>
          <inkml:trace contextRef="#ctx0" brushRef="#br0" timeOffset="111887.7101">9601 5670 1092 0,'0'0'225'0,"0"0"-29"16,0 0-41-16,119 2-42 16,-73-19-91-16,11-16-22 15,-11 3-146-15,-13 1-495 0</inkml:trace>
          <inkml:trace contextRef="#ctx0" brushRef="#br0" timeOffset="112309.403">10072 4986 9 0,'0'0'1327'0,"0"0"-1030"15,0 0-95-15,0 0-66 16,0 0-57-16,0 0-41 16,0 0 21-16,35 73 3 15,-24-28-13-15,3 9-6 16,2 3-9-16,0 4-15 0,0-4-3 16,9-6-5-1,-1-11-10-15,6-12 0 0,2-11-1 16,1-15-1-16,13-2-10 15,-11-23-6-15,-5-12-15 16,-6-3-18-16,0-4 16 16,-10 10 25-16,-6 7 9 15,-5 11 42-15,-3 12-1 16,5 2-28-16,-5 19-7 16,8 17 14-16,-5 16 18 15,5 9-1-15,0 4-20 16,0-1-10-16,1-3-2 15,-4-7-5-15,3-3-74 16,-8-14-127-16,0-16-400 0</inkml:trace>
          <inkml:trace contextRef="#ctx0" brushRef="#br0" timeOffset="69503.1755">-2181 5420 766 0,'0'0'179'15,"0"0"154"-15,0 0-85 16,0 0-44-16,0 0-53 0,0 0-43 16,0 0-41-16,-8 0-8 15,8 0-13-15,24 0-33 16,31 0-5-16,47 0-7 16,42 0 83-16,32 0-50 15,5 0-11-15,0 0 6 16,-21-7 6-16,-9-6-2 15,-15 2 2-15,-33 2-18 16,-22 5-4-16,-27 0-11 16,-22 4 4-16,1 0-6 15,-3 0-1-15,-14 0 1 16,-3 0-17-16,-13 0-41 16,-21 0-74-16,-4 0-117 0,-12-1-661 15</inkml:trace>
          <inkml:trace contextRef="#ctx0" brushRef="#br1" timeOffset="191093.5931">-2538 3699 745 0,'0'0'408'0,"0"0"-95"0,0 0-111 16,0 0-33-1,0 0-6-15,0 0-3 0,0 0-48 16,103-46-54-16,-49 20-31 16,3-2-27-16,21-2-38 15,-5 7-148-15,-19 6-215 0</inkml:trace>
        </inkml:traceGroup>
        <inkml:traceGroup>
          <inkml:annotationXML>
            <emma:emma xmlns:emma="http://www.w3.org/2003/04/emma" version="1.0">
              <emma:interpretation id="{1F8F7844-F29D-4123-99C8-471F29130571}" emma:medium="tactile" emma:mode="ink">
                <msink:context xmlns:msink="http://schemas.microsoft.com/ink/2010/main" type="inkWord" rotatedBoundingBox="10351,14115 10803,14157 10756,14657 10305,14615"/>
              </emma:interpretation>
              <emma:one-of disjunction-type="recognition" id="oneOf6">
                <emma:interpretation id="interp10" emma:lang="" emma:confidence="0">
                  <emma:literal>=</emma:literal>
                </emma:interpretation>
                <emma:interpretation id="interp11" emma:lang="" emma:confidence="0">
                  <emma:literal>.-</emma:literal>
                </emma:interpretation>
                <emma:interpretation id="interp12" emma:lang="" emma:confidence="0">
                  <emma:literal>..</emma:literal>
                </emma:interpretation>
                <emma:interpretation id="interp13" emma:lang="" emma:confidence="0">
                  <emma:literal>m³</emma:literal>
                </emma:interpretation>
                <emma:interpretation id="interp14" emma:lang="" emma:confidence="0">
                  <emma:literal>m²</emma:literal>
                </emma:interpretation>
              </emma:one-of>
            </emma:emma>
          </inkml:annotationXML>
          <inkml:trace contextRef="#ctx0" brushRef="#br0" timeOffset="141786.6737">6782 6324 854 0,'0'0'302'16,"0"0"-3"-16,0 0-94 0,0 0-8 15,0 0-56 1,0 0-35-16,0 0-20 0,0 0-30 15,0 0 8-15,0 0-8 16,0 0-1-16,10-13-2 16,12-9-30-16,19-6-15 15,13-6 3-15,-5-4-2 16,15-1-8-16,-9 2 12 16,-1 6-13-16,-14 7-34 15,-15 7-30-15,-4 8-62 16,-21 9-67-16,0 0-156 15,-13 0-537-15</inkml:trace>
          <inkml:trace contextRef="#ctx0" brushRef="#br0" timeOffset="141997.7008">6903 6507 93 0,'0'0'1076'0,"0"0"-700"15,0 0-89-15,128-62-129 16,-74 24-80-16,16-16-78 16,-16 11-34-16,-21 9-283 0</inkml:trace>
          <inkml:trace contextRef="#ctx0" brushRef="#br0" timeOffset="150692.3156">7125 6267 149 0,'0'0'92'16,"0"0"-44"-16,0 0-4 15,0 0-19-15,0 0-12 16,0 0-4-16,-119 63 44 16,87-47 62-16,-1-3 27 15,9-3 18-15,2-5-7 16,14-5 3-16,8 0 31 0,0-12-90 16,22-11-97-1,2-6-4-15,22-1-5 0,-11 2 9 16,3 6 0-16,-5 3 0 15,-9 8 0-15,-8 7 0 16,-10 4-1-16,-6 0-33 16,0 11 34-16,-22 10 12 15,-10 2-11-15,2-2 0 16,-3-1-2-16,6-2 2 16,-2-6-1-16,20-4 1 15,1-7 19-15,8-1 39 16,0 0-16-16,25-9-35 15,4-6-6-15,-2-1-1 16,-2 3 5-16,-4 2-4 16,-12 7 10-16,-1 4-12 0,-8 0 0 15,0 0-7-15,0 4 2 16,-17 7 5-16,1 2 1 16,-14-1 1-16,12-1 4 15,1-5-6-15,4-6 2 16,10 0 44-16,3-3 15 15,3-18-48-15,21-3-13 16,9 0-8-16,-4 3 8 16,12 1 0-16,-9 11 0 15,-7 5 0-15,-4 4-1 16,-12 0 0-16,-9 13 0 16,0 7-4-16,-17 4 5 0,-7-3 1 15,-9 3 0-15,-4-6 5 16,7-1-6-16,5-8 6 15,15-3-5-15,10-6 18 16,0 0 29-16,8-7-29 16,16-8-19-16,0 1 1 15,9 1-1-15,-9 8 0 16,-7 5 1-16,-9 0 0 16,-8 5-1-16,0 15 0 15,-27 3 1-15,-19 3 14 16,0-1-14-16,2-7 6 15,-2-9-2-15,16-9-5 16,30-14-22-16,0-15-160 0,22-3-609 16</inkml:trace>
        </inkml:traceGroup>
      </inkml:traceGroup>
      <inkml:traceGroup>
        <inkml:annotationXML>
          <emma:emma xmlns:emma="http://www.w3.org/2003/04/emma" version="1.0">
            <emma:interpretation id="{EE64E116-CA41-400F-9528-B2323FDC5550}" emma:medium="tactile" emma:mode="ink">
              <msink:context xmlns:msink="http://schemas.microsoft.com/ink/2010/main" type="line" rotatedBoundingBox="4866,14347 7656,14314 7663,14902 4873,14935"/>
            </emma:interpretation>
          </emma:emma>
        </inkml:annotationXML>
        <inkml:traceGroup>
          <inkml:annotationXML>
            <emma:emma xmlns:emma="http://www.w3.org/2003/04/emma" version="1.0">
              <emma:interpretation id="{6DA70B62-2D03-4077-BB23-E5AEF80E461D}" emma:medium="tactile" emma:mode="ink">
                <msink:context xmlns:msink="http://schemas.microsoft.com/ink/2010/main" type="inkWord" rotatedBoundingBox="4866,14347 7656,14314 7663,14902 4873,14935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8806.5983">1448 6291 834 0,'0'0'244'0,"0"0"24"15,0 0-80-15,0 0-71 16,0 0-58-16,0 0-21 15,0 0-6-15,-106 26-7 16,98-10-15-16,3 4 10 16,5 5-8-16,5 1 7 15,20 9 3-15,7 0-6 16,25 3 15-16,-3 1-2 0,8-2 4 16,-5-2-16-16,-11-4-3 15,-13-1-8-15,-6-4 2 16,-22-2-8-16,-5-4 7 15,0-1-6-15,-13-3 16 16,-28-1-12-16,-16-8-5 16,0-7 0-16,-5 0 0 15,8-22 1-15,19-15 20 16,13-12 5-16,22-11-23 16,22-4-2-16,21 1-2 0,11 5 2 15,0 11 1-15,-13 10-2 16,-9 15 0-1,-7 7-27-15,-25 11-68 0,0 4-122 16,0 0-510-16</inkml:trace>
          <inkml:trace contextRef="#ctx0" brushRef="#br0" timeOffset="79211.0801">2114 6217 1117 0,'0'0'170'15,"0"0"-122"-15,0 0 71 0,0 0-13 16,54 127-41-16,-35-74 4 16,5 7-11-16,-2-3-7 15,-6-2-11-15,0-10-11 16,-2-12-10-16,-12-11 0 15,4-10 9-15,-3-7-22 16,-3-5 50-16,0 0 52 16,0 0-3-16,0-13-42 15,0-6-24-15,0-5 35 16,0-3-9-16,16-7-25 16,14-2-18-16,10-4-13 15,9 0-9-15,5 5 0 16,3 5-1-16,-3 8-7 0,-8 8-15 15,-11 5-38 1,-5 5-30-16,-14 4-37 0,-8 0-81 16,-8 4-122-16,-24 9-275 15,0-4-350-15</inkml:trace>
          <inkml:trace contextRef="#ctx0" brushRef="#br0" timeOffset="79384.7427">2352 6573 770 0,'0'0'300'16,"0"0"45"-16,0 0-118 16,119 35-48-16,-62-27-73 15,5-3-48-15,3 1-31 0,-3 0-27 16,11-1-74 0,-11-4-184-16,-16-1-615 0</inkml:trace>
          <inkml:trace contextRef="#ctx0" brushRef="#br0" timeOffset="79919.0233">3583 6263 434 0,'0'0'710'15,"0"0"-420"-15,0 0-68 16,0 0-33-16,-135 128-93 16,102-80-58-16,1-1-20 15,2 0-11-15,6-2-7 16,7-9-7-16,17-4-85 15,0-13-144-15,0-7-436 0</inkml:trace>
          <inkml:trace contextRef="#ctx0" brushRef="#br0" timeOffset="79714.8911">3345 6374 1071 0,'0'0'229'0,"0"0"23"16,0 0-37-16,0 0-63 15,111 90-41-15,-71-61-26 16,6 1-27-16,-13-2-24 15,5 0-14-15,-11-6-20 16,-5-3 0-16,-6-6-44 16,-16-8-79-16,0-5-66 15,0-8-76-15,0-14-491 0</inkml:trace>
          <inkml:trace contextRef="#ctx0" brushRef="#br0" timeOffset="81188.6171">1429 6287 504 0,'0'0'220'0,"0"0"-13"16,0 0 21-16,0 0 4 16,0 0-91-16,0 0-52 15,0 0-13-15,81-24-5 16,-56 24-26-16,-1 10-20 15,-2 8-25-15,-6 13-16 16,-8-4-96-16,0-1-281 0</inkml:trace>
          <inkml:trace contextRef="#ctx0" brushRef="#br0" timeOffset="80422.2661">3870 6257 485 0,'0'0'360'0,"0"0"-126"15,0 0-55-15,0 0 27 0,0 0-85 16,0 0-57-16,0 0-35 15,-81 34 5-15,89-20-8 16,8 5 10-16,8 5 0 16,14 0-3-16,3 1-12 15,5 1-13-15,-3 2-2 16,-5 0-4-16,0 2-1 16,-14-3-1-16,-13 2-15 15,-5-2-16-15,-6-3-7 16,0-4-4-16,-25-4 1 15,-13-3 5-15,6-5 14 16,-6-7 9-16,3-1 13 0,5-6 1 16,6-16 47-16,16-10 39 15,8-9 11-15,0-9-52 16,24-3-8-16,0-3 7 16,6 8 21-16,-11 6-6 15,-6 10 1-15,-13 7-15 16,0 10-46-16,-48 7-12 15,2 7-159-15,5 1-189 0</inkml:trace>
        </inkml:traceGroup>
      </inkml:traceGroup>
    </inkml:traceGroup>
    <inkml:traceGroup>
      <inkml:annotationXML>
        <emma:emma xmlns:emma="http://www.w3.org/2003/04/emma" version="1.0">
          <emma:interpretation id="{E5F340E0-2457-4211-A49C-8CAF220F1ADF}" emma:medium="tactile" emma:mode="ink">
            <msink:context xmlns:msink="http://schemas.microsoft.com/ink/2010/main" type="paragraph" rotatedBoundingBox="1366,16178 8592,15965 8619,16850 1392,17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D477CC-BA33-4239-8066-7141262DB6BE}" emma:medium="tactile" emma:mode="ink">
              <msink:context xmlns:msink="http://schemas.microsoft.com/ink/2010/main" type="line" rotatedBoundingBox="1366,16178 8592,15965 8619,16850 1392,17063"/>
            </emma:interpretation>
          </emma:emma>
        </inkml:annotationXML>
        <inkml:traceGroup>
          <inkml:annotationXML>
            <emma:emma xmlns:emma="http://www.w3.org/2003/04/emma" version="1.0">
              <emma:interpretation id="{2070A155-BA1E-4867-9C63-7F836F3D89E7}" emma:medium="tactile" emma:mode="ink">
                <msink:context xmlns:msink="http://schemas.microsoft.com/ink/2010/main" type="inkWord" rotatedBoundingBox="1366,16178 3514,16115 3539,16955 1391,1701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222681.3707">-2148 8057 5 0,'0'0'1271'0,"0"0"-935"16,0 0-65-1,0 0-67-15,0 0-101 0,0 13-94 16,0 20-3-16,5 32-5 16,3 36 30-16,8 28 0 15,-7-4 58-15,-1-30-49 16,0-38-22-16,-3-29-3 16,-5-5-2-16,0-7-3 15,0-3-9-15,3-10 16 16,-3-3 39-16,0 0 42 15,0-16 7-15,-16-17-23 16,-9-17-79-16,4-13-3 16,10-9-20-16,11-2 5 15,8 3-14-15,24 9 3 0,14 9 7 16,3 10 10-16,8 11-6 16,-3 14 9-16,-13 9-4 15,5 9 2-15,-14 2-22 16,-16 23-29-16,1 15 23 15,-17 13 21-15,0 12 8 16,-17 8 1-16,-12 1 6 16,4-7 0-16,1-12 0 15,16-14 0-15,8-14-13 16,0-8 12-16,8-6 1 16,22 0 11-16,5 0 7 15,11 0 3-15,3-2-14 16,-3-2-6-16,10-5-1 0,-1-4-58 15,15-4-117-15,-13-14-142 16,-9-9-530-16</inkml:trace>
          <inkml:trace contextRef="#ctx0" brushRef="#br1" timeOffset="222931.2528">-1299 8445 1045 0,'0'0'192'0,"0"0"56"16,0 112-66-16,14-64-92 16,10-5-25-16,14-12-1 15,3-13 40-15,-1-12 41 0,1-6-13 16,-9-7-29-16,-10-19 1 16,-6-7-9-16,-16-8-43 15,-8-5-32-15,-22-2-20 16,-10 1-82-16,-9 7-94 15,3 9-58-15,14 10-43 16,15 14-596-16</inkml:trace>
          <inkml:trace contextRef="#ctx0" brushRef="#br1" timeOffset="223335.3075">-752 8450 851 0,'0'0'369'0,"0"0"-76"15,46 100-103 1,-30-47-58-16,-8 3-18 0,9-5-25 16,-9-10-39-16,5-12-9 15,-10-13-13-15,2-16 14 16,-5-4 98-16,0-30 6 16,0-14-121-16,0-13-25 15,-8-3-13-15,-5 5 4 16,13 13-5-16,0 16 9 15,0 16 4-15,0 14-19 16,16 0-36-16,14 28 13 16,2 4 16-16,1 7 12 15,13-4 6-15,-11-6 9 16,3-12-2-16,2-13-30 0,-7-4-1 16,-3-17 16-1,-6-9-3-15,0 0 9 0,-8 8 11 16,6 11 12-16,-6 7 2 15,1 5-3-15,15 25-9 16,-2 8-2-16,-3 11-1 16,19 22-50-16,-8-7-161 15,-6-13-453-15</inkml:trace>
        </inkml:traceGroup>
        <inkml:traceGroup>
          <inkml:annotationXML>
            <emma:emma xmlns:emma="http://www.w3.org/2003/04/emma" version="1.0">
              <emma:interpretation id="{612B0418-205C-4F5B-8CD3-5413545F776C}" emma:medium="tactile" emma:mode="ink">
                <msink:context xmlns:msink="http://schemas.microsoft.com/ink/2010/main" type="inkWord" rotatedBoundingBox="5068,16146 8595,16042 8619,16850 5092,16954">
                  <msink:destinationLink direction="with" ref="{0BBC2016-2E44-4431-9DC1-ACA1B1EED303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232045.2065">1659 8129 529 0,'0'0'700'0,"0"0"-422"0,0 0-21 15,0 0-33 1,0 0-78-16,0 0-54 0,0 0-30 16,-30-52-13-16,22 52-18 15,-8 0-21-15,8 0-9 16,-6 0 0-16,-2 9 0 15,5 8 7-15,-2 7-8 16,5 7-9-16,8 8-12 16,5 6-10-16,27 8 0 15,9 2 20-15,8 1 3 16,5 2 2-16,-5-3 6 16,-1-2 10-16,-10-3 1 15,-13-2-11-15,-4-5-9 16,-13-5 3-16,-8-9-4 0,-5-3 8 15,-19-11 2-15,-9-11 3 16,-5-4 19-16,-2-29 11 16,7-23-10-16,25-17-22 15,3-11-1-15,5-9 7 16,21 3-6-16,17 11-1 16,-14 14 7-16,1 19 6 15,-14 13-11-15,-11 16-2 16,0 10-50-16,-19 3-101 15,-6 0-110-15,-4 10-488 0</inkml:trace>
          <inkml:trace contextRef="#ctx0" brushRef="#br1" timeOffset="232458.1619">2336 8210 791 0,'0'0'194'16,"0"0"46"-16,24 113 21 15,-2-57-110-15,-3 7-68 16,5 1-21-16,0-7-11 0,-2-6-13 15,-6-13-23 1,0-15-7-16,-10-10-2 0,-4-7 38 16,-2-6 57-1,0 0 24-15,0-7 8 0,0-14-57 16,0-6-48-16,6-7-9 16,5-5 12-16,18 1 11 15,4-5-15-15,13 0-15 16,3 4-11-16,5 5-2 15,-3 6-6-15,3 6-39 16,-13 9-33-16,-9 10-51 16,-10 3-79-16,-22 1-135 15,0 10-421-15</inkml:trace>
          <inkml:trace contextRef="#ctx0" brushRef="#br1" timeOffset="232608.7432">2631 8589 1104 0,'0'0'224'0,"0"0"-19"16,0 0-4-16,116 20-81 15,-57-20-80-15,42 0-40 16,-20 0-105-16,-11 0-442 0</inkml:trace>
          <inkml:trace contextRef="#ctx0" brushRef="#br1" timeOffset="232855.5937">3402 8330 1360 0,'0'0'184'0,"0"0"-94"16,0 0 67-16,0 0-26 15,119 90-65-15,-81-58-13 16,16 1 11-16,-11 1-44 16,-5 1-13-16,3-4-7 15,-9-5-40-15,6-10-58 16,-14-6-81-16,-2-10-362 0</inkml:trace>
          <inkml:trace contextRef="#ctx0" brushRef="#br1" timeOffset="233022.9843">3640 8363 995 0,'0'0'346'0,"0"0"-12"16,-98 96-122-16,61-55-149 16,10-1-63-16,5-3-10 15,6 6-91-15,8-11-227 16,8-10-381-16</inkml:trace>
          <inkml:trace contextRef="#ctx0" brushRef="#br1" timeOffset="241092.372">4162 8271 720 0,'0'0'272'0,"0"0"69"16,0 0-59-16,0 0-54 16,0 0-12-16,0 0-34 15,0 0-6-15,0-37-69 16,8 7-21-16,9-8-25 15,-9-5-31-15,5-3-23 16,-10 4-7-16,2 4-6 16,-2 11 0-16,-3 10-4 0,0 10-2 15,0 7-25 1,0 0-35-16,5 15-20 0,4 20 73 16,1 13 9-16,4 15 10 15,2 7 0-15,-8 9-2 16,0 2 2-16,0 1 9 15,-8-7-9-15,0-10 0 16,9-15-13-16,-4-15-59 16,3-17-70-16,8-18-127 15,1-14-100-15,2-14-387 0</inkml:trace>
          <inkml:trace contextRef="#ctx0" brushRef="#br1" timeOffset="241568.6641">4909 8001 1087 0,'0'0'352'0,"0"0"-57"0,0 0-45 16,0 0-81-16,0 0-63 15,0 0-48-15,0 0-36 16,-103 2-22-16,71 35-7 15,-6 15 7-15,11 12 5 16,-3 10-3-16,22 2 16 16,8-3 11-16,5-11-8 15,28-16 0-15,7-20 23 16,23-20 5-16,2-6-1 16,-1-25-11-16,-9-10 5 15,-9-1-2-15,-19-1 0 16,-27 5-10-16,-8 8-30 0,-57 9-57 15,0 13-93 1,-52 16-84-16,14 18-140 0,22 6-656 0</inkml:trace>
        </inkml:traceGroup>
      </inkml:traceGroup>
    </inkml:traceGroup>
    <inkml:traceGroup>
      <inkml:annotationXML>
        <emma:emma xmlns:emma="http://www.w3.org/2003/04/emma" version="1.0">
          <emma:interpretation id="{21185906-3B04-4071-82FB-F8DF37F75F6A}" emma:medium="tactile" emma:mode="ink">
            <msink:context xmlns:msink="http://schemas.microsoft.com/ink/2010/main" type="paragraph" rotatedBoundingBox="5769,17361 11786,16365 11981,17543 5964,185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BD329FD-A3A2-4891-963D-9D5CB18AF0C3}" emma:medium="tactile" emma:mode="ink">
              <msink:context xmlns:msink="http://schemas.microsoft.com/ink/2010/main" type="line" rotatedBoundingBox="5769,17361 11786,16365 11981,17543 5964,18538"/>
            </emma:interpretation>
          </emma:emma>
        </inkml:annotationXML>
        <inkml:traceGroup>
          <inkml:annotationXML>
            <emma:emma xmlns:emma="http://www.w3.org/2003/04/emma" version="1.0">
              <emma:interpretation id="{6A64B641-D0DD-46EA-8306-803AC620A15B}" emma:medium="tactile" emma:mode="ink">
                <msink:context xmlns:msink="http://schemas.microsoft.com/ink/2010/main" type="inkWord" rotatedBoundingBox="5804,17455 8420,17557 8391,18285 5775,18183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246654.9093">2279 9388 795 0,'0'0'167'15,"0"0"-42"-15,0 0 25 16,0 0 23-16,0 0-51 0,0 0-50 16,0 0-22-1,-16 6-34-15,16 4 4 0,0 4-4 16,0 6 0-16,16 10-8 15,16 8 18-15,17 9-7 16,5 6 15-16,3 5-4 16,8 1-6-16,-11 0-13 15,-13-6 1-15,-12-3 7 16,-10-3-3-16,-11-8 12 16,-8-4-1-16,-8-8-10 15,-27-5 2-15,-3-7 0 16,-16-12-9-16,3-3 14 15,-1-21 15-15,17-24 19 16,13-14-17-16,22-13 9 16,14-9-40-16,27-1-9 0,7 5 14 15,1 10 21 1,-11 16 12-16,-6 13-27 0,-15 16 3 16,-17 10-24-16,0 6-12 15,-3 1-51-15,-19 5-139 16,6 0-112-16,0 0-569 0</inkml:trace>
          <inkml:trace contextRef="#ctx0" brushRef="#br1" timeOffset="246993.2596">3020 9407 942 0,'0'0'191'15,"0"0"-54"-15,0 0-83 16,0 0 90-16,0 0 1 15,46 138-43-15,-21-80-20 16,-1 3-25-16,-2-4-16 16,-12-7-13-16,4-12-11 15,-3-13 21-15,-6-12-7 16,-5-8-3-16,0-5 60 16,0 0 23-16,0-4 17 15,0-14-36-15,0-10-72 16,0-7 32-16,16-7 3 15,1-3-31-15,21-3-23 16,2 0 5-16,1 3-6 0,-1 9-1 16,1 7-36-1,-3 7-33-15,-6 6-64 0,-10 13-55 16,-22 3-126-16,0 16-329 16,0 5-7-16</inkml:trace>
          <inkml:trace contextRef="#ctx0" brushRef="#br1" timeOffset="248971.0353">5943 8637 1222 0,'0'0'292'0,"0"0"-27"15,0 0-5-15,0 0-58 0,0 0-45 16,0 0-22-16,0 0-59 15,140-21-46-15,-94 8-15 16,-13 2-15-16,-6 6-65 16,-13 1-71-16,-14 4-120 15,0 13-361-15,0 2-435 0</inkml:trace>
          <inkml:trace contextRef="#ctx0" brushRef="#br1" timeOffset="247378.1661">3940 9642 901 0,'0'0'166'15,"0"0"110"-15,0 0-45 16,111 110-84-16,-57-72-55 16,-13-3-33-16,0 0-31 0,-1-3-11 15,-2-7-17-15,-14-5-47 16,9-12-77-16,-17-8-244 16,0 0-347-16</inkml:trace>
          <inkml:trace contextRef="#ctx0" brushRef="#br1" timeOffset="247536.8426">4211 9684 795 0,'0'0'347'16,"0"0"-7"-16,-95 123-148 15,55-67-88-15,7-2-104 16,1-4-13-16,15-15-260 15,9-13-531-15</inkml:trace>
          <inkml:trace contextRef="#ctx0" brushRef="#br1" timeOffset="248375.6235">4744 9465 740 0,'0'0'727'0,"0"0"-566"16,0 0 16-16,0 0-40 16,0 0-71-16,0 0-43 15,-114 6-11-15,101 16 6 16,10 8-5-16,3 7-1 15,0 4-12-15,16 3 6 16,17 1-5-16,5-3 5 16,2 0-6-16,-7-2 0 15,7-4 1-15,-15 1-1 16,-9-3 0-16,-11-4-6 16,-5-3 6-16,-5-5 6 15,-19-6 6-15,-9-7 5 16,1-9 4-16,-6-1 26 0,11-36 46 15,13-17-16 1,14-16-45-16,8-11-21 0,30-2-11 16,-5 3 2-16,13 13 11 15,-14 15-2-15,-8 17-10 16,-15 16-1-16,-9 11-46 16,0 6-162-16,-17 2-495 0</inkml:trace>
        </inkml:traceGroup>
        <inkml:traceGroup>
          <inkml:annotationXML>
            <emma:emma xmlns:emma="http://www.w3.org/2003/04/emma" version="1.0">
              <emma:interpretation id="{912120AB-83D2-4FE2-8503-40908E551AB3}" emma:medium="tactile" emma:mode="ink">
                <msink:context xmlns:msink="http://schemas.microsoft.com/ink/2010/main" type="inkWord" rotatedBoundingBox="9808,16693 9893,17250 9564,17300 9479,1674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250218.4402">8029 9303 1510 0,'0'0'237'0,"0"0"-98"15,0 0-17-15,157-97-5 16,-106 63-70-16,-5-2-31 16,0 6-16-16,-18 8-73 15,-15 7-156-15,-10 11-525 0</inkml:trace>
          <inkml:trace contextRef="#ctx0" brushRef="#br1" timeOffset="247138.3874">3218 9738 821 0,'0'0'192'15,"0"0"27"-15,0 0 16 16,0 0-77-16,135 14-104 16,-81-14-54-16,19 0-79 15,-16 0-254-15,-6 0-193 0</inkml:trace>
        </inkml:traceGroup>
        <inkml:traceGroup>
          <inkml:annotationXML>
            <emma:emma xmlns:emma="http://www.w3.org/2003/04/emma" version="1.0">
              <emma:interpretation id="{B669D4EA-02BA-415C-9FBD-37F2ABF9C42F}" emma:medium="tactile" emma:mode="ink">
                <msink:context xmlns:msink="http://schemas.microsoft.com/ink/2010/main" type="inkWord" rotatedBoundingBox="11056,16523 11782,16403 11941,17362 11215,1748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249112.7161">6059 9169 1181 0,'0'0'482'16,"0"0"-227"-16,0 0-120 0,106-11-22 15,-68-8-104-15,26-7-9 16,-18 4-248-16,-13 4-874 0</inkml:trace>
          <inkml:trace contextRef="#ctx0" brushRef="#br1" timeOffset="249705.3677">7537 8520 1071 0,'0'0'491'0,"0"0"-231"16,0 0-50-16,0 0-31 15,0 0-55-15,0 0-50 16,78-111-1-16,-37 89-35 15,5 7-17-15,2 10 0 16,-7 5-21-16,0 6-6 16,-12 24-16-16,-10 13-10 15,-13 13 6-15,-6 10-1 16,-14 10 6-16,-13 7 12 16,-11 0 8-16,6-3-7 15,7-12 7-15,12-17 1 16,10-13 16-16,3-16 9 0,27-17 15 15,19-5-10-15,8-5-30 16,3-17-60-16,24-4-83 16,-18 5-184-16,-23 8-709 0</inkml:trace>
        </inkml:traceGroup>
        <inkml:traceGroup>
          <inkml:annotationXML>
            <emma:emma xmlns:emma="http://www.w3.org/2003/04/emma" version="1.0">
              <emma:interpretation id="{9887B9CB-1B47-4108-8412-50CF29E38588}" emma:medium="tactile" emma:mode="ink">
                <msink:context xmlns:msink="http://schemas.microsoft.com/ink/2010/main" type="inkWord" rotatedBoundingBox="11650,17451 11958,17401 11978,17527 11671,17578"/>
              </emma:interpretation>
              <emma:one-of disjunction-type="recognition" id="oneOf13">
                <emma:interpretation id="interp21" emma:lang="" emma:confidence="0">
                  <emma:literal>-</emma:literal>
                </emma:interpretation>
                <emma:interpretation id="interp22" emma:lang="" emma:confidence="0">
                  <emma:literal>.</emma:literal>
                </emma:interpretation>
                <emma:interpretation id="interp23" emma:lang="" emma:confidence="0">
                  <emma:literal>^</emma:literal>
                </emma:interpretation>
                <emma:interpretation id="interp24" emma:lang="" emma:confidence="0">
                  <emma:literal>~</emma:literal>
                </emma:interpretation>
                <emma:interpretation id="interp25" emma:lang="" emma:confidence="0">
                  <emma:literal>_</emma:literal>
                </emma:interpretation>
              </emma:one-of>
            </emma:emma>
          </inkml:annotationXML>
          <inkml:trace contextRef="#ctx0" brushRef="#br1" timeOffset="250375.8485">8132 9457 1438 0,'0'0'322'0,"0"0"-182"15,105-50-97-15,-34 0-43 16,-9 9-79-16,-13 5-444 0</inkml:trace>
        </inkml:traceGroup>
      </inkml:traceGroup>
    </inkml:traceGroup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8:19.4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7450EF-35D2-4832-86C7-1D1197AD7EFE}" emma:medium="tactile" emma:mode="ink">
          <msink:context xmlns:msink="http://schemas.microsoft.com/ink/2010/main" type="inkDrawing" rotatedBoundingBox="19190,18224 24168,17794 24205,18224 19228,18654" semanticType="underline" shapeName="Other">
            <msink:sourceLink direction="with" ref="{232A140A-DC68-42DD-8D64-13028DD9CBA4}"/>
            <msink:sourceLink direction="with" ref="{F9535068-A933-4B69-8DFD-23B3A8EC5EE4}"/>
          </msink:context>
        </emma:interpretation>
      </emma:emma>
    </inkml:annotationXML>
    <inkml:trace contextRef="#ctx0" brushRef="#br0">4878 0 727 0,'0'0'231'0,"0"0"68"16,0 0-93-16,0 0-62 15,38 102-49-15,-22-72-28 16,-3-1-10-16,-2-1-7 16,-3-1-31-16,-2-1-10 15,2-2 2-15,-8 1-9 0,0-6-1 16,0-2 8-16,-16 0 9 15,-14-3 7-15,-11 2 4 16,-13-2-14-16,-11 0-14 16,-13-4-1-16,5 1-6 15,-6-3-3-15,1-3 8 16,-4 1-1-16,-18-1-4 16,-21 2-6-16,-36 3-11 15,-17 3-5-15,-1 4 6 16,-1 5 10-16,8 2-8 15,-13 1-8-15,-3 2-4 16,-6-6 16-16,9-2 7 16,-3-6 8-16,3-6 0 0,-3-1 0 15,10-6 0 1,-2 0-1-16,-5 0 2 0,-3 0 0 16,3 2 0-16,-3 2 7 15,2 3 2-15,7-4 7 16,15 3-3-16,17 0-6 15,26-6-6-15,36 0 5 16,32 0-6-16,11 0-9 16,36-8-59-16,2-9-254 15,0-2-499-15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8:47.1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30E0E4-E851-48A3-8B69-3F9046EE6694}" emma:medium="tactile" emma:mode="ink">
          <msink:context xmlns:msink="http://schemas.microsoft.com/ink/2010/main" type="inkDrawing" rotatedBoundingBox="30705,7174 32148,7252 32143,7344 30700,7267" shapeName="Other"/>
        </emma:interpretation>
      </emma:emma>
    </inkml:annotationXML>
    <inkml:trace contextRef="#ctx0" brushRef="#br0">0 24 348 0,'0'0'191'0,"0"0"-70"16,0 0-3-16,0 0-34 15,0 0 11-15,0 0-8 16,0 0-30-16,0-18-7 16,6 17 5-16,-4-2-4 15,-2 3-29-15,6 0-21 16,-3 0-1-16,5 0 1 15,0 0 6-15,8 0-1 16,6 8-5-16,-6 0-1 16,8 1 10-16,1 0-9 15,-4 0 11-15,-2 0-12 16,3-1 1-16,-6-1-1 16,6-1 4-16,-6-3-3 0,0 3-1 15,0-2 0-15,3-1 0 16,6-1 9-16,-4 3-8 15,4-2 1-15,-1 0 12 16,-2 1-13-16,2-1-1 16,-2-1-10-16,2 2 10 15,0-4 8-15,-5 2-8 16,6-2-9-16,2 0 9 16,-3 0-2-16,0 0 2 15,1 0 0-15,-6 0 0 16,2 2-8-16,-4 0 7 15,4-1-6-15,-2-1 7 16,6 3 1-16,-4-3-1 0,4 1-32 16,-4-1 10-1,-2 2 11-15,3-2-11 0,-3 0 15 16,2 0 7-16,-4 0 0 16,4 0 0-16,-2 0-6 15,3 0 6-15,-3 0 1 16,-3 0-1-16,-2-2-2 15,7 1 1-15,-10-3 1 16,5 2 7-16,-2 2-6 16,-3-2 0-16,5 0-1 15,-3 2 1-15,-2-3-1 16,8 3-1-16,-8-1 0 16,5 1 1-16,-2-2-1 0,5 2 1 15,-3-1-1 1,6-1 1-16,-1 0 0 0,-2-2 0 15,6 0 0-15,-4 1 21 16,-5-1 3-16,1 1 7 16,-1-1 9-16,-8 2 14 15,0-2 7-15,-2 2 1 16,-6 2-14-16,0-1-48 16,0 1-8-16,0 0-207 15,-9 0-198-15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8:54.2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8528BF-85F7-49E8-8B32-47F2F52F8488}" emma:medium="tactile" emma:mode="ink">
          <msink:context xmlns:msink="http://schemas.microsoft.com/ink/2010/main" type="inkDrawing" rotatedBoundingBox="31296,5224 31436,6085 31186,6125 31045,5265" semanticType="callout" shapeName="Other">
            <msink:sourceLink direction="to" ref="{9A27478F-9FB4-48F6-87DE-F282AFEF7883}"/>
            <msink:sourceLink direction="from" ref="{9A27478F-9FB4-48F6-87DE-F282AFEF7883}"/>
          </msink:context>
        </emma:interpretation>
      </emma:emma>
    </inkml:annotationXML>
    <inkml:trace contextRef="#ctx0" brushRef="#br0">21 0 902 0,'0'0'158'0,"0"0"-90"0,0 0-38 15,0 0 15-15,0 0 16 16,0 0-34-16,0 0 15 16,0 59 28-16,2-23 43 15,7 4-36-15,-1 8-29 16,0 8 6-16,0 1-23 16,0 4 11-16,0-2-10 15,0-3-16-15,-2-8 3 16,2-4 8-16,0-6-16 15,0-4-2-15,3-7 1 16,-6-5-2-16,9-3 2 16,-6-6-10-16,-8-3 0 0,3-7 0 15,-3 0 7-15,0-2-7 16,0-1 1-16,0 0 10 16,0 0 6-16,0 0-4 15,0 0 9-15,-9 0 3 16,-7-7-11-16,-5-5-13 15,-4 0 8-15,1-2-9 16,5 3 1-16,3 2 0 16,2 0 5-16,6 2 8 15,8-1 7-15,0 0 22 16,3-1-34-16,24-1-9 0,8-2-12 16,6 2 12-16,2 2 0 15,-8 2 1-15,-5 6-1 16,-11 0-7-16,-6 4-19 15,-13 16 13-15,0 6-2 16,-13 8 6-16,-14 1 9 16,-3 0 1-16,3-2-1 15,5-4-12-15,22 3-95 16,0-10-383-16,8-9-596 0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7:52.4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3E2F20-BB62-4499-8EED-65F208892154}" emma:medium="tactile" emma:mode="ink">
          <msink:context xmlns:msink="http://schemas.microsoft.com/ink/2010/main" type="inkDrawing" rotatedBoundingBox="19943,2389 20636,2391 20635,2419 19943,2416" shapeName="Other"/>
        </emma:interpretation>
      </emma:emma>
    </inkml:annotationXML>
    <inkml:trace contextRef="#ctx0" brushRef="#br0">2056-3945 669 0,'0'0'202'16,"0"0"38"-16,0 0-8 0,0 0-6 15,0 0-29-15,0 0 8 16,0 0-33-16,11-18-33 16,19 16-34-16,35-2-67 15,38 2-2-15,10 2-12 16,-10 0-23-16,-16 0-1 15,-33 0-3-15,11 0-78 16,-25 10-100-16,-18 1-205 16,-22-6-843-16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2:22.4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837811-DBEF-45B6-856C-C8061EA4DB67}" emma:medium="tactile" emma:mode="ink">
          <msink:context xmlns:msink="http://schemas.microsoft.com/ink/2010/main" type="inkDrawing" rotatedBoundingBox="12618,8324 14388,8384 14382,8544 12612,8484" semanticType="callout" shapeName="Other">
            <msink:sourceLink direction="with" ref="{5BE4C4B8-5CD3-4E98-A1E5-2563B4900DB1}"/>
          </msink:context>
        </emma:interpretation>
      </emma:emma>
    </inkml:annotationXML>
    <inkml:trace contextRef="#ctx0" brushRef="#br0">7162-1629 745 0,'0'0'134'0,"0"0"53"16,0 0-76-16,0 0 14 16,0 0-19-16,0 0-31 15,0 0-17-15,0 2-17 16,14 2-6-16,2 1 0 15,22 4 3-15,2 4 7 16,9 3 11-16,5 0-10 16,3 2 3-16,13-1-11 15,3 1-12-15,0-1 2 16,11-3-7-16,-3 2 1 0,30-6-4 16,17-2-6-1,31-6-2-15,-2-2 8 0,-27 0-11 16,-30-3-6-16,-43-5 14 15,-3-3 9-15,-2-4 8 16,2 1 14-16,-6-3-14 16,-18 2 2-16,0 0-15 15,-22 2-10-15,-5 0-9 16,-3 4-62-16,-25 9-115 16,-7 0-213-16,-9 0-988 0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9:28.3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0 568 0,'0'0'176'16,"0"0"-40"-16,0 0-78 16,0 0-37-16,0 0 14 15,0 0 66-15,0 0 43 0,0 100 31 16,0-66-20-1,0-2-57-15,0-2-37 0,0-3-21 16,0-5-21-16,0-4 1 16,0-5-20-16,0-8-29 15,0-1-188-15,0-4-443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6:14.8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EB88D8-2B96-4D1A-95EC-595AFCB6C6EB}" emma:medium="tactile" emma:mode="ink">
          <msink:context xmlns:msink="http://schemas.microsoft.com/ink/2010/main" type="inkDrawing" rotatedBoundingBox="21340,8004 22651,7231 22689,7294 21377,8067" shapeName="Other"/>
        </emma:interpretation>
      </emma:emma>
    </inkml:annotationXML>
    <inkml:trace contextRef="#ctx0" brushRef="#br0">3466 1664 643 0,'0'0'654'16,"0"0"-345"-16,0 0 4 16,111-52-74-16,30-24-54 15,73-33-68-15,18-17-38 16,-12 4-38-16,-61 27-41 16,-64 32-47-16,-25-4-136 0,-35 23-198 15,-13 3-1484-15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6:14.5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BB7588-A507-46C5-B16B-1C0623632A29}" emma:medium="tactile" emma:mode="ink">
          <msink:context xmlns:msink="http://schemas.microsoft.com/ink/2010/main" type="inkDrawing" rotatedBoundingBox="22179,6693 22377,8635 22349,8638 22151,6696" semanticType="callout" shapeName="Other"/>
        </emma:interpretation>
      </emma:emma>
    </inkml:annotationXML>
    <inkml:trace contextRef="#ctx0" brushRef="#br0">4281 333 575 0,'0'0'591'16,"0"0"-444"-16,2 126 42 16,15 2-10-16,4 51-15 15,9 28-22-15,-6 3-34 0,1-6-14 16,-9-23-27-16,-5-4-33 15,2-17-13-15,-5-32-7 16,6-36 0-16,-6-37-14 16,-5-19-13-16,2-7-46 15,-5-10-69-15,0-8-152 16,-16-11-596-16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6:14.2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F490E5-EB8B-4DCF-BF89-CE16A9EDE7C0}" emma:medium="tactile" emma:mode="ink">
          <msink:context xmlns:msink="http://schemas.microsoft.com/ink/2010/main" type="inkDrawing" rotatedBoundingBox="21601,6621 21892,8601 21759,8620 21468,6641" semanticType="callout" shapeName="Other"/>
        </emma:interpretation>
      </emma:emma>
    </inkml:annotationXML>
    <inkml:trace contextRef="#ctx0" brushRef="#br0">3637 271 966 0,'0'0'175'16,"0"107"22"-16,19 20 3 15,21 62-41-15,-2 34 17 16,-5 12-36-16,-12-9-33 16,-5-26-37-16,-5-7-39 15,5-22-16-15,-2-39-14 16,8-44-1-16,-6-36-39 15,3-26-76-15,19-22-60 16,-6-4-136-16,1-5-555 0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8:51.4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27478F-9FB4-48F6-87DE-F282AFEF7883}" emma:medium="tactile" emma:mode="ink">
          <msink:context xmlns:msink="http://schemas.microsoft.com/ink/2010/main" type="inkDrawing" rotatedBoundingBox="30679,6150 32892,6983 32112,9054 29899,8221" hotPoints="32502,7748 31376,8873 30251,7748 31376,6622" semanticType="enclosure" shapeName="Circle">
            <msink:destinationLink direction="to" ref="{DE8528BF-85F7-49E8-8B32-47F2F52F8488}"/>
            <msink:destinationLink direction="from" ref="{DE8528BF-85F7-49E8-8B32-47F2F52F8488}"/>
          </msink:context>
        </emma:interpretation>
      </emma:emma>
    </inkml:annotationXML>
    <inkml:trace contextRef="#ctx0" brushRef="#br0">-3 3 59 0,'0'0'380'0,"0"0"-230"15,0 0-48-15,0 0-32 16,0 0 5-16,0 0-13 15,0 0 0-15,0-3-6 16,0 3 11-16,0 0 2 16,0 0-5-16,0 0-19 15,0 0-9-15,0 0-35 16,9 0 5-16,1 0 12 16,9 0-7-16,0 0 2 0,3 6-12 15,2-1-1-15,3 1 13 16,3 1-13-16,0-1 1 15,-3-1 8-15,3-1-8 16,-6 1 4-16,0-1-4 16,1 0 1-16,5 0-1 15,-6-1 0-15,0 3-1 16,1-2-2-16,4-1 2 16,-10-1 0-16,6 2 0 15,2-4 0-15,-8 1 0 16,2-1 1-16,-2 0 5 0,3 0-6 15,-6 3-1 1,0-3 0-16,1 1 1 0,4-1 0 16,-2 3 0-16,3-3-6 15,-3 0 6-15,2 0 1 16,1 0 11-16,-6 0-12 16,1 0-2-16,-7 0 2 15,7 0-1-15,-4 0 1 16,-2 0-1-16,8 0 0 15,-8 0 1-15,5 0 0 16,0 0 7-16,0 0-6 16,1 0 0-16,-4 0-1 0,-2 0 0 15,8-3 0 1,-8 3 0-16,2-1 1 0,4-2 0 16,-1 2-1-16,0-1 0 15,0-2 0-15,1 2 0 16,-1-1 0-16,0 1 0 15,-2 0 0-15,-4 2 0 16,4 0 0-16,-3 0-1 16,2 0-6-16,-2 0 7 15,3 0-1-15,-6-1 1 16,13-2 0-16,-4 1 6 16,-7-1-3-16,7-2-1 15,-1 0 17-15,-8 0 34 16,6 0-3-16,-12 1-22 15,4 0-28-15,-6-1-33 0,0 1-124 16,0 0-212-16</inkml:trace>
    <inkml:trace contextRef="#ctx0" brushRef="#br0" timeOffset="23553.7732">1426-1060 658 0,'0'0'167'0,"0"0"-21"16,0 0-43-16,-119-50 38 15,79 29-26-15,-4 2-50 16,4-4 6-16,-1 3 3 16,-5-1-26-16,6 5-5 15,-9-2-1-15,0 4-7 16,-8 1 19-16,-10 2-22 15,2 1 10-15,0 4 2 0,0 2-17 16,-3 2 0 0,9 2 7-16,-9 0-6 0,6 6-3 15,-3 6-14-15,8 7 0 16,0 2-4-16,3 2-6 16,8 3 3-16,-3 4-4 15,3 1 0-15,6 5 0 16,-1 1 0-16,3 2-1 15,6 7-6-15,-3 2 7 16,-3 5 0-16,5 3 3 16,-5-1-2-16,3 0-1 15,5-3 0-15,1-4 0 16,10-3 8-16,2-1-8 0,1-3 10 16,8-3 11-1,0 0-15-15,-6 0-5 0,14 2-1 16,-5 3 1-16,5 3-1 15,-3 7 0-15,3 3 0 16,0 2 1-16,0-3 0 16,0-3 8-16,8-6-9 15,14-3-2-15,2-3 2 16,1-4 0-16,2 2 1 16,8-4 11-16,0 0-6 15,3-3 2-15,3 3-7 16,-1 1 7-16,1 1-8 15,2 7 1-15,0 0-1 16,6 3 1-16,3-2-1 16,-4-3 0-16,9-6 0 0,0-3-1 15,2-9 0-15,6 1-8 16,0-9 9-16,-2 2 9 16,2-4 3-16,-3-4-10 15,-5 0-1-15,-1-5-1 16,-1-2-15-16,-1-2 14 15,-3 0 1-15,3-6 0 16,3-5-5-16,-3-4-5 16,3-1 5-16,-3-3 5 15,0-1 12-15,-5-5-11 16,0-2 5-16,-3-2 16 16,0-1-6-16,-3-3 6 15,-2 1 8-15,-4 1-7 16,1 0 6-16,-3-2 0 15,1-1-4-15,-4 0-8 0,3-2 0 16,-5-3 9-16,8 2-10 16,-11-2 6-16,3 0-16 15,-6-1 19-15,-2 0 15 16,-3-1 20-16,-3-2-14 16,-2-1-19-16,-6-4 6 15,0-5-11-15,-8-7-14 16,0-7-7-16,0-6 4 15,-25-21 4-15,-23-26-9 16,-31-30 6-16,-21-11-6 16,-11 10 0-16,-3 20-6 15,-2 35-50-15,2 25-59 0,6 25-19 16,27 20-145-16,24 13-504 0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9:26.3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69167D-7C7E-4C13-8899-1EFC28BCED48}" emma:medium="tactile" emma:mode="ink">
          <msink:context xmlns:msink="http://schemas.microsoft.com/ink/2010/main" type="writingRegion" rotatedBoundingBox="24370,5180 30010,7934 29109,9779 23468,7026"/>
        </emma:interpretation>
      </emma:emma>
    </inkml:annotationXML>
    <inkml:traceGroup>
      <inkml:annotationXML>
        <emma:emma xmlns:emma="http://www.w3.org/2003/04/emma" version="1.0">
          <emma:interpretation id="{C6ABA1C4-2608-4E5A-94D8-114C7AD356D2}" emma:medium="tactile" emma:mode="ink">
            <msink:context xmlns:msink="http://schemas.microsoft.com/ink/2010/main" type="paragraph" rotatedBoundingBox="24370,5180 30010,7934 29109,9779 23468,7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61C489-46FD-44F3-BC02-4F3D4FBE2257}" emma:medium="tactile" emma:mode="ink">
              <msink:context xmlns:msink="http://schemas.microsoft.com/ink/2010/main" type="line" rotatedBoundingBox="24370,5180 30010,7934 29109,9779 23468,7026"/>
            </emma:interpretation>
          </emma:emma>
        </inkml:annotationXML>
        <inkml:traceGroup>
          <inkml:annotationXML>
            <emma:emma xmlns:emma="http://www.w3.org/2003/04/emma" version="1.0">
              <emma:interpretation id="{DCDC7A93-40F7-4889-85CC-B5F4223E1CCB}" emma:medium="tactile" emma:mode="ink">
                <msink:context xmlns:msink="http://schemas.microsoft.com/ink/2010/main" type="inkWord" rotatedBoundingBox="24095,5742 25164,6264 24840,6929 23771,64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5885 46 863 0,'0'0'167'0,"0"0"89"16,0 0-156-16,0 0 24 0,0 0-44 15,71-102 1-15,-60 76-6 16,2 0-8-16,-10 4-13 16,5 1-22-16,-8 3-7 15,5 7-3-15,-2 4 8 16,-3 4-12-16,0 3-18 16,5 3-30-16,4 20 10 15,-9 9 7-15,16 7 12 16,-8 5 1-16,-8-1 9 15,0-7-8-15,0-4 0 16,0-8-1-16,5-7-28 16,6-13-61-16,-3-4-229 0,6 0-305 15</inkml:trace>
          <inkml:trace contextRef="#ctx0" brushRef="#br0" timeOffset="351.8456">6400-256 902 0,'0'0'211'0,"0"0"32"16,0 0-119-16,0 0-30 15,0 0-6-15,0 0-33 0,0 0-21 16,-92 121-1-16,75-76-1 15,9 2 5-15,8-8-9 16,0-8 5-16,25-9-5 16,4-9 5-16,4-6 0 15,-3-7 18-15,-6 0 14 16,-13 0 16-16,-6-1 20 16,-5-11-30-16,-5-2-33 15,-14-1-38-15,-11 0-20 16,-2 2-47-16,7 6-69 15,17 4-77-15,8 3-178 16,0 0-443-16</inkml:trace>
          <inkml:trace contextRef="#ctx0" brushRef="#br0" timeOffset="706.0833">6765-253 515 0,'0'0'391'0,"0"0"-220"16,0 0-48-16,0 0-25 15,0 0-31-15,-38 108-16 16,38-73 3-16,0-2 1 16,3-3 6-16,2-6-10 15,3-7 3-15,-8-6-32 16,0-5-6-16,0-5 41 15,8-1 44-15,-8 0 65 0,6-7-36 16,-6-12-78 0,11-5-30-16,10-1-13 0,-2-5-9 15,14-2-2-15,2 5-5 16,0 2 6-16,-5 8 0 16,2 3-16-16,-7 5-48 15,-4 8-56-15,-10 1-83 16,-11 5-148-16,0 9-141 15,-16 3-129-15</inkml:trace>
          <inkml:trace contextRef="#ctx0" brushRef="#br0" timeOffset="1007.7946">7141 152 1156 0,'0'0'359'0,"0"0"-53"0,0 0-197 15,0 0-109 1,0 0-17-16,0 0-529 0</inkml:trace>
          <inkml:trace contextRef="#ctx0" brushRef="#br0" timeOffset="849.7019">6735-25 214 0,'0'0'699'0,"0"0"-312"15,0 0-105-15,0 0-136 16,106 33-70-16,-60-24-35 15,8 4-41-15,-14 0-132 16,-10-4-580-16</inkml:trace>
        </inkml:traceGroup>
        <inkml:traceGroup>
          <inkml:annotationXML>
            <emma:emma xmlns:emma="http://www.w3.org/2003/04/emma" version="1.0">
              <emma:interpretation id="{E3F0D28F-DBE3-4205-8AF5-DDB402F0C0E7}" emma:medium="tactile" emma:mode="ink">
                <msink:context xmlns:msink="http://schemas.microsoft.com/ink/2010/main" type="inkWord" rotatedBoundingBox="26142,8313 26155,8319 26147,8334 26135,83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719.7742">8253 1957 1445 0,'0'0'322'16,"0"0"-61"-16,0 0-82 15,0 0-55-15,0 0-63 16,0 0-55-16,0 0-6 15,0 0-98-15,0 0-195 0,0 0-867 0</inkml:trace>
        </inkml:traceGroup>
        <inkml:traceGroup>
          <inkml:annotationXML>
            <emma:emma xmlns:emma="http://www.w3.org/2003/04/emma" version="1.0">
              <emma:interpretation id="{AFDE54D6-6473-4561-8441-2CA5498068BA}" emma:medium="tactile" emma:mode="ink">
                <msink:context xmlns:msink="http://schemas.microsoft.com/ink/2010/main" type="inkWord" rotatedBoundingBox="27560,6738 30010,7934 29350,9285 26900,80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6669.1633">9268 1462 469 0,'0'0'128'15,"0"0"-16"-15,0 0-14 16,0 0-17-16,0 0-3 16,0 0-25-16,0 0-1 15,24-8-4-15,-18 5 8 0,2 3-15 16,0 0-18-16,3 0-14 16,5 0 18-16,0 0-4 15,6 0-2-15,2 0 6 16,1 0 5-16,-1 0 6 15,0 0-6-15,1 4-18 16,-4-1-2-16,4 3-11 16,-1 0 7-16,0-1-2 15,1-1-6-15,-4 1 0 16,9-1 0-16,-11 2 0 16,5-1 7-16,-2 2-7 15,-3-1 0-15,3 0 0 16,-1-1 1-16,4 1 0 15,-1-2 0-15,0-1-1 16,1 1-6-16,-1-1 6 16,6 1 6-16,-6 2-5 15,-5-3 5-15,8 3-4 0,-11-2-2 16,1 1 0-16,-1-3 0 16,0 2 1-16,3-3-2 15,-3-1 2-15,11 3 0 16,-8-3 0-16,6 1-1 15,-1-1-9-15,0 3 8 16,-2-3 2-16,0 0 7 16,-3 0-1-16,-3 0-7 15,-3 0 0-15,-2 0 0 16,3 0 3-16,-6 0-3 16,8 0 6-16,0 0-6 15,-2-3 2-15,2-1 1 16,3-1-2-16,-3 1 9 0,1-1 0 15,-4 2-3-15,11-2 2 16,-7 2-2-16,-1-2 12 16,0 2-12-16,0 0-1 15,1-1 6-15,-4 0 4 16,-5 3-9-16,0-1 14 16,-2 2-10-16,-6 0-11 15,0 0-10-15,0 0 1 16,-14 0-90-16,-2 0-77 15,-6 7-176-15</inkml:trace>
          <inkml:trace contextRef="#ctx0" brushRef="#br0" timeOffset="35128.3546">9790 2107 980 0,'0'0'681'0,"0"0"-538"15,0 0-45-15,0 0-13 16,0 0-17-16,0 0-68 16,0-13-118-16,-5 2-228 15,-3 0-1132-15</inkml:trace>
          <inkml:trace contextRef="#ctx0" brushRef="#br0" timeOffset="32631.8781">11089 2229 426 0,'0'0'237'16,"0"0"-15"-16,0 0 31 16,0 0 9-16,0 0-54 15,0 0-52-15,0 0-42 16,0-3-58-16,0-1 14 16,6-4-11-16,2-1-9 15,-3-3 0-15,3 2-1 0,3-5-8 16,3 0 3-1,-4-2-14-15,12 0-18 0,-3 0-5 16,3 2 9-16,2 0-1 16,-2 5-1-16,2 3 0 15,-5 2-13-15,5 4 8 16,6-2-8-16,2 3 1 16,-2 0-1-16,3 0 5 15,5 3-6-15,-3 7 0 16,-3 6-1-16,-2 3-5 15,0 1-1-15,-3 1-2 16,-3-1 9-16,-2 0-1 16,-1-2 1-16,-4-1-1 15,-1-4 0-15,-5 0 1 0,2-4 1 16,-10-1 9-16,2-5-3 16,-2-1-5-16,-3 0 4 15,0-2 7-15,0 0 8 16,0 0 4-16,0 0 0 15,0 0 4-15,0 0-6 16,0 0-3-16,0 0-11 16,-8-5-9-16,0-3 0 15,0-3-1-15,-8 0-8 16,-1 0 8-16,-7-4-7 16,8 0 1-16,-14-1-5 15,3 1-1-15,-3 2-1 16,0 2-3-16,3 1 17 0,3 5 0 15,0 4-7-15,-1-2 5 16,-2 3-4-16,0 0 6 16,3 0-11-16,-1 6-11 15,-4 1-3-15,12-1 7 16,1 1 0-16,-5-1 17 16,10 0-5-16,-3-2 5 15,3 1-5-15,-2 0 5 16,5 1 0-16,0 0 1 15,-1 0-6-15,1-2 4 16,0 4-8-16,0-4-2 16,0 5 5-16,0-4-1 15,2 1 8-15,-2 0 0 16,6-3-5-16,-4 3 4 16,6-3 1-16,-2 3 0 0,-4-2-1 15,3 1-4-15,3-1 5 16,-5-2 1-16,5 1-1 15,-3 1 0-15,3-2 0 16,-5-2 1-16,5 2-1 16,0-2 0-16,0 0-1 15,0 0 1-15,0 0 9 16,0 0-8-16,0 0 7 16,0 0-7-16,0 0 8 15,0 0-2-15,0 0-5 16,0 0-1-16,0 0 7 15,0 0-2-15,0 0 4 16,0 0 5-16,-3 0 6 0,3-2-9 16,-8-9-12-16,3 0 1 15,-3-2 0-15,2 2-1 16,-2-2 1-16,5 1-1 16,-5 2 1-16,0-2-1 15,0 3 0-15,0 0-1 16,-6 0-1-16,-2 0 1 15,0-3-13-15,0 3 13 16,-6 2-10-16,6 0 0 16,-1 5 3-16,1-1-2 15,5 3 1-15,-5 0 0 16,0 0-6-16,2 3 6 0,-2 4-6 16,3 1 2-16,5-2 13 15,-3 2-1-15,5 0-8 16,4 1 7-16,-7 2-7 15,4 4 8-15,-3-1 0 16,5 1-1-16,-2 0 1 16,-3-3 1-16,5 1-2 15,-2-1 2-15,5-3 0 16,-3 2 2-16,3-1-1 16,-6-3 5-16,6 0-6 15,0-3 0-15,0 0 0 16,0-1 0-16,0-3 0 15,0 2 2-15,0-2-2 16,0 0 1-16,0 0 13 16,0 0-7-16,0 0 3 0,0 0 5 15,0 0 6-15,0 0-5 16,0 0 2-16,0 0-2 16,0 0-4-16,0 0 2 15,0-2-5-15,0-5-8 16,0-4-1-16,0 2 1 15,0-1-1-15,0-3 0 16,0 1-1-16,0 1 0 16,0-3-6-16,-2 1-4 15,-12 0 10-15,9-3 0 16,-3-3-6-16,-3 1 5 16,-3-3-5-16,-2 4-1 15,5-2 0-15,-5 4-1 0,2 2 3 16,-2 4 5-16,3 3-11 15,2 3 2-15,-5 1 8 16,-1 2-8-16,-4 0 1 16,2 0 3-16,3 0-3 15,-6 5 7-15,8 4 0 16,4-3 1-16,-7 4-9 16,4 0-1-16,2 3-8 15,-3 3 13-15,4-1-10 16,-4 2 7-16,-2 2-1 15,8-3 4-15,0 1 5 16,0-2-5-16,-1 0 4 0,4-4-9 16,2 0 2-16,-2-2 9 15,2-2-10 1,3-1 10-16,0-2 0 0,0-4-16 16,0 3 15-16,0-3-12 15,0 0 12-15,0 0 1 16,0 0 0-16,0 0 1 15,0 0 11-15,0 0 0 16,0 0 4-16,0 0-2 16,0 0-6-16,8-5 9 15,0-4-16-15,1-2 1 16,1-2 6-16,4 0-7 16,2 0 0-16,0-2-2 0,-2 0 1 15,2 2 0 1,-5 1 3-16,5 1-3 0,0-1-1 15,-2 1 1-15,10 2 1 16,-7 0 7-16,4-1-2 16,-5 5-6-16,1 0 0 15,-1 1-1-15,-5 4 1 16,2 0 0-16,-5 0-12 16,0 0 10-16,1 0 4 15,4 0-2-15,-5 7 1 16,3 3 0-16,3 3-1 15,-6-1-7-15,3 5 1 16,-3 2 6-16,0 0 2 0,-3 2 6 16,-5-1-8-1,0 2 1-15,0-1 9 0,0-3-9 16,0-1 0-16,0-2-1 16,0-5 0-16,0 0 1 15,0-5 5-15,8-1-5 16,-8-2-1-16,0-2 0 15,0 0 1-15,0 0 5 16,0 0-5-16,0 0 18 16,0 0-4-16,0 0-2 15,0 0 8-15,0 0 1 16,6 0 2-16,-4-9-10 16,4-4-13-16,-3-2 0 15,-3 0 1-15,8 0-2 16,0-1 0-16,0-1 0 0,5 0-9 15,-2-1 8-15,3 0-6 16,-3-3 7-16,5-1 0 16,3 1 0-16,0 2 2 15,-3 0-2-15,6 3 1 16,-6 1 6-16,0 4-6 16,-5 1-2-16,8 1-6 15,-8 4 7-15,5 1 0 16,-3 2 0-16,4 2-1 15,-6 0 0-15,2 0-8 16,-2 0 3-16,2 6 5 16,-10 1-1-16,11 4 1 0,-6 0-5 15,0 0 5 1,0 2-8-16,0 2 9 0,-2 0 0 16,2 0 1-16,0-1 0 15,-6 1 0-15,4-2 0 16,-3 0-1-16,2-1 0 15,-2 0-2-15,2-1 2 16,-5 0 0-16,3 0 0 16,2-3 1-16,-2-1 0 15,-3-2 1-15,0-1-1 16,0-2-1-16,0 0 0 16,0-2 0-16,0 0-1 15,0 0 1-15,0 0 0 16,0 0 5-16,0 0-5 15,0 0 1-15,0 0 5 0,0 0 0 16,0 0-5-16,0 0 5 16,0 0-5-16,0 0 0 15,0 0 0-15,0 0 0 16,0 0 10-16,0 0-9 16,0 0-2-16,0 0 0 15,0 0-6-15,0 0 5 16,0 0-9-16,0 0-8 15,0 2-10-15,0 1-11 16,0 1 18-16,0 3 20 16,0-5 0-16,0 2 1 15,0-2 0-15,0-2-1 16,0 0 1-16,0 0 8 0,0 0 2 16,0 0 21-16,0 0 21 15,0-6-10-15,0-7-35 16,0-1-5-16,0-5-1 15,0 0 0-15,0 0 9 16,0-4-10-16,0 1 0 16,0-1 2-16,0 4 5 15,-3 2 1-15,-5 4 10 16,0 0-11-16,0 5-5 16,-6-2-2-16,4 2 1 15,-4 1 0-15,3 3-1 16,-2 0 0-16,-4 3-1 0,-4 1 0 15,5 0-9-15,-9 0 8 16,6 7-7 0,-2 4 8-16,-4 0-10 0,4 4 5 15,4 0-8-15,1-1 5 16,0 2-2-16,5-2-2 16,-2 3 1-16,-4 0 3 15,12-1 8-15,-3-1-8 16,0-2 9-16,5-4-1 15,-2-2 1-15,2-1-1 16,3-2 0-16,0-3-7 16,0 1 0-16,0-2-3 15,0 0 1-15,0 0 10 16,0 0 6-16,0 0 5 16,0 0 0-16,0 0-4 0,8-3-7 15,3-9 0-15,2-2 0 16,9-2-1-16,-3 0-1 15,3 2 2-15,-4 0-1 16,4 5 0-16,-6 1 0 16,1 7-15-16,-1 1 4 15,-3 0-10-15,-2 0 4 16,5 5 12-16,-2 8 0 16,2 1 5-16,-5 0 1 15,-3 2-2-15,6 0-4 16,-6 0 0-16,0 1 5 15,-3-2-1-15,-5 1 1 16,0-1 0-16,0-2 1 0,0 0-6 16,0-2 5-16,0-4-5 15,0 1 5-15,0-5-6 16,0 1 1-16,0 0 6 16,0-4 0-16,0 2 0 15,0-2 0-15,0 0 0 16,0 0 1-16,0 0-1 15,0 0 6-15,0 0 3 16,0 0-3-16,0 0 1 16,0 0 15-16,0 0 18 15,0-8-14-15,3-7-20 16,5-3-6-16,0-2 0 16,6-3-1-16,2-2-6 0,0 0 0 15,0 2-5 1,-7 1 3-16,12 3 8 0,-5 0 1 15,1 5 0-15,2-1 0 16,2 0 0-16,4 2 0 16,-1 2 0-16,6 2 9 15,-3 6-8-15,3 0-1 16,2 3 0-16,1 0 0 16,-1 9 0-16,6 7 6 15,-6 2 6-15,9 6-4 16,-9 0-6-16,-5 3-1 15,1-1-1-15,-12-1 0 0,0-3 0 16,-11-4-7 0,-2-1-23-16,-3-6-103 0,-8-4-159 15,-3-6-1335-15</inkml:trace>
          <inkml:trace contextRef="#ctx0" brushRef="#br0" timeOffset="28308.6447">10307 2290 337 0,'0'0'327'0,"0"0"-110"15,0 0 0-15,0 0 67 16,0 0-74-16,0 0-52 16,0 0-30-16,0-9-81 15,0-1-6-15,8-3-8 16,0 0-2-16,0-1 0 15,1 1 6-15,1-2-10 16,4 0-11-16,2 2-7 16,6 0-5-16,-3 3-4 15,5-2-1-15,6 1-3 0,2 4 4 16,-7 1 0-16,4 6 0 16,-10 0-6-16,3 0-8 15,0 15 1-15,-6 4 0 16,0 1 6-16,0 2-2 15,-5 0 9-15,5 0 7 16,-2-3-7-16,-6-3-17 16,0-3 16-16,-8-2 1 15,8-5 0-15,-8-4 0 16,0-2 6-16,6 0 6 16,-6 0 4-16,0 0 3 15,0 0-1-15,2 0 1 16,4-8-9-16,-3-3-4 15,-3-3-5-15,8-1 0 16,0 0-1-16,0 0 0 0,0 0 0 16,0 1-1-16,0 5-5 15,-2-1 5-15,5 3-9 16,2 1 9-16,3 0-5 16,-2 5 4-16,2 1-5 15,0 0 6-15,3 0-5 16,-3 5-2-16,6 7 8 15,-11 1 0-15,8-1 0 16,-8-1-8-16,-3 1 2 16,-3-3-2-16,-2-1-8 15,2-3 1-15,-5-2-4 16,0-1 13-16,3-2 6 16,-3 0 9-16,0 0 16 0,0-2 7 15,5-12-20-15,-2-3-12 16,5-3 0-16,0 4-1 15,6 0-9-15,-3 4-2 16,5 2 11-16,-2 7-11 16,7 3 11-16,-2 0-4 15,3 13 0-15,-3 5 5 16,2 4 1-16,-4 0-1 16,-1 0-19-16,-3 2-66 15,-5-3-92-15,-5-8-446 0</inkml:trace>
          <inkml:trace contextRef="#ctx0" brushRef="#br0" timeOffset="-41091.415">9452 847 352 0,'0'0'122'15,"0"0"-70"-15,0 0 2 16,0 0-4-16,0 0 19 15,5-22-21-15,-2 18 1 16,-3 0-3-16,0 3 22 16,0 1 7-16,0-2-14 15,0 2-6-15,0 0 19 16,0 0-12-16,0 0 5 16,0 0 1-16,0 0 4 15,0 0-9-15,8-2-14 16,-2 2-15-16,4 0-4 15,4 0-12-15,2 0-2 0,9 0-6 16,-4 0-8-16,4 0 6 16,-7 0-7-16,12 0-1 15,-5 0 7-15,4 5-5 16,-2 3-1-16,3 0 0 16,3-2 0-16,-1 4 0 15,1 1-1-15,-1-2 1 16,3-1-1-16,-2 1 1 15,-1-4-1-15,1 1 10 16,-4 0-8-16,-1-3-4 16,-4 1-1-16,6-1 3 15,-9 0 0-15,4-3 0 16,-1 1 2-16,0-1-2 16,1 0 0-16,-1 2 0 15,6-2 0-15,-11 0 0 0,5 0 0 16,0 0 0-16,4 0 0 15,-10 0 0-15,7 0-1 16,-9 0-1-16,0 0 1 16,1 0 1-16,-4 0-1 15,3 0 0-15,1 0 1 16,4 0 7-16,-5-2-5 16,1-2-2-16,-7 4 0 15,4 0 2-15,-6-3-2 16,6 1 1-16,-6 0 0 15,-6 2 0-15,4-2-1 16,-3 2 2-16,2-1-1 0,-2 1 11 16,2-3-2-16,-2 2 5 15,5-1-1-15,-3 0-2 16,3 0-11-16,-5 2 10 16,3-2-11-16,-4 2 0 15,4-1 13-15,-6 1-5 16,0 0 5-16,2-3 1 15,-2 3 14-15,0 0 4 16,0 0-5-16,0 0-4 16,0 0 2-16,0 0 2 15,0 0-7-15,0 0-20 16,0-4-31-16,-8-1-69 16,0-4-424-16</inkml:trace>
          <inkml:trace contextRef="#ctx0" brushRef="#br0" timeOffset="48941.8618">9444 945 664 0,'0'0'170'16,"0"0"-9"-16,0 0-15 16,0 0-62-16,0 0-84 15,0 0-9-15,0 0-79 16,8 0-118-16</inkml:trace>
        </inkml:traceGroup>
      </inkml:traceGroup>
    </inkml:traceGroup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36:15.4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4A0C64-C94A-4C34-986A-F6F2C0172C7B}" emma:medium="tactile" emma:mode="ink">
          <msink:context xmlns:msink="http://schemas.microsoft.com/ink/2010/main" type="writingRegion" rotatedBoundingBox="18252,8493 33312,7132 34225,17218 19164,18580"/>
        </emma:interpretation>
      </emma:emma>
    </inkml:annotationXML>
    <inkml:traceGroup>
      <inkml:annotationXML>
        <emma:emma xmlns:emma="http://www.w3.org/2003/04/emma" version="1.0">
          <emma:interpretation id="{D11D6E34-99E5-411C-95C1-12D3D6966081}" emma:medium="tactile" emma:mode="ink">
            <msink:context xmlns:msink="http://schemas.microsoft.com/ink/2010/main" type="paragraph" rotatedBoundingBox="22053,8099 29733,7821 29792,9456 22112,97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6516165-5B3D-4B1A-9935-8B9D60ECFEB5}" emma:medium="tactile" emma:mode="ink">
              <msink:context xmlns:msink="http://schemas.microsoft.com/ink/2010/main" type="inkBullet" rotatedBoundingBox="22053,8099 23907,8032 23966,9667 22112,9733"/>
            </emma:interpretation>
          </emma:emma>
        </inkml:annotationXML>
        <inkml:trace contextRef="#ctx0" brushRef="#br0">4665 2015 1204 0,'0'0'345'16,"0"0"-129"-16,54-102-42 15,-30 56-19-15,-2 2-58 16,-6 5-30-16,-8 11-42 16,-5 10 5-16,3 14-20 15,-6 4-10-15,0 26-55 16,0 22 37-16,0 16 10 15,0 14 7-15,0 1 2 16,0-6-2-16,0-17 1 16,0-18-67-16,21-18-127 15,-2-18-199-15</inkml:trace>
        <inkml:trace contextRef="#ctx0" brushRef="#br0" timeOffset="288.0996">5109 1703 1227 0,'0'0'289'0,"0"0"-67"16,0 0-87-16,-111 120-37 16,84-65-23-16,5 8-31 15,14 1-12-15,8-4-14 16,0-11-11-16,24-11 3 15,14-16 5-15,3-13 22 16,-1-9 6-16,-2 0-9 0,-13-8-10 16,-9-6-2-16,-16-2-16 15,0 2-6-15,-30 2-82 16,-13 12-111-16,-3 0-181 16,16 3-648-16</inkml:trace>
        <inkml:trace contextRef="#ctx0" brushRef="#br0" timeOffset="1436.1035">4202 2729 971 0,'0'0'155'0,"0"0"46"0,0 0-76 15,0 0 19 1,30 124-62-16,-14-83-25 0,-5 1-2 15,3-3 12-15,-12-4-15 16,4-7-19-16,-6-10 1 16,0-7 0-16,0-7-7 15,0-4 42-15,-6 0-1 16,-2-16-31-16,0-8-24 16,8-4-13-16,0-2-11 15,22 2 2-15,18 6-2 16,6 8 3-16,3 8 7 15,-3 6-5-15,-11 1 4 16,-10 21-7-16,-17 5 9 16,-8 9 0-16,-3 0 0 15,-27-1 0-15,-10-2 0 16,-6-5 1-16,2-11 0 16,-2-8-1-16,22-9-58 0,16-4-92 15,8-15-126-15,0-1-484 16</inkml:trace>
        <inkml:trace contextRef="#ctx0" brushRef="#br0" timeOffset="2568.2393">5149 2816 523 0,'0'0'305'0,"0"0"-195"16,0 0-42-16,0 0 73 16,8 116-9-16,-2-77-20 15,10 2-28-15,-8 0-23 0,-8-3-20 16,8-5-12 0,-8-8-9-16,0-6 5 0,0-8 0 15,0-8 1-15,0-1-9 16,-8-2-9-16,0 0-8 15,0 0-14-15,8 0 3 16,0-2-13-16,-8-6-59 16,8-1-9-16,0 0 32 15,0 0-12-15,-6 0 5 16,6 3 39-16,0 3 28 16,0 0 32-16,0 3 7 15,0 0 3-15,0 0-14 16,0 0 10-16,0 10 31 15,0 1-21-15,0 0-11 16,0 0-10-16,0 1-2 0,0 0-4 16,0-1-1-16,-2-2 3 15,-4-3-5-15,6-4-1 16,0-2 18-16,-2 0 15 16,-4 0 1-16,-5 0 2 15,-2 0-28-15,2 0-15 16,-5 0-8-16,-6 0-1 15,-2 0 1-15,8 0 4 16,-6 1-6-16,3 11-1 16,3 2-1-16,-6 1-5 15,19 4-9-15,-2-3 7 16,5 2 0-16,0-4 2 16,22-4 6-16,5-7-5 0,11-3-7 15,27-8-39 1,-9-11-82-16,-10-4-368 0</inkml:trace>
        <inkml:trace contextRef="#ctx0" brushRef="#br0" timeOffset="1879.4856">4781 3139 1445 0,'0'0'355'15,"0"0"-74"-15,0 0-172 16,0 0-64-16,0 0-45 16,0 0-98-16,0 0-262 15,41-57-1134-15</inkml:trace>
        <inkml:trace contextRef="#ctx0" brushRef="#br0" timeOffset="2839.5189">5433 3117 929 0,'0'0'360'0,"0"0"-19"15,0 0-154-15,0 0-95 16,0 0-55-16,0 0-24 0,0 0-4 16,-86 17 4-1,83 1 3-15,3-1-3 0,0-2-11 16,19-4 4-16,11-4-5 16,10-7-1-16,6 0 0 15,-2 0-9-15,7-12-33 16,-8-4-51-16,3-11-50 15,-13 4-225-15,-9 0-533 0</inkml:trace>
        <inkml:trace contextRef="#ctx0" brushRef="#br0" timeOffset="3026.8105">5655 2842 872 0,'0'0'159'0,"0"0"109"0,0 0-88 15,0 128-30-15,17-80-70 16,-4 3-47-16,3 3-17 16,1-6-16-16,-7-3-7 15,-4-9-54-15,-6-8-104 16,0-12-145-16,0-8-75 0</inkml:trace>
        <inkml:trace contextRef="#ctx0" brushRef="#br0" timeOffset="3148.4832">5623 3182 1084 0,'0'0'364'0,"0"0"-82"16,0 0-194-16,0 0-65 0,127-98-23 15,-70 79-79-15,-3 5-247 16,-8 5-377-16</inkml:trace>
        <inkml:trace contextRef="#ctx0" brushRef="#br0" timeOffset="3290.1043">6061 3209 1061 0,'0'0'388'15,"0"0"-38"-15,0 0-180 16,0 0-94-16,0 0-76 16,0 0-135-16,0 0-1099 0</inkml:trace>
      </inkml:traceGroup>
      <inkml:traceGroup>
        <inkml:annotationXML>
          <emma:emma xmlns:emma="http://www.w3.org/2003/04/emma" version="1.0">
            <emma:interpretation id="{B5904BA2-2E3B-4F68-8E06-68C4EDEA2AFD}" emma:medium="tactile" emma:mode="ink">
              <msink:context xmlns:msink="http://schemas.microsoft.com/ink/2010/main" type="line" rotatedBoundingBox="26172,8537 29754,8408 29784,9224 26201,9353"/>
            </emma:interpretation>
          </emma:emma>
        </inkml:annotationXML>
        <inkml:traceGroup>
          <inkml:annotationXML>
            <emma:emma xmlns:emma="http://www.w3.org/2003/04/emma" version="1.0">
              <emma:interpretation id="{403ABD85-D4CC-40D5-8899-DAA82D2DE27F}" emma:medium="tactile" emma:mode="ink">
                <msink:context xmlns:msink="http://schemas.microsoft.com/ink/2010/main" type="inkWord" rotatedBoundingBox="26172,8537 29754,8408 29784,9224 26201,9353"/>
              </emma:interpretation>
            </emma:emma>
          </inkml:annotationXML>
          <inkml:trace contextRef="#ctx0" brushRef="#br1" timeOffset="210592.3761">8448 2192 449 0,'0'0'146'16,"0"0"7"-16,0 0-53 15,0 0-21-15,0 0 12 16,0 0 25-16,0 0 14 16,-14-22-23-16,14 22-43 15,0 0-27-15,0 7-27 16,-8 15 64-16,0 10 22 16,0 10-14-16,-5 14-20 15,2 6 10-15,-5 8 3 16,-6 4-15-16,11-5-30 15,-2-8 16-15,4-15-18 16,1-15 6-16,8-12-11 16,0-10-15-16,0-7 11 0,0-2 10 15,0-5 34-15,0-18-16 16,0-14-47-16,0-11-3 16,0-5-18-16,8-6-22 15,-8 8 6-15,17 7-8 16,-1 11 22-16,-3 8-16 15,-2 8 12-15,5 8 7 16,1 9 20-16,4 0-6 16,1 7-3-16,2 18-2 15,3 10 11-15,-2 6 14 16,-4 7 8-16,-4 0-1 16,-1-1-5-16,-8-7 0 0,0-2 4 15,0-11-20 1,-2-7-24-16,-4-5-41 0,-2-11-86 15,0-4-193-15,0 0-225 16</inkml:trace>
          <inkml:trace contextRef="#ctx0" brushRef="#br1" timeOffset="210751.9488">8307 2654 910 0,'0'0'587'0,"0"0"-363"16,0 0-63-16,136 4-34 16,-47-20-127-16,-11-3-26 15,-15-4-318-15</inkml:trace>
          <inkml:trace contextRef="#ctx0" brushRef="#br1" timeOffset="210273.4529">10188 2728 130 0,'0'0'772'0,"0"0"-548"16,0 0-27-16,0 0 65 16,0 0-113-16,0 0-149 15,0 0-134-15,-38-47-480 0</inkml:trace>
          <inkml:trace contextRef="#ctx0" brushRef="#br1" timeOffset="210271.4594">10483 2702 1114 0,'0'0'303'0,"0"0"-129"16,0 0-107-16,0 0-27 16,0 0-40-16,0 0-130 15,0 0-243-15,-70-34-357 0</inkml:trace>
          <inkml:trace contextRef="#ctx0" brushRef="#br1" timeOffset="210269.4637">10954 2697 924 0,'0'0'322'0,"0"0"-97"15,0 0-103-15,0 0-20 16,0 0-102-16,0 0-90 16,0 0-260-16,-49-23-308 0</inkml:trace>
          <inkml:trace contextRef="#ctx0" brushRef="#br1" timeOffset="208443.8929">11362 2319 461 0,'0'0'192'0,"0"0"-41"15,0 0 5-15,0 0 45 16,0 0-4-16,0-4-53 16,0 4-38-16,0-1-33 0,0 1-29 15,0 0-9 1,0 0-7-16,0 0 4 0,0 0-9 15,0 0-12-15,0 0-11 16,0 3-9-16,0 18 8 16,0 6 1-16,0 12 3 15,-5 8 18-15,-3 6-7 16,0 1 5-16,0-2-6 16,2-7 4-16,4-7-10 15,2-10-6-15,0-11-1 16,0-7 6-16,0-4-2 15,0-6-4-15,-6 0 16 16,6 0 50-16,0-16 7 0,-3-11-56 16,-2-10-17-1,5-5-16-15,0-5-31 0,0 3 9 16,0 7 9-16,5 6 1 16,4 6 16-16,-1 9 12 15,8 5 16-15,0 6-1 16,0 2-10-16,6 3-4 15,2 3-1-15,1 15 1 16,4 8 8-16,-4 5 4 16,-1 9 4-16,-5 0 15 15,-3 0-7-15,-2-1-19 16,-6-5 9-16,0-6-15 16,-2-5-22-16,-4-7-53 15,4-4-20-15,-6-11-78 16,0-1-211-16,-8 0-201 0</inkml:trace>
          <inkml:trace contextRef="#ctx0" brushRef="#br1" timeOffset="210262.4818">11346 2604 1189 0,'0'0'261'15,"0"0"-129"-15,0 0-39 16,122 0-15-16,-73 0-68 16,7-6-10-16,-10 1-145 0,-8-1-394 15</inkml:trace>
          <inkml:trace contextRef="#ctx0" brushRef="#br1" timeOffset="210266.4708">11739 2567 696 0,'0'0'179'0,"0"0"16"15,0 0-4-15,0 0-6 16,0 0-60-16,24 105 18 16,0-93-13-16,6-7-7 15,0-5 6-15,-6 0-27 0,-13 0-21 16,-3-13 5-1,-8-4-39-15,-3-3-44 0,-29-4-3 16,-14 3-13-16,-8 7-30 16,-8 8-75-16,-6 6-89 15,8 17-289-15,20 2-756 0</inkml:trace>
          <inkml:trace contextRef="#ctx0" brushRef="#br1" timeOffset="213504.8746">8800 2787 798 0,'0'0'335'0,"0"0"-1"16,0 0-91-16,0 0-21 15,0 0-45-15,0 0-50 16,0-10-57-16,0-1-38 15,0-4 1-15,8 2-8 16,-8-1-24-16,0 1 12 16,0 2-12-16,0 4 6 15,0 3 6-15,0 4-1 16,0 0-12-16,0 0 0 16,5 4-25-16,-2 15 4 15,2 10 20-15,-2 6-1 16,3 0-4-16,-4-2 6 0,4-3 0 15,-6-8 0 1,2-5-49-16,-2-8-31 0,0-8-54 16,6-1-62-16,-4-16-126 15,7-4-1156-15</inkml:trace>
          <inkml:trace contextRef="#ctx0" brushRef="#br1" timeOffset="213979.7742">8959 2716 702 0,'0'0'378'0,"0"0"-30"16,0 0-123-16,0 0-64 15,0 0-67-15,0 0-49 16,0 0-29-16,71-25-5 16,-63 25-11-16,8 0-14 15,-8 12-4-15,-2 6-8 16,-6 3 24-16,0 3-12 0,0 2-5 15,-6 0 19 1,-2-4 1-16,5-7 14 0,3-2-4 16,0-4-11-16,3-3-10 15,13 1 10-15,1 0 39 16,-1-1 5-16,0 1-25 16,-10 1-19-16,-6 1-23 15,0 2-33-15,0 2 14 16,-25-3-21-16,4-7-171 15,2-3-490-15</inkml:trace>
          <inkml:trace contextRef="#ctx0" brushRef="#br1" timeOffset="214468.5268">9417 2355 889 0,'0'0'153'15,"0"0"135"-15,0 0-54 16,0 104-59-16,0-61-55 15,2 5-48-15,4 2-31 0,-6-4 18 16,0-5-35 0,0-7-8-16,0-13 2 0,0-8 4 15,0-7-22-15,0-6 18 16,-6 0 42-16,4-13 22 16,-4-14-78-16,-2-10-4 15,0-5-25-15,8-2 1 16,0 4-4-16,0 3-9 15,8 7 34-15,14 8 3 16,-6 5 33-16,0 10 14 16,9 5-29-16,-1 2-8 15,6 0 5-15,-3 18 1 16,3 7 9-16,-3 4 4 16,-6 3-21-16,-4 6-8 15,-4 0-1-15,-5-3-11 0,-5-6-21 16,-3-2-39-16,0-4-102 15,0-6-71-15,0-10-388 0</inkml:trace>
          <inkml:trace contextRef="#ctx0" brushRef="#br1" timeOffset="214631.0909">9522 2646 1169 0,'0'0'396'0,"0"0"-72"16,0 0-208-16,0 0-71 0,0 0-45 16,141-53-82-16,-106 36-177 15,-10 6-661-15</inkml:trace>
          <inkml:trace contextRef="#ctx0" brushRef="#br1" timeOffset="214924.3094">9842 2681 159 0,'0'0'846'15,"0"0"-503"-15,0 0-70 16,0 0-33-16,0 0-97 16,0 0-75-16,0 0-20 0,38-58-2 15,-30 45-3-15,-8 5-1 16,0 4-2-16,5 4-26 15,-5 0-14-15,0 0-19 16,0 13 0-16,0 9 18 16,3 6 1-16,2 4 11 15,-5 3-11-15,3-2 0 16,2-4-19-16,-2-5-59 16,5-5-79-16,0-7-75 15,0-8-485-15</inkml:trace>
          <inkml:trace contextRef="#ctx0" brushRef="#br1" timeOffset="215248.8497">10023 2650 380 0,'0'0'683'0,"0"0"-427"16,0 0-61-16,0 0-41 16,0 0-46-16,0 0-38 15,0 0-23-15,103-31-29 16,-103 48 5-16,0 8-13 16,0 7-1-16,0 4-7 15,-22 5 5-15,6-2-7 16,0-6 2-16,13-7 17 0,3-10 9 15,0-8 18-15,11-6 10 16,27-2-56-16,18 0-17 16,-10-7-169-16,-5-3-509 0</inkml:trace>
          <inkml:trace contextRef="#ctx0" brushRef="#br1" timeOffset="217426.6503">10453 2721 1005 0,'0'0'288'0,"0"0"-20"16,0 0-129-16,108-7-78 16,-59-7-61-16,-8-1-150 15,-17 4-428-15</inkml:trace>
          <inkml:trace contextRef="#ctx0" brushRef="#br1" timeOffset="217274.4774">10450 2406 137 0,'0'0'668'16,"0"0"-574"-16,0 0 23 15,0 0 42-15,0 0-29 16,0 107 9-16,0-62-18 16,0 4-25-16,9-1-40 15,-7-3-16-15,4-7-19 16,-4-9 4-16,-2-9 7 15,0-9-19-15,6-6-6 16,-6-5 12-16,0 0 27 16,0-14 46-16,0-14-66 0,0-11-26 15,-6-6-10-15,4 0-42 16,2 0 10-16,0 8 10 16,0 11 10-16,2 10 2 15,20 10 5-15,0 6 14 16,2 0 2-16,3 22 8 15,3 10 8-15,-6 3 4 16,-2 3 5-16,-11 5-12 16,-3-3-9-16,-8-1-5 15,0-7-30-15,0-8-49 16,-11-7-121-16,-5-12-350 0</inkml:trace>
          <inkml:trace contextRef="#ctx0" brushRef="#br1" timeOffset="217695.7492">10721 2735 952 0,'0'0'380'0,"0"0"-156"16,0 0-116-16,0 0-43 15,0 0-34-15,0 0-18 16,38-94-1-16,-38 89 42 16,0 2-15-16,0 3-39 15,0 3-31-15,0 19 31 16,0 1 6-16,-5 5-4 16,5 0-1-16,0-6 8 15,0-2-9-15,0-9-37 16,0-3-140-16,5-8-389 0</inkml:trace>
          <inkml:trace contextRef="#ctx0" brushRef="#br1" timeOffset="217979.6921">10870 2676 694 0,'0'0'387'16,"0"0"-76"-16,0 0-107 15,0 0-54-15,0 0-57 16,0 0-53-16,0 0-23 16,35-21-9-16,-27 15-1 15,-2-1-5-15,-6 6 13 0,0 1-6 16,0 0-9-16,2 0 0 16,-2 8-21-16,8 11 21 15,1 7 18-15,-1 2 4 16,0 1-12-16,5-4-4 15,-5-3-6-15,9-7-42 16,-9-4-93-16,5-9-573 0</inkml:trace>
        </inkml:traceGroup>
      </inkml:traceGroup>
    </inkml:traceGroup>
    <inkml:traceGroup>
      <inkml:annotationXML>
        <emma:emma xmlns:emma="http://www.w3.org/2003/04/emma" version="1.0">
          <emma:interpretation id="{6603639E-FAB3-4C6C-970F-8C72B2C0108C}" emma:medium="tactile" emma:mode="ink">
            <msink:context xmlns:msink="http://schemas.microsoft.com/ink/2010/main" type="paragraph" rotatedBoundingBox="26718,9353 33565,9526 33543,10397 26696,1022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FECC1A0-8B96-483A-8580-91C9B4F174A1}" emma:medium="tactile" emma:mode="ink">
              <msink:context xmlns:msink="http://schemas.microsoft.com/ink/2010/main" type="line" rotatedBoundingBox="26718,9353 33565,9526 33543,10397 26696,10224"/>
            </emma:interpretation>
          </emma:emma>
        </inkml:annotationXML>
        <inkml:traceGroup>
          <inkml:annotationXML>
            <emma:emma xmlns:emma="http://www.w3.org/2003/04/emma" version="1.0">
              <emma:interpretation id="{F590E89E-E810-4EAC-BC49-689DD1EEB721}" emma:medium="tactile" emma:mode="ink">
                <msink:context xmlns:msink="http://schemas.microsoft.com/ink/2010/main" type="inkWord" rotatedBoundingBox="26712,9597 26888,9602 26877,10023 26701,100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230573.6468">8821 3411 916 0,'0'0'300'15,"0"0"15"-15,0 0-32 16,0 0-15-16,0 0-60 16,0 0-76-16,0 0-13 15,27-37-54-15,-2 11-22 0,-1-3-22 16,-2 1-10-16,0 4-5 15,-12 5-6-15,-4 10 0 16,-4 9-14-16,-2 0-25 16,9 26-54-16,-9 19 70 15,5 14 22-15,-5 7-5 16,0 2-3-16,0-7-5 16,0-14-1-16,-5-14-34 15,5-16-64-15,0-17-119 16,8-13-104-16,8-17-664 0</inkml:trace>
        </inkml:traceGroup>
        <inkml:traceGroup>
          <inkml:annotationXML>
            <emma:emma xmlns:emma="http://www.w3.org/2003/04/emma" version="1.0">
              <emma:interpretation id="{8D23050D-9162-432D-AD4C-E3C9C95096BC}" emma:medium="tactile" emma:mode="ink">
                <msink:context xmlns:msink="http://schemas.microsoft.com/ink/2010/main" type="inkWord" rotatedBoundingBox="27521,9635 27721,9640 27711,10010 27511,100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230910.2547">9628 3515 1069 0,'0'0'374'15,"0"0"-68"-15,0 0-21 16,0 0-123-16,0 0-99 16,100-116-3-16,-73 76-25 15,-5 7-8-15,-9 7-14 0,-5 11 8 16,-8 8-2-16,0 7-19 15,0 7-28-15,0 24-37 16,0 9 56-16,3 11 8 16,-3 1 1-16,0-2 2 15,0-6-2-15,0-9-18 16,5-5-87-16,4-10-112 16,1-10-428-16</inkml:trace>
        </inkml:traceGroup>
        <inkml:traceGroup>
          <inkml:annotationXML>
            <emma:emma xmlns:emma="http://www.w3.org/2003/04/emma" version="1.0">
              <emma:interpretation id="{3B5FC147-C9FB-43C7-950B-8732775D244F}" emma:medium="tactile" emma:mode="ink">
                <msink:context xmlns:msink="http://schemas.microsoft.com/ink/2010/main" type="inkWord" rotatedBoundingBox="28618,9574 29792,9603 29782,9993 28608,99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231361.0499">10724 3496 576 0,'0'0'899'16,"0"0"-660"-16,0 0-11 0,0 0 24 15,0 0-53-15,0 0-119 16,0 0-55-16,54-110-15 16,-38 80 4-16,-8 6 5 15,-2 8-8-15,-6 8 14 16,0 8-25-16,0 0-12 16,0 13-49-16,0 18 45 15,0 8 16-15,0 3 1 16,0 2-1-16,0-5-21 15,0-4-27-15,8-7-81 16,11-11-96-16,2-8-91 16,-4-9-532-16</inkml:trace>
          <inkml:trace contextRef="#ctx0" brushRef="#br1" timeOffset="232112.6427">11208 3422 590 0</inkml:trace>
          <inkml:trace contextRef="#ctx0" brushRef="#br1" timeOffset="232168.4939">11208 3422 590 0,'0'78'617'0,"0"-78"-389"0,0 0-109 16,0 0-38-16,19-2-76 0,-8-10-5 16,5 3-500-16</inkml:trace>
          <inkml:trace contextRef="#ctx0" brushRef="#br1" timeOffset="231682.7144">11208 3422 537 0,'0'0'264'16,"0"0"-198"-16,0 0-50 15,0 0-16-15,0 0-294 0</inkml:trace>
          <inkml:trace contextRef="#ctx0" brushRef="#br1" timeOffset="232321.0839">11465 3509 307 0,'0'0'698'16,"0"0"-436"-16,0 0-45 15,0 0-108-15,0 0-109 16,0 0-230-16,0 0-441 0</inkml:trace>
          <inkml:trace contextRef="#ctx0" brushRef="#br1" timeOffset="232645.2376">11711 3407 905 0,'0'0'259'0,"0"0"-23"16,0 0-34-16,0 0-60 15,0 0-78-15,65-109-22 16,-56 87 36-16,-7 3-37 16,-2 7-7-16,6 6-3 0,-6 6-31 15,0 0-22-15,0 12-14 16,0 15 24-16,0 12 12 15,8 3 2-15,0 5-1 16,0-3-1-16,8-1-18 16,-2-5-49-16,-3-6 7 15,5-10-78-15,-3-9-222 16,-4-10-214-16</inkml:trace>
        </inkml:traceGroup>
        <inkml:traceGroup>
          <inkml:annotationXML>
            <emma:emma xmlns:emma="http://www.w3.org/2003/04/emma" version="1.0">
              <emma:interpretation id="{8B4D0E4E-0655-4691-BD70-BF41580BB7B5}" emma:medium="tactile" emma:mode="ink">
                <msink:context xmlns:msink="http://schemas.microsoft.com/ink/2010/main" type="inkWord" rotatedBoundingBox="30784,9480 31339,9494 31322,10196 30766,101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233417.1732">12889 3459 986 0,'0'0'365'0,"0"0"-28"0,0 0-82 16,0 0-31-16,0 0-128 16,0 0-56-16,157-46-25 15,-106 32-15-15,-5 0-9 16,-8 5-106-16,-14 5-107 16,-13 4-276-16,-6 0-283 0</inkml:trace>
          <inkml:trace contextRef="#ctx0" brushRef="#br1" timeOffset="233590.7132">12918 3649 902 0,'0'0'163'0,"0"0"-76"0,0 0 38 16,138-29-109-16,-73-4-16 15,-13 3-264-15,-17-2-470 0</inkml:trace>
          <inkml:trace contextRef="#ctx0" brushRef="#br1" timeOffset="233785.7495">13311 3129 1008 0,'0'0'227'0,"0"0"105"16,73 109-119-16,-43-47-44 16,-9 9-61-16,-13 6-58 15,-8 0-23-15,-5-1-27 16,-36 20-45-16,3-22-100 16,6-13-424-16</inkml:trace>
        </inkml:traceGroup>
        <inkml:traceGroup>
          <inkml:annotationXML>
            <emma:emma xmlns:emma="http://www.w3.org/2003/04/emma" version="1.0">
              <emma:interpretation id="{5018A960-F1D3-4EA2-9FB9-DC677309E335}" emma:medium="tactile" emma:mode="ink">
                <msink:context xmlns:msink="http://schemas.microsoft.com/ink/2010/main" type="inkWord" rotatedBoundingBox="31726,9479 33565,9526 33543,10397 31704,1035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235068.3749">13836 3273 791 0,'0'0'266'0,"0"0"43"15,0 0-26-15,0 0-54 16,0 0-53-16,0 0-57 0,0 0-52 15,32-69-41 1,-2 56-18-16,2 6-8 16,1 5 6-16,-3 2-6 0,-1 4-9 15,-10 14 3-15,-5 8-6 16,-14 4-4-16,0 6-1 16,-14 3 6-16,-10 2 11 15,-6-2 1-15,11-9 7 16,11-7-8-16,8-5-10 15,3-2-21-15,27 0 31 16,10 2 13-16,1-3 1 16,-3 4 6-16,-6 1-18 15,-16 1-2-15,-7 1 0 16,-9 2 9-16,-11 0-9 16,-22-2 0-16,-10-2-2 0,0-8-66 15,-9-12-78-15,17 0-102 16,11-12-549-16</inkml:trace>
          <inkml:trace contextRef="#ctx0" brushRef="#br1" timeOffset="235586.2971">14523 3234 530 0,'0'0'630'16,"0"0"-531"-16,0 0-31 15,0 0 103-15,0 0-62 16,3 109-48-16,10-67 2 16,-5 2-13-16,1-1-14 15,-1-3 4-15,-6-6-26 16,4-10-14-16,-6-6 0 16,0-8 2-16,0-8-2 15,0-2 16-15,0 0 56 16,-8-15 20-16,-9-11-61 0,-4-10-21 15,2-2 2-15,5 0-3 16,-2-2 13-16,16 5 38 16,0 3 8-16,16-2 6 15,17 1-34-15,5 1-38 16,10 3 17-16,1 3-12 16,0 8-5-16,-6 5-2 15,-8 5-30-15,-5 4-85 16,-14 4-58-16,-16 2-45 15,-5 13-351-15,-19-2-73 0</inkml:trace>
          <inkml:trace contextRef="#ctx0" brushRef="#br1" timeOffset="235722.9325">14523 3410 772 0,'0'0'199'15,"0"0"38"-15,0 0 55 16,0 0-161-16,122 0-72 15,-52-13-59-15,-8 1-150 16,-13-1-395-16</inkml:trace>
          <inkml:trace contextRef="#ctx0" brushRef="#br1" timeOffset="236086.9585">14932 3321 751 0,'0'0'174'0,"0"0"-8"0,0 0-10 16,0 0-28-16,-11 127-41 16,11-89-41-16,0 1-17 15,8-1-5-15,-5-5 2 16,2-7-25-16,-5-10-2 16,0-5-2-16,0-9 3 15,0-2 0-15,0-3 5 16,-8-22 51-16,-6-10-42 15,6-7-12-15,0-4 14 16,8 0-3-16,0 3 58 16,14 3 35-16,10 2-10 15,6 1-7-15,5 4-49 16,11 4-13-16,-5 4 7 0,-1 6-20 16,-7 6-14-16,-4 5-4 15,-7 7-90-15,-19 1-94 16,-3 9-120-16,0 5-305 0</inkml:trace>
          <inkml:trace contextRef="#ctx0" brushRef="#br1" timeOffset="236228.5808">14929 3470 889 0,'0'0'249'0,"0"0"-26"16,0 0 3-16,0 0-125 15,0 0-101-15,152-7-29 0,-104-2-226 16,-7-4-345-16</inkml:trace>
          <inkml:trace contextRef="#ctx0" brushRef="#br1" timeOffset="238915.154">13857 3828 871 0,'0'0'243'16,"0"0"56"-16,0 0-70 0,0 0-82 16,0 0-53-16,0 0-8 15,0 0-20-15,0 0-15 16,3 0-29-16,19 2-13 15,8 11 18-15,5 4-1 16,11 0 1-16,8 1-5 16,-3-3-4-16,9 0-9 15,-1-1 1-15,4-2-3 16,1-2-5-16,4-2 7 16,-3 0-3-16,14-4-6 15,-6 3-6-15,-3-1 5 16,0 0 2-16,-10 0 11 15,-6-1-5-15,-5-1-6 0,-3-1-1 16,-6-3-6-16,-2 0 6 16,8 0 0-16,-3 0 0 15,6 0 7-15,3-7 4 16,-4-5-11-16,-2-7 6 16,6-1-5-16,-4-2 49 15,4-3 5-15,-12 3 31 16,1 0-11-16,-8 2-26 15,-9 5-12-15,-8 2-16 16,-2 6 1-16,-12 3-4 16,-2 0-3-16,0 4-15 15,0-1-8-15,0 1-42 16,0 0-71-16,-16 0-50 16,-3 1-126-16,-2 5-418 0</inkml:trace>
          <inkml:trace contextRef="#ctx0" brushRef="#br1" timeOffset="240595.5384">14231 3760 605 0,'0'0'52'0,"0"0"-34"15,0 0-18-15,0 0-14 16,0 0-370-16</inkml:trace>
        </inkml:traceGroup>
        <inkml:traceGroup>
          <inkml:annotationXML>
            <emma:emma xmlns:emma="http://www.w3.org/2003/04/emma" version="1.0">
              <emma:interpretation id="{58668300-41D8-468F-914B-D06FA1429E4E}" emma:medium="tactile" emma:mode="ink">
                <msink:context xmlns:msink="http://schemas.microsoft.com/ink/2010/main" type="inkWord" rotatedBoundingBox="32816,10067 32831,10067 32831,10082 32816,10082"/>
              </emma:interpretation>
              <emma:one-of disjunction-type="recognition" id="oneOf5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'</emma:literal>
                </emma:interpretation>
                <emma:interpretation id="interp7" emma:lang="" emma:confidence="0">
                  <emma:literal>:</emma:literal>
                </emma:interpretation>
                <emma:interpretation id="interp8" emma:lang="" emma:confidence="0">
                  <emma:literal>j</emma:literal>
                </emma:interpretation>
                <emma:interpretation id="interp9" emma:lang="" emma:confidence="0">
                  <emma:literal>m</emma:literal>
                </emma:interpretation>
              </emma:one-of>
            </emma:emma>
          </inkml:annotationXML>
          <inkml:trace contextRef="#ctx0" brushRef="#br1" timeOffset="240957.005">14929 3705 886 0,'0'0'108'0,"0"0"-74"16,0 0-34-16,0 0-104 15,0 0-384-15</inkml:trace>
        </inkml:traceGroup>
        <inkml:traceGroup>
          <inkml:annotationXML>
            <emma:emma xmlns:emma="http://www.w3.org/2003/04/emma" version="1.0">
              <emma:interpretation id="{2222B01E-7B11-47DF-8957-1E2CD06C85FC}" emma:medium="tactile" emma:mode="ink">
                <msink:context xmlns:msink="http://schemas.microsoft.com/ink/2010/main" type="inkWord" rotatedBoundingBox="33135,10110 33150,10110 33150,10125 33135,10125"/>
              </emma:interpretation>
              <emma:one-of disjunction-type="recognition" id="oneOf6"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'</emma:literal>
                </emma:interpretation>
                <emma:interpretation id="interp12" emma:lang="" emma:confidence="0">
                  <emma:literal>:</emma:literal>
                </emma:interpretation>
                <emma:interpretation id="interp13" emma:lang="" emma:confidence="0">
                  <emma:literal>j</emma:literal>
                </emma:interpretation>
                <emma:interpretation id="interp14" emma:lang="" emma:confidence="0">
                  <emma:literal>m</emma:literal>
                </emma:interpretation>
              </emma:one-of>
            </emma:emma>
          </inkml:annotationXML>
          <inkml:trace contextRef="#ctx0" brushRef="#br1" timeOffset="241204.86">15248 3748 684 0,'0'0'253'0,"0"0"-65"15,0 0-70-15,0 0-15 16,0 0-103-16,0 0-163 15,0 0-147-15</inkml:trace>
        </inkml:traceGroup>
        <inkml:traceGroup>
          <inkml:annotationXML>
            <emma:emma xmlns:emma="http://www.w3.org/2003/04/emma" version="1.0">
              <emma:interpretation id="{79F4F03C-9CA6-4A42-B559-0CEC5D6B9BA0}" emma:medium="tactile" emma:mode="ink">
                <msink:context xmlns:msink="http://schemas.microsoft.com/ink/2010/main" type="inkWord" rotatedBoundingBox="33181,9524 33530,9533 33516,10073 33167,1006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236806.0357">15313 3496 709 0,'0'0'323'0,"0"0"20"16,0 0-136-16,0 0-19 16,0 0-82-16,117 2-106 0,-69-2-90 15,-10 0-578-15</inkml:trace>
          <inkml:trace contextRef="#ctx0" brushRef="#br1" timeOffset="236646.4647">15297 3287 914 0,'0'0'141'16,"0"0"-67"-16,0 0 40 16,0 97-60-16,0-53 20 15,0 5-28-15,0 4-24 16,5-4-3-16,-5-6 0 16,3-11 17-16,-3-7-4 0,0-12-22 15,0-4 9-15,0-7-17 16,0-2 4-16,0 0 52 15,0 0 72-15,0-15-34 16,-8-6-52-16,5-8-9 16,-2-4 24-16,2-6-30 15,3-2 19-15,0-1-9 16,3 0-7-16,13 0 54 16,6 4-6-16,8 1 8 15,-3 6-50-15,5 3 5 16,3 4-21-16,-2 5-6 15,-1 6-16-15,-5-1-1 16,3 5-24-16,-6 2-33 0,-2 2-21 16,-6 2-26-16,-8 3-55 15,-8 0-57-15,0 0-259 16,0 0-197-16</inkml:trace>
        </inkml:traceGroup>
        <inkml:traceGroup>
          <inkml:annotationXML>
            <emma:emma xmlns:emma="http://www.w3.org/2003/04/emma" version="1.0">
              <emma:interpretation id="{27F3AF3F-4CBA-4534-8F7C-95095C143360}" emma:medium="tactile" emma:mode="ink">
                <msink:context xmlns:msink="http://schemas.microsoft.com/ink/2010/main" type="inkWord" rotatedBoundingBox="33421,10104 33436,10105 33436,10118 33420,10118"/>
              </emma:interpretation>
              <emma:one-of disjunction-type="recognition" id="oneOf8">
                <emma:interpretation id="interp16" emma:lang="" emma:confidence="0">
                  <emma:literal>|</emma:literal>
                </emma:interpretation>
                <emma:interpretation id="interp17" emma:lang="" emma:confidence="0">
                  <emma:literal>'</emma:literal>
                </emma:interpretation>
                <emma:interpretation id="interp18" emma:lang="" emma:confidence="0">
                  <emma:literal>l</emma:literal>
                </emma:interpretation>
                <emma:interpretation id="interp19" emma:lang="" emma:confidence="0">
                  <emma:literal>1</emma:literal>
                </emma:interpretation>
                <emma:interpretation id="interp20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241588.8338">15549 3743 778 0,'0'0'276'16,"0"0"-39"-16,0 0-41 15,0 0-7-15,0 0-69 16,0 0-41-16,0 0-15 16,0 0-28-16,0 0-23 0,0 0-13 15,0 0 0-15,0 0-2 16,0 0 2-16,0 0-6 15,0 0 6-15,0 0 0 16,0 0 1-16,0 0 1 16,0 0-2-16,0 0 1 15,0 0 1-15,0 0-2 16,0 0 1-16,0 0 0 16,0 0-1-16,0 0 1 15,0 0 2-15,0 0-3 16,0 0-26-16,0 5-84 15,0 0-202-15,0-1-281 0</inkml:trace>
        </inkml:traceGroup>
      </inkml:traceGroup>
    </inkml:traceGroup>
    <inkml:traceGroup>
      <inkml:annotationXML>
        <emma:emma xmlns:emma="http://www.w3.org/2003/04/emma" version="1.0">
          <emma:interpretation id="{51D32B08-3355-432F-836C-AA7BF8796BD7}" emma:medium="tactile" emma:mode="ink">
            <msink:context xmlns:msink="http://schemas.microsoft.com/ink/2010/main" type="paragraph" rotatedBoundingBox="18578,12082 28712,11176 28872,12964 18737,13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AB62CC-1122-42AC-8275-E78C4C9AAED3}" emma:medium="tactile" emma:mode="ink">
              <msink:context xmlns:msink="http://schemas.microsoft.com/ink/2010/main" type="inkBullet" rotatedBoundingBox="24121,13019 24208,13011 24241,13378 24154,13386"/>
            </emma:interpretation>
            <emma:one-of disjunction-type="recognition" id="oneOf9">
              <emma:interpretation id="interp21" emma:lang="" emma:confidence="0">
                <emma:literal>-</emma:literal>
              </emma:interpretation>
            </emma:one-of>
          </emma:emma>
        </inkml:annotationXML>
        <inkml:trace contextRef="#ctx0" brushRef="#br1" timeOffset="67905.859">6237 6657 396 0,'0'0'335'0,"0"0"-121"0,0 0-22 15,0 0-22 1,0 0-22-16,0 0-41 0,0 0-27 16,0 3-30-16,0 9 24 15,0 2 2-15,6 5-20 16,-4 3-2-16,4 4-1 16,2 4-14-16,5-1-1 15,-5 3-17-15,3-1-14 16,-3-3 4-16,6-1 3 15,-6-5-14-15,0-1 6 16,3-5-5-16,-6-5-1 16,-2-3 0-16,3-3 0 15,-6-3 0-15,0-2 0 16,0 2 1-16,0-2 9 16,0 0 27-16,0 0 4 0,0 0 1 15,0 0 4-15,0 0-11 16,0 0-8-16,0 0-15 15,0 0-11-15,0 0 7 16,0 0-6-16,0 0-1 16,0 0-1-16,0 0 6 15,0 0-6-15,0 0 0 16,0 0 1-16,0 0-1 16,0 0 7-16,0 0-7 15,0 0 0-15,0 0 0 16,0 0 1-16,0 0-1 15,0 0 6-15,0 0-5 16,0 0-1-16,0 0 1 0,0 0-1 16,0 0 0-16,0 0 1 15,0 0-1-15,0 0 1 16,0 0-1-16,0 0 0 16,0 0 1-16,0 0-1 15,0 0 0-15,0 0-1 16,0 0 1-16,0 0-1 15,0 0 1-15,0 0-1 16,0 0-7-16,0 0 7 16,0 0-16-16,0 0-19 15,0 0-16-15,0 0-23 16,0 0-67-16,-6 0-88 16,-2-7-472-16</inkml:trace>
      </inkml:traceGroup>
      <inkml:traceGroup>
        <inkml:annotationXML>
          <emma:emma xmlns:emma="http://www.w3.org/2003/04/emma" version="1.0">
            <emma:interpretation id="{332DF11A-64A9-4731-A5A9-E4D9891B4FA8}" emma:medium="tactile" emma:mode="ink">
              <msink:context xmlns:msink="http://schemas.microsoft.com/ink/2010/main" type="line" rotatedBoundingBox="18578,12082 28712,11176 28865,12884 18730,13790">
                <msink:destinationLink direction="with" ref="{4D82F5D5-E711-421F-A321-6E52D40D5A5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E03FFA9-54FC-49F7-B5A4-738DFDA8C438}" emma:medium="tactile" emma:mode="ink">
                <msink:context xmlns:msink="http://schemas.microsoft.com/ink/2010/main" type="inkWord" rotatedBoundingBox="18588,12204 26258,11518 26400,13105 18730,13790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70738.9881">2947 6407 882 0,'0'0'252'16,"0"0"-20"-16,0 0-103 0,0 0-17 15,0 0-51 1,-125 41-16-16,109-19-5 0,0 2-11 16,8-2 15-16,5-1-12 15,3-3-6-15,0-4-8 16,16 0-2-16,8-7-13 15,3-2-3-15,11-5-54 16,25 0-79-16,-15-12-254 16,-7-4-468-16</inkml:trace>
          <inkml:trace contextRef="#ctx0" brushRef="#br1" timeOffset="70984.8144">3187 6332 776 0,'0'0'201'0,"0"0"81"16,0 0-93-16,0 0-37 15,0 0-73-15,-51 119-19 16,51-94-10-16,11-1 7 16,11-4 4-16,-4-2-15 15,-4-2-8-15,-6-3-27 16,-8-1-2-16,-5-1-1 15,-20 1-7-15,-10-3-1 16,-8-8-73-16,2-1-170 16,17 0-739-16</inkml:trace>
          <inkml:trace contextRef="#ctx0" brushRef="#br1" timeOffset="71745.1233">6115 6218 333 0,'0'0'655'16,"0"0"-355"-16,0 0-93 15,0 0-85-15,0 0-31 16,0 0-11-16,-108 38-8 16,76-12-8-16,-1 4-8 15,9 1-22-15,8-4-23 16,7-1-2-16,9-1-3 15,0-5-6-15,22-4-1 16,2-5-24-16,28-5-51 16,-9-4-87-16,-8-2-449 0</inkml:trace>
          <inkml:trace contextRef="#ctx0" brushRef="#br1" timeOffset="72066.2053">6289 6232 426 0,'0'0'506'16,"0"0"-265"-16,0 0-29 15,0 0-55-15,0 0-48 16,0 0-33-16,0 0-28 15,-71 73-13-15,71-56-6 16,0 1 9-16,16 2-17 16,-7-1-2-16,7 2 16 0,-3 1 3 15,-10 0-13-15,-3 1 0 16,0-3 7-16,-3-4-1 16,-18-4-15-16,4-3-16 15,-4-6-40-15,2-3-132 16,5 0-480-16</inkml:trace>
          <inkml:trace contextRef="#ctx0" brushRef="#br1" timeOffset="73329.6724">3361 6559 871 0,'0'0'516'0,"0"0"-247"16,0 0-49-16,0 0-114 16,0 0-48-16,0 0-11 15,0 0-7-15,38-41-6 16,-38 39-18-16,0 2-16 16,0 0-1-16,0 4-64 15,0 13-3-15,0 3 16 0,0 9-64 16,0-3-144-1,8-7-404-15</inkml:trace>
          <inkml:trace contextRef="#ctx0" brushRef="#br1" timeOffset="74220.4595">6394 6400 789 0,'0'0'311'15,"0"0"-4"-15,0 0-76 16,0 0-38-16,0 0-30 0,0 0-61 16,0 0-24-16,38-28-11 15,-30 18-10-15,0 0-18 16,-5 2-13-16,2 4-5 16,-5 3-14-16,0 1-7 15,0 0-30-15,0 14-34 16,0 11 38-16,0 5-17 15,0 17-105-15,0-8-118 16,0-8-475-16</inkml:trace>
          <inkml:trace contextRef="#ctx0" brushRef="#br0" timeOffset="24012.5561">2219 5733 851 0,'0'0'195'0,"0"0"83"16,0 0-149-16,0 0-23 16,0 0-27-16,0 0-43 15,0 0-28-15,0 26-6 16,5 17 31-16,-5 29 37 16,11 40 6-16,5 42-10 15,-2 18 4-15,7-14-12 16,-10-34-11-16,-3-46-13 0,-2-29-9 15,-4-12-23-15,7-6 4 16,-4-2-6-16,-2-10-3 16,5-15-80-16,8-23-72 15,0-19-67-15,-2-11-672 0</inkml:trace>
          <inkml:trace contextRef="#ctx0" brushRef="#br0" timeOffset="24552.3116">2392 5691 1096 0,'0'0'173'0,"0"0"-22"15,0 0-85-15,0 0 43 16,206 18-2-16,-55-16-50 16,30-2-19-16,-5 0-11 15,-24-4-13-15,-49-1-2 16,-17 3-3-16,-37 2-9 16,-17 0 7-16,-2 0-7 15,-11 2-2-15,-5 9-7 16,-14 5-2-16,0 6 11 0,-8 10 8 15,-14 9 5 1,3 10 15-16,-3 8 1 0,6 12-4 16,16 3-4-16,0 5-8 15,16 2-7-15,22-2 4 16,3-1-1-16,13-6 0 16,-5-9 5-16,-1-5-13 15,-2-13 0-15,-13-7 0 16,-17-11-1-16,0-5 0 15,-16-8 0-15,-8-2-11 16,-57 0 11-16,-54 6 0 16,-78 0 0-16,-33 5-1 0,-3-1-25 15,22 0 18 1,67-4 7-16,47 0-9 0,43-5 2 16,29 4-61-16,12-2-52 15,13-4-287-15</inkml:trace>
          <inkml:trace contextRef="#ctx0" brushRef="#br0" timeOffset="25086.397">5323 5609 808 0,'0'0'169'16,"0"0"29"-16,24 135-3 16,14-22-26-16,-6 36-26 15,1 14-37-15,-12-4-27 16,-18-35 2-16,2-43-34 16,-2-22-24-16,3-17-7 15,-4 3-9-15,4-4-7 16,2-8-21-16,3-31-101 0,2-2-68 15,3-21-353-15</inkml:trace>
          <inkml:trace contextRef="#ctx0" brushRef="#br1" timeOffset="80978.3452">1718 7289 535 0,'0'0'216'0,"0"0"-32"16,0 0-37-1,0 0 4-15,0 0-3 0,0 0-12 16,0 0-8-16,-19-21-32 15,19 17-17-15,-5 3-4 16,2-1-34-16,3 1-18 16,0-2-15-16,0 3-2 15,0 0-5-15,0 0 1 16,0 0 5-16,0 0-7 16,-5 0 0-16,5-2 1 15,-3 0 5-15,-11 1-5 16,6-1 0-16,-8 2 0 15,-6 0-1-15,-2 0 1 0,-11 0 0 16,-3 0 27-16,-11 0 33 16,-5 0-11-16,-3 0 6 15,-5 0 6-15,0 0-16 16,-3 0 5-16,3-3-10 16,-3-5-8-16,16 0-14 15,-5 3-9-15,16 1-10 16,3 4-8-16,10 0-30 15,4 0-45-15,21 8-98 16,0 4-91-16,0-2-398 0</inkml:trace>
          <inkml:trace contextRef="#ctx0" brushRef="#br1" timeOffset="66704.6653">3060 6810 624 0,'0'0'236'0,"0"0"22"15,0 0-32-15,0 0-56 16,0 0-61-16,0 0-27 15,0 0-14-15,0-1 3 16,0 1-16-16,0 0-12 16,0 1-11-16,0 12 15 15,0 4 0-15,0 6-9 0,0 3-9 16,8 4 2 0,6 0-19-16,-3-1-2 0,2 1-4 15,-5 0-6-15,9-4 6 16,-4-1-5-16,-5-3 0 15,0-3-1-15,1-5 0 16,-9-2 0-16,0-5-6 16,0 1-5-16,0-4 10 15,0 2-4-15,-17 2 5 16,-13 1 9-16,-7 2 1 16,-12-3-10-16,-5 5 2 15,-14-2-2-15,-32 0 2 16,-27 1 10-16,-27 0-1 0,-17-3 4 15,11-4 9-15,33-5 8 16,41 0 22-16,21 0-8 16,11-3 8-16,-6-3-13 15,-2 1-35-15,5-1 20 16,19 4 3-16,14 0-13 16,10 0 0-16,12 2-16 15,2 0-6-15,0 0-78 16,56-1-63-16,1-1-204 15,-3-4-746-15</inkml:trace>
          <inkml:trace contextRef="#ctx0" brushRef="#br0" timeOffset="25620.1908">5396 5589 527 0,'0'0'658'0,"0"0"-558"0,0 0 47 15,154 13-18-15,-32-7-1 16,37-2-59-16,17-1-25 15,-5-3-22-15,-41 0-2 16,-44 0-11-16,-24 3-2 16,-21 3-5-16,-3-1-1 15,-6 3 6-15,-7 1-7 16,-15 4-19-16,-10 4 18 16,0 7 1-16,-16 9 14 15,-3 7 21-15,-2 5 14 16,2 7-2-16,19 3-10 15,0 4 0-15,16 2-13 16,27 2-5-16,19-2-13 0,9 1-5 16,-1-3-1-1,-5-2 1-15,0-6-1 0,-19-3-7 16,-22-7-8-16,-18-4-1 16,-12-4 0-16,-59-1 16 15,-54-3 6-15,-78-1 9 16,-41-2-6-16,-8-4-8 15,7 3 0-15,42 3-1 16,24 8 0-16,37 3-67 16,47-7-156-16,40-6-379 0</inkml:trace>
          <inkml:trace contextRef="#ctx0" brushRef="#br1" timeOffset="42190.5738">8386 5879 1068 0,'0'0'218'0,"0"0"57"15,0 0-130-15,0 0-25 0,0 0-38 16,0 0-44-16,0 0-13 16,-84-35-6-16,65 35-11 15,-3 13 2-15,3 7-1 16,-5 7-3-16,8 5-6 15,2 7-1-15,14 5 1 16,0 3-9-16,16 1 8 16,14 0-7-16,3 0 8 15,2-2 6-15,3-3-5 16,-14-5 25-16,-2-3-26 16,-14-5-5-16,-8-6-10 15,0-2 14-15,-22-5 1 0,-10-8 6 16,-1-9-6-1,-5-2 0-15,11-32 14 0,14-13-14 16,13-14-17-16,5-8 1 16,30-4-2-16,11 6 18 15,0 10 6-15,-5 12 9 16,-17 16 21-16,-7 12-12 16,-17 7-24-16,0 3-24 15,-17 1-100-15,1 0-136 16,0 0-548-16</inkml:trace>
        </inkml:traceGroup>
        <inkml:traceGroup>
          <inkml:annotationXML>
            <emma:emma xmlns:emma="http://www.w3.org/2003/04/emma" version="1.0">
              <emma:interpretation id="{8C7D59BF-8187-4A18-9666-7C431BDABC13}" emma:medium="tactile" emma:mode="ink">
                <msink:context xmlns:msink="http://schemas.microsoft.com/ink/2010/main" type="inkWord" rotatedBoundingBox="21432,11827 28712,11176 28847,12677 21566,13328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42596.5413">8775 5767 674 0,'0'0'241'0,"0"0"-85"16,0 0-46-16,0 0-7 16,0 119-26-16,3-63-2 15,5 1-18-15,6 1 29 16,-1-5-8-16,-2-5 7 16,-3-7-25-16,0-9-27 15,-2-11-12-15,-4-8-7 16,-2-5-13-16,0-8 17 15,0 0 48-15,0 0 26 0,0-8-4 16,0-9-48-16,0-6-4 16,0-5 12-16,6-4 1 15,18-5-15-15,9-2-10 16,15 1-17-16,1 1 5 16,5 3-10-16,-5 9-2 15,-3 4-1-15,-8 5-39 16,-14 8-81-16,-8 2-41 15,-16 6-80-15,-8 0-484 16,-13 0-210-16</inkml:trace>
          <inkml:trace contextRef="#ctx0" brushRef="#br1" timeOffset="42740.7106">8951 6170 804 0,'0'0'328'0,"0"0"-42"16,0 0-96-16,0 0-73 15,149 25-73-15,-97-25-44 16,23-9-91-16,-12-10-308 16,-15-3-766-16</inkml:trace>
          <inkml:trace contextRef="#ctx0" brushRef="#br1" timeOffset="43108.7456">9806 6136 980 0,'0'0'363'16,"0"0"-68"-16,0 0-152 0,-135 111-89 15,105-81-54-15,17-7-85 16,5-5-260-16,8-10-544 0</inkml:trace>
          <inkml:trace contextRef="#ctx0" brushRef="#br1" timeOffset="42940.1753">9687 6075 1041 0,'0'0'259'0,"0"0"19"15,0 0-105-15,111 94-40 16,-70-70-68-16,-6-4-32 16,0-2-33-16,-10-6-7 15,-1-12-96-15,-8 0-178 16,-8-8-541-16</inkml:trace>
          <inkml:trace contextRef="#ctx0" brushRef="#br1" timeOffset="43397.9042">10174 6066 1367 0,'0'0'283'15,"0"0"-39"-15,38-98-79 0,-27 53-59 16,-3 5-60-16,0 6-9 16,-2 9-3-16,-6 10 7 15,0 8-12-15,0 7-29 16,8 5-18-16,-3 25-19 15,-2 14 27-15,2 15 9 16,4 7 2-16,-1 3-2 16,0-4-3-16,3-4-40 15,5-15-70-15,14-19-74 16,-6-14-184-16,6-13-1068 0</inkml:trace>
          <inkml:trace contextRef="#ctx0" brushRef="#br1" timeOffset="43694.1133">10840 5781 1235 0,'0'0'276'16,"0"0"-126"-16,0 0-70 15,0 0 6-15,-73 100 5 16,51-37-13-16,1 9-27 15,13 4-3-15,8-3-20 16,0-10 9-16,21-17-18 16,17-15 14-16,3-15 6 0,5-16-9 15,-6 0 23-15,-13-20-17 16,-5-7 7-16,-22-4 15 16,0 3-58-16,-40 6-8 15,-52 22-90-15,2 0-157 16,17 25-286-16</inkml:trace>
          <inkml:trace contextRef="#ctx0" brushRef="#br1" timeOffset="63348.2657">3545 5465 517 0,'0'0'225'15,"0"0"-20"-15,0 0-51 0,0 0-20 16,0 0-27-16,0 0-41 15,0 0-30-15,32 0-6 16,-10 0 11-16,2 0-3 16,6 0 4-16,2 0 6 15,9 2-20-15,0 4-12 16,7-2-3-16,4-1-3 16,4-1 5-16,7 0-5 15,-4-2 13-15,9 0 10 16,-3 0-14-16,5 0 0 0,-10 0-6 15,10 0-2 1,-8 0-9-16,3 0 5 0,-2 0-7 16,-7 0 0-16,-2 0 0 15,-5 0 1-15,-3 0-1 16,3 0 0-16,-3 0 0 16,-3 0 1-16,9 0-1 15,-12 0 0-15,9 0 0 16,-3-4 0-16,-3-1 1 15,3 1-1-15,0-2 1 16,-5 1 8-16,5-1-2 16,-6 1 11-16,-4-3-4 15,10 3 7-15,-9-3 20 16,-4 3-10-16,-9 1-4 16,-2 1-3-16,-11 3-17 0,-3-2-6 15,-8 2 3-15,0 0-4 16,0 0-10-16,0 0-32 15,0 0-27-15,-3 0-79 16,-10 0-548-16</inkml:trace>
        </inkml:traceGroup>
      </inkml:traceGroup>
    </inkml:traceGroup>
    <inkml:traceGroup>
      <inkml:annotationXML>
        <emma:emma xmlns:emma="http://www.w3.org/2003/04/emma" version="1.0">
          <emma:interpretation id="{2E47291F-8C22-491E-ADAD-59FD17448C0A}" emma:medium="tactile" emma:mode="ink">
            <msink:context xmlns:msink="http://schemas.microsoft.com/ink/2010/main" type="paragraph" rotatedBoundingBox="20446,14222 32576,12551 32813,14273 20683,159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A80CAE-D4E6-4E96-B8D1-CAA7F04795AA}" emma:medium="tactile" emma:mode="ink">
              <msink:context xmlns:msink="http://schemas.microsoft.com/ink/2010/main" type="line" rotatedBoundingBox="20446,14222 32576,12551 32813,14273 20683,15944"/>
            </emma:interpretation>
          </emma:emma>
        </inkml:annotationXML>
        <inkml:traceGroup>
          <inkml:annotationXML>
            <emma:emma xmlns:emma="http://www.w3.org/2003/04/emma" version="1.0">
              <emma:interpretation id="{894B184F-6184-4400-9BFF-EF90C72C191E}" emma:medium="tactile" emma:mode="ink">
                <msink:context xmlns:msink="http://schemas.microsoft.com/ink/2010/main" type="inkWord" rotatedBoundingBox="20446,14222 29325,12999 29563,14721 20683,15944">
                  <msink:destinationLink direction="with" ref="{2FB694EF-F043-40E1-94F6-8976DEC5A41F}"/>
                  <msink:destinationLink direction="with" ref="{105201DB-68D1-451D-8BCF-FD946F6CDAF1}"/>
                </msink:context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45996.4728">11517 7836 1287 0,'0'0'302'0,"0"0"-202"15,0 0-56-15,0 0 42 16,-57 129-1-16,43-68-29 16,3 11-9-16,11-2-11 15,0-4-5-15,9-10 0 16,20-15-5-16,7-15 14 16,10-16-7-16,-9-10-7 15,-1-1 19-15,-12-24-8 16,-11-4 3-16,-13-4-2 0,-8 5-19 15,-32 6-19-15,-20 13-13 16,-7 9-66-16,-36 29-72 16,16 8-158-16,17 1-775 0</inkml:trace>
          <inkml:trace contextRef="#ctx0" brushRef="#br0" timeOffset="26288.2983">2576 7924 1015 0,'0'0'157'15,"0"0"-45"-15,5 94 69 16,20-13-15-16,7 40-48 15,17 34-11-15,0 7-8 16,-12-25-12-16,-12-37-40 16,-12-43-28-16,-2-15-12 15,-3-1-7-15,8-8-39 16,-2-11-71-16,2-29-41 0,-8-22-76 16,-2-18-577-16</inkml:trace>
          <inkml:trace contextRef="#ctx0" brushRef="#br0" timeOffset="26686.3318">2717 7839 1460 0,'0'0'173'15,"0"0"-121"-15,213 13-30 16,-29-9 10-16,33-4 8 0,-3 0-18 15,-33 0-11-15,-48 5-11 16,-44 13-2-16,-32-2-13 16,-25 7-11-16,-2 9-3 15,-14 7-16-15,-8 9 32 16,-8 9 13-16,-16 5 11 16,-6 9 37-16,3 5 15 15,3 0-1-15,16-1-8 16,0-6-23-16,19-9-14 15,14-4 10-15,5-7-20 16,-9-3-6-16,-12-1 5 16,-17 3-5-16,-38 10 8 15,-76 13 27-15,-73 3-11 16,-29-5-6-16,-1-19-19 0,22-23 0 16,68-18-36-16,41-9-93 15,42 0-354-15,44-9-328 0</inkml:trace>
          <inkml:trace contextRef="#ctx0" brushRef="#br1" timeOffset="75116.2318">3290 8484 561 0,'0'0'178'16,"0"0"4"-16,0 0-19 15,0 0 5-15,0 0-7 16,0 0-13-16,-113 89-18 16,96-66-6-16,4 2-25 15,10-2-60-15,-2-2-12 0,5-1 7 16,0-4 5-16,13 0-24 15,4-3-15-15,15-4-25 16,9-9-92-16,5 0-152 16,-11-2-539-16</inkml:trace>
          <inkml:trace contextRef="#ctx0" brushRef="#br1" timeOffset="75379.1998">3455 8547 869 0,'0'0'283'16,"0"0"-34"-16,0 0-95 15,0 0-79-15,0 0-30 0,0 0-12 16,0 0 2-16,-56 90-14 16,56-71-5-16,16-1 4 15,-5-4-19-15,5 2 18 16,-8 0 0-16,0-2-18 15,-8 2 7-15,0-3 5 16,-8-1-13-16,-11 0-10 16,-13-12-53-16,7 0-243 15,4 0-833-15</inkml:trace>
        </inkml:traceGroup>
        <inkml:traceGroup>
          <inkml:annotationXML>
            <emma:emma xmlns:emma="http://www.w3.org/2003/04/emma" version="1.0">
              <emma:interpretation id="{018DD11C-22B8-4531-AF48-E1E83C186236}" emma:medium="tactile" emma:mode="ink">
                <msink:context xmlns:msink="http://schemas.microsoft.com/ink/2010/main" type="inkWord" rotatedBoundingBox="21426,14424 24668,13977 24793,14885 21551,15332">
                  <msink:destinationLink direction="with" ref="{105201DB-68D1-451D-8BCF-FD946F6CDAF1}"/>
                </msink:context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75642.4954">3615 8611 836 0,'0'0'270'15,"0"0"20"-15,0 0-82 16,0 0-100-16,0 0-62 16,0 0-27-16,0 0-10 15,65 13 9-15,-65 15-18 16,0 3 1-16,-11-1 14 15,-2-3 4-15,4-6 22 16,9-7-2-16,0-6-6 16,0-4-4-16,22-4-29 15,19 0-34-15,5 0-124 16,-3-2-599-16</inkml:trace>
          <inkml:trace contextRef="#ctx0" brushRef="#br1" timeOffset="76489.5845">6519 8242 700 0,'0'0'188'0,"0"0"-9"16,0 0-21-16,0 0-9 15,0 0-27-15,0 0-45 16,-119-21-11-16,89 34 11 16,14 5-11-16,-9 3-2 15,12 3-10-15,2 0-20 0,3 0-21 16,8 1 2-16,0-3 5 15,11-4-20-15,13-5-27 16,22-6-53-16,3-4-103 16,-9-3-374-16</inkml:trace>
          <inkml:trace contextRef="#ctx0" brushRef="#br1" timeOffset="76826.33">6646 8301 464 0,'0'0'198'0,"0"0"-16"16,0 0-54-16,0 0-2 15,0 0 9-15,0 0-31 16,0 0-52-16,-87 87 2 16,87-74-5-16,0-3-24 15,0 2-3-15,0-2 4 16,11 2 16-16,-3-1 12 16,-8 1-25-16,6-4-8 0,-6-2-4 15,0-1-17-15,-9-5-29 16,-7 0-82-16,0-5-385 0</inkml:trace>
          <inkml:trace contextRef="#ctx0" brushRef="#br1" timeOffset="77136.1973">6735 8379 841 0,'0'0'251'16,"0"0"-16"-16,0 0-90 16,0 0-88-16,0 0-5 15,0 0-10-15,0 0-24 0,62-12-5 16,-59 15 13-16,2 9 2 16,-5 4-22-16,0 3 5 15,-5 2 13-15,-3-1-7 16,0-2 2-16,5-3 22 15,-2-6 21-15,5-1-29 16,0-6 19-16,16-2-17 16,8 0-35-16,14 0-12 15,-8-6-151-15,-11-1-493 0</inkml:trace>
          <inkml:trace contextRef="#ctx0" brushRef="#br0" timeOffset="27129.3642">5950 7730 750 0,'0'0'389'0,"0"0"-220"16,-19 104-5-16,19-14-52 15,0 32-3-15,25 13-2 0,-6-21-27 16,2-26-15-16,-10-31-43 15,-5-10-8-15,15 3 1 16,-5-2-15-16,3-7-17 16,3-33-62-16,-6-8-55 15,-5-16-246-15</inkml:trace>
        </inkml:traceGroup>
        <inkml:traceGroup>
          <inkml:annotationXML>
            <emma:emma xmlns:emma="http://www.w3.org/2003/04/emma" version="1.0">
              <emma:interpretation id="{BA74E614-A736-453C-BA14-FC7AA92C8174}" emma:medium="tactile" emma:mode="ink">
                <msink:context xmlns:msink="http://schemas.microsoft.com/ink/2010/main" type="inkWord" rotatedBoundingBox="23600,14066 28922,13333 29117,14750 23795,15483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7541.7952">5726 7796 1452 0,'0'0'269'15,"0"0"-139"-15,111-59-88 16,27 19-34-16,51-4 1 16,17 5 20-16,-14 17-10 15,-57 13 3-15,-51 9-15 16,-41 0-7-16,-18 0-13 15,-12 13-5-15,-5 9-37 16,-8 9 27-16,-16 9 28 16,-14 14 13-16,-10 9 12 15,-1 5-9-15,20 6 5 16,12-2 9-16,15-3 9 16,32-3-15-16,27-5-15 15,13-4-8-15,3-6 7 0,-2-4-7 16,-17-3 0-16,-29-3 0 15,-25-2-1-15,-38 7 1 16,-76 4 25-16,-80 2 24 16,-44-7-13-16,-11-13-19 15,35-15-10-15,63-14-8 16,61-3-40-16,50 0-57 16,18 0-102-16,14-9-541 0</inkml:trace>
          <inkml:trace contextRef="#ctx0" brushRef="#br1" timeOffset="44509.8733">8840 7799 990 0,'0'0'234'15,"0"0"11"-15,0 0-79 16,0 0-48-16,-111 55-57 16,95-30-27-16,13 1-34 15,3 9 0-15,17 8 9 16,15 5 10-16,9 2 16 15,13 0-7-15,-5 1 25 16,-11 0-7-16,-6-4-21 16,-16-3 0-16,-13-1 0 15,-3-9 0-15,-3-7-14 0,-27-12 11 16,-2-13-3-16,-9-2 0 16,9-30 14-16,8-15-17 15,10-17 8-15,14-6-14 16,22-4-10-16,13 2-1 15,3 9-6-15,10 13 7 16,-18 11-8-16,-5 12 7 16,-17 12-12-16,3 3-83 15,-6 1-136-15,3 3-383 0</inkml:trace>
          <inkml:trace contextRef="#ctx0" brushRef="#br1" timeOffset="44835.0047">9433 7883 899 0,'0'0'270'0,"0"0"37"15,0 0-116-15,16 133-67 16,-8-83-35-16,-5 2-20 16,5 2-26-16,-2-3-24 15,-4-5-7-15,-2-10-10 16,6-13 11-16,-6-7-8 15,0-11-4-15,0-5 25 16,0 0 93-16,0-8 4 16,2-14-72-16,7-5-8 15,7-9 3-15,11-3-8 16,8-2-19-16,14-1-12 0,10 4-6 16,-2 4-1-16,-3 9-18 15,-10 4-59 1,-7 10-54-16,-12 8-96 0,-12 3-278 15,-10 0-579-15</inkml:trace>
          <inkml:trace contextRef="#ctx0" brushRef="#br1" timeOffset="44978.1325">9625 8238 985 0,'0'0'211'16,"0"0"30"-16,0 0-108 15,130 14-54-15,-43-14-79 0,-12 0-102 16,-15-1-263-16</inkml:trace>
          <inkml:trace contextRef="#ctx0" brushRef="#br1" timeOffset="45353.6875">10507 8125 1020 0,'0'0'376'0,"0"0"-49"16,-105 85-150-16,61-44-109 15,9-2-68-15,6 5-38 16,10-8-128-16,5-11-444 0</inkml:trace>
          <inkml:trace contextRef="#ctx0" brushRef="#br1" timeOffset="45186.1328">10258 8105 766 0,'0'0'586'16,"0"0"-363"-16,0 0-8 15,114 81-66-15,-65-50-68 16,-1 3-32-16,7-1-31 0,-7-3-18 16,-10-3-2-1,8-8-80-15,-19-8-104 0,-2-9-422 16</inkml:trace>
          <inkml:trace contextRef="#ctx0" brushRef="#br1" timeOffset="45695.7723">10997 8212 679 0,'0'0'1037'16,"0"0"-794"-16,0 0-88 0,11-126-32 15,2 77-64 1,-2-2-9-16,3 5-31 0,-11 11-10 15,2 13-3-15,-5 13 1 16,3 9-7-16,-3 9-24 16,5 26-6-16,-2 15 29 15,10 11 0-15,-2 8 1 16,3 1 5-16,-1-4-5 16,-2-5-6-16,3-11-13 15,2-12-69-15,8-29-97 16,0-9-149-16,1-6-914 0</inkml:trace>
        </inkml:traceGroup>
        <inkml:traceGroup>
          <inkml:annotationXML>
            <emma:emma xmlns:emma="http://www.w3.org/2003/04/emma" version="1.0">
              <emma:interpretation id="{E1A3B989-2CDF-4BB1-ACDC-C9DB0501B56E}" emma:medium="tactile" emma:mode="ink">
                <msink:context xmlns:msink="http://schemas.microsoft.com/ink/2010/main" type="inkWord" rotatedBoundingBox="30473,13065 32606,12771 32738,13725 30604,14018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133860.1113">12586 6703 1260 0,'0'0'257'0,"0"0"-190"16,0 0-50-16,0 0 24 15,59 120 39-15,-29-50 4 16,0 8-23-16,-11-1 1 15,-3-3 4-15,-8-7-15 16,0-15-18-16,-8-16-8 16,0-14-8-16,0-10-17 15,0-12 15-15,0 0 39 16,-3-28 54-16,-13-38-69 16,3-30-39-16,13-6-37 15,0 7-3-15,46 18-19 16,19 29 11-16,13 6 39 0,11 6-5 15,-2 23 0-15,-11 13 14 16,-20 8 1-16,-20 21-1 16,-17 6-1-16,-19 10 1 15,0 3 6-15,-36 3-5 16,-7 6 8-16,-3-4 16 16,0-1-25-16,14-3 15 15,13-6-15-15,19-12-19 16,19-10 19-16,46-12 0 15,13-9-21-15,14 0-99 16,30-35-54-16,-36 0-147 16,-7-3-307-16</inkml:trace>
          <inkml:trace contextRef="#ctx0" brushRef="#br1" timeOffset="134198.2688">13668 6912 880 0,'0'0'158'15,"-38"105"60"-15,11-34-103 16,3 1-2-16,2-2-20 16,6-14-10-16,8-11-27 15,0-17-13-15,8-11-12 16,0-16-2-16,0-1 53 16,0-21 36-16,8-21-97 15,5-17-21-15,-2-15-26 16,5-8-3-16,6-3-27 15,5 9 43-15,8 16 13 16,6 20 22-16,2 22 9 0,0 18-30 16,1 9-2-1,-12 31-10-15,6 14 11 0,-16 7 7 16,-6 6 1-16,-5-4-7 16,-6-5-2-16,-5-10-1 15,0-12-40-15,0-13-64 16,-16-12-216-16,0-11-304 0</inkml:trace>
          <inkml:trace contextRef="#ctx0" brushRef="#br1" timeOffset="134686.2507">13644 7126 416 0,'0'0'509'0,"0"0"-479"15,140-40-30-15,-64 11-27 16,8-2-17-16,-3-6-77 15,-8 0-98-15,-5 6 103 16,-19 5 116-16,-17 13 41 16,-10 13 123-16,-20 6-14 15,-2 27-7-15,-2 13-50 16,-12 9-27-16,-2 1-5 16,2-4 14-16,12-10 9 15,-4-10 0-15,6-14-1 16,0-14 20-16,6-4 25 15,10-21-17-15,6-18-111 0,-3-11-27 16,-3-5-14-16,0-2 14 16,-2 7 11-16,-6 15-11 15,0 14 19-15,-6 21-43 16,4 5-116-16,-3 26 111 16,2 13 47-16,9 4 9 15,-4-4 0-15,20-6 1 16,3-15 1-16,-1-11-1 15,17-12 68-15,-3-9-41 16,0-21 0-16,-6-4-11 16,-4 4 44-16,-12 5 56 15,-2 12 30-15,-6 11-37 16,-3 2-101-16,-2 27 1 0,5 16-10 16,-2 11-7-1,2 37-82-15,-5-12-214 0,3-10-635 16</inkml:trace>
        </inkml:traceGroup>
      </inkml:traceGroup>
    </inkml:traceGroup>
    <inkml:traceGroup>
      <inkml:annotationXML>
        <emma:emma xmlns:emma="http://www.w3.org/2003/04/emma" version="1.0">
          <emma:interpretation id="{AA70059E-4A8C-49C2-83C0-A684FE85F373}" emma:medium="tactile" emma:mode="ink">
            <msink:context xmlns:msink="http://schemas.microsoft.com/ink/2010/main" type="paragraph" rotatedBoundingBox="20725,16752 33570,15590 33721,17264 20876,18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8F1441-C941-4DC2-9DAF-9C0054F72B50}" emma:medium="tactile" emma:mode="ink">
              <msink:context xmlns:msink="http://schemas.microsoft.com/ink/2010/main" type="line" rotatedBoundingBox="20725,16752 33570,15590 33721,17264 20876,18425"/>
            </emma:interpretation>
          </emma:emma>
        </inkml:annotationXML>
        <inkml:traceGroup>
          <inkml:annotationXML>
            <emma:emma xmlns:emma="http://www.w3.org/2003/04/emma" version="1.0">
              <emma:interpretation id="{232A140A-DC68-42DD-8D64-13028DD9CBA4}" emma:medium="tactile" emma:mode="ink">
                <msink:context xmlns:msink="http://schemas.microsoft.com/ink/2010/main" type="inkWord" rotatedBoundingBox="21554,17452 24133,17219 24214,18123 21636,18357">
                  <msink:destinationLink direction="with" ref="{497450EF-35D2-4832-86C7-1D1197AD7EFE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125170.1832">3845 11167 532 0,'0'0'606'0,"0"0"-392"16,0 0-56-16,0 0-38 15,0 0-27-15,-103 40-16 16,79-18-26-16,8 1-32 16,2 2 3-16,14-5-22 15,0 0-21-15,14-5-17 16,10-4-21-16,33-9-31 16,-11-2-256-16,-6 0-291 0</inkml:trace>
          <inkml:trace contextRef="#ctx0" brushRef="#br1" timeOffset="124586.4101">4005 11530 872 0,'0'0'375'0,"0"0"-50"15,0 0-104-15,0 0-17 16,-11 99-40-16,11-50-69 16,0 3-55-16,0 1-14 15,0-5-15-15,0-4-11 16,0-5-9-16,0-6-89 15,0-16-168-15,0-8-634 0</inkml:trace>
          <inkml:trace contextRef="#ctx0" brushRef="#br1" timeOffset="125458.1199">4037 11103 588 0,'0'0'241'0,"0"0"-32"16,0 0-70-16,0 0-19 16,0 0-14-16,0 0-11 15,-51 105-23-15,51-84-5 16,0-1-1-16,0-1-19 0,0-5-6 16,2-2-18-16,-2-3-14 15,0-4-9-15,0 0-18 16,-2-5-42-16,-6 0-248 15,2 0-695-15</inkml:trace>
          <inkml:trace contextRef="#ctx0" brushRef="#br1" timeOffset="125848.5888">4162 11224 436 0,'0'0'112'16,"0"0"15"-16,0 0 0 16,0 0 16-16,0 0-1 15,0 0-29-15,0 0-29 16,94 40-19-16,-94-23-4 15,0-1-20-15,-8 0-14 16,-8-3-3-16,-6-1 19 16,6-3-9-16,8-3-10 15,3-5-12-15,5 1 0 16,0-2 1-16,13 0-3 16,3 3-9-16,-2 2 7 0,-6 0 15 15,0 4 6-15,-8 4 3 16,0 0-26-16,-16 0-6 15,-19-1-40-15,0-4-200 16,10-3-704-16</inkml:trace>
          <inkml:trace contextRef="#ctx0" brushRef="#br1" timeOffset="126632.0351">6140 10867 182 0,'0'0'914'16,"0"0"-643"-16,0 0-65 16,0 0-75-16,0 0-28 15,0 0-13-15,-103 42-37 0,79-20-25 16,15 1-16-1,-4 0-12-15,13 2 0 0,0-4-22 16,13 0-32-16,17-4-13 16,22-10-55-16,-6-5-206 15,8-2-428-15</inkml:trace>
          <inkml:trace contextRef="#ctx0" brushRef="#br1" timeOffset="126856.0795">6251 10940 814 0,'0'0'291'0,"0"0"-17"15,0 0-152-15,0 0-77 0,0 0-37 16,0 0-6-16,0 0 7 16,8 95 1-16,-8-69 0 15,8 1 22-15,-8-1 36 16,0-2-21-16,-8-5-19 15,0-6-15-15,-6-13-13 16,3 0-92-16,6-11-273 0</inkml:trace>
        </inkml:traceGroup>
        <inkml:traceGroup>
          <inkml:annotationXML>
            <emma:emma xmlns:emma="http://www.w3.org/2003/04/emma" version="1.0">
              <emma:interpretation id="{F9535068-A933-4B69-8DFD-23B3A8EC5EE4}" emma:medium="tactile" emma:mode="ink">
                <msink:context xmlns:msink="http://schemas.microsoft.com/ink/2010/main" type="inkWord" rotatedBoundingBox="20725,16752 24658,16396 24772,17654 20838,18010">
                  <msink:destinationLink direction="with" ref="{497450EF-35D2-4832-86C7-1D1197AD7EFE}"/>
                </msink:context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127164.275">6448 10971 309 0,'0'0'371'16,"0"0"-146"-16,0 0-96 16,0 0-83-16,0 0-13 15,0 0 44-15,0 0 26 16,41 42-19-16,-38-20-15 16,-3 1 1-16,0 2-18 15,0-1 2-15,-3-4-6 16,-5-3-8-16,2-6-7 15,4-6-15-15,2-1-2 16,0-2-9-16,0-2 33 16,0 0-4-16,0 1-21 15,0 2-14-15,-9 2-1 0,4 1 0 16,-14 3-77 0,3-2-191-16,0-1-375 0</inkml:trace>
          <inkml:trace contextRef="#ctx0" brushRef="#br1" timeOffset="121884.0846">2838 10390 897 0,'0'0'191'0,"0"0"107"15,0 0-81-15,0 0-117 0,0 0-24 16,0 0-60-16,0 0 99 16,95 200 37-16,-41-45-33 15,3 15-36-15,-19-1-23 16,-14-21-5-16,-16-44-15 15,0-23-25-15,-8-25-4 16,6-20-11-16,-3-2-9 16,2-10-45-16,11-24-78 15,-5-20-81-15,3-25-179 0</inkml:trace>
          <inkml:trace contextRef="#ctx0" brushRef="#br1" timeOffset="122282.7895">2957 10498 1495 0,'0'0'246'0,"0"0"-147"16,187-39-75-16,-16 9-16 15,32-1 3-15,-11 6-3 16,-16 10 0-16,-57 14-8 15,-41 1 0-15,-21 0-5 16,-27 11-18-16,2 13 2 16,-10 8 7-16,-6 14 12 0,-13 11 2 15,-3 24 11-15,0 1 22 16,-8 5 8-16,8 0 3 16,0-15 2-16,29 4-25 15,7-6-13-15,10-7-1 16,-8-6 20-16,-3-5-7 15,-14-2-5-15,-21-2 7 16,-8-1 13-16,-62 5-5 16,-60-4-12-16,-57-9-1 15,-21-16-17-15,18-23-14 16,39 0-44-16,70-14-109 16,40-5-307-16</inkml:trace>
          <inkml:trace contextRef="#ctx0" brushRef="#br1" timeOffset="123092.7505">5352 10349 1458 0,'0'0'209'0,"0"0"-106"16,111-59-58-16,3 34-36 15,51 4 18-15,11 7 3 16,-8 11-10-16,-41 3-18 16,-43 3 11-16,-33 6-6 15,-8 7-7-15,-7 5 0 0,1 6 0 16,-12 10-7-16,-17 4 7 16,-8 7 6-16,0 5 16 15,-16 7 27-15,2 2 2 16,11 1-12-16,3 0-15 15,19-4 4-15,33-5 6 16,7-2-12-16,12-7-13 16,-1 2-8-16,-8-2 0 15,-18-3-1-15,-15 2 1 16,-29-2 0-16,-8 1 0 16,-65 1 10-16,-62-1 20 15,-68-7-6-15,-30-9-16 16,-2-16-9-16,59-11-27 15,54 0-146-15,52 0-198 16,40 0-451-16</inkml:trace>
          <inkml:trace contextRef="#ctx0" brushRef="#br1" timeOffset="122665.363">5471 10447 1086 0,'17'105'165'0,"-7"25"63"15,7 16-74-15,4-13-13 16,-13-37-51-16,6-20-8 16,-6-23-24-16,0-6-29 15,3-2-20-15,5 0-9 16,6-4-42-16,2-30-69 16,-2-11-132-16,-11 0-384 0</inkml:trace>
        </inkml:traceGroup>
        <inkml:traceGroup>
          <inkml:annotationXML>
            <emma:emma xmlns:emma="http://www.w3.org/2003/04/emma" version="1.0">
              <emma:interpretation id="{048A966D-A202-44D3-91E7-5C4C0A435658}" emma:medium="tactile" emma:mode="ink">
                <msink:context xmlns:msink="http://schemas.microsoft.com/ink/2010/main" type="inkWord" rotatedBoundingBox="27117,16488 28898,16327 28971,17132 27190,1729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129310.0867">9506 10265 863 0,'0'0'273'0,"0"0"-24"16,0 0-33-16,0 0-86 15,0 0-4-15,0 0-25 0,0 0-9 16,-95-51-49-1,79 51-43-15,16 17-5 0,0 14-14 16,16 20 19-16,22 11 16 16,11 10-2-16,0 6-14 15,-1 0 7-15,-10-6-7 16,-13-6 0-16,-20-9 0 16,-5-10 0-16,-35-12-12 15,-17-11 6-15,-18-15 6 16,-3-9 0-16,3-22 0 15,13-45 2-15,35-43 14 16,38-36-15-16,63-6-1 16,40 21-22-16,-8 38-35 15,-30 42 24-15,-19 19 24 16,-16 12 9-16,-5 7-12 0,-9 6-42 16,-10 5-57-16,-22 7-251 15,-13 15 33-15,-4 1-789 0</inkml:trace>
          <inkml:trace contextRef="#ctx0" brushRef="#br1" timeOffset="129888.0944">10396 10118 522 0,'0'0'284'0,"0"0"-76"0,0 0 47 16,0 0-35-16,-19 143-84 15,14-73-44-15,-3 7-6 16,8 4-6-16,0-1-4 15,0-4-12-15,0-10 9 16,0-15-26-16,0-13 4 16,0-14-26-16,0-13-8 15,0-11 26-15,0 0 71 16,8-28 58-16,14-17-111 16,10-16-42-16,11-12-4 15,17 0-6-15,13 3 2 16,14 5-6-16,-1 11-5 15,-5 10 0-15,-10 16-36 16,-17 8-40-16,-19 8-34 0,-13 9-43 16,-22 3-79-16,-25 6-251 15,-26 11-8-15,0 0-202 0</inkml:trace>
          <inkml:trace contextRef="#ctx0" brushRef="#br1" timeOffset="130009.3247">10483 10562 892 0,'0'0'291'0,"0"0"7"16,0 0-128-16,119 18-95 16,-54-18-75-16,38 0-26 0,-17 0-135 15,-15 0-445-15</inkml:trace>
        </inkml:traceGroup>
        <inkml:traceGroup>
          <inkml:annotationXML>
            <emma:emma xmlns:emma="http://www.w3.org/2003/04/emma" version="1.0">
              <emma:interpretation id="{392C0F66-AE7E-4997-8726-89FF7C73CCE5}" emma:medium="tactile" emma:mode="ink">
                <msink:context xmlns:msink="http://schemas.microsoft.com/ink/2010/main" type="inkWord" rotatedBoundingBox="29425,16515 30759,16394 30822,17095 29488,1721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130991.755">11866 10357 734 0,'0'0'247'15,"0"0"10"-15,-136 94-87 16,82-54-73-16,6 8-97 0,15-10-31 16,17-14-299-16</inkml:trace>
          <inkml:trace contextRef="#ctx0" brushRef="#br1" timeOffset="130857.1151">11676 10325 789 0,'0'0'289'15,"0"0"-24"-15,0 0-96 16,0 0-59-16,0 0-25 16,0 0 23-16,0 0 9 0,111 125-51 15,-73-86-41 1,-5-2-15-16,-4-5-10 0,-2-6-18 15,-5-7-49-15,8-19-61 16,-11 0-198-16,-3-13-396 0</inkml:trace>
          <inkml:trace contextRef="#ctx0" brushRef="#br1" timeOffset="131332.1692">12347 10248 785 0,'0'0'248'0,"0"0"31"16,0 0-55-16,52-117-26 0,-44 90-62 15,0 9-64-15,-8 6 3 16,0 12-27-16,0 0-48 16,0 24-16-16,0 19 16 15,0 14 0-15,-8 11 1 16,0 8 14-16,-3-2-3 16,-3-4 9-16,6-9-10 15,6-9-11-15,2-15-31 16,16-23-109-16,11-11-158 15,8-3-897-15</inkml:trace>
          <inkml:trace contextRef="#ctx0" brushRef="#br1" timeOffset="131617.7508">12818 10287 354 0,'0'0'950'15,"0"0"-674"-15,0 0-68 16,0 0-103-16,-135 137-31 16,105-79-9-16,14 4-23 15,13-3-1-15,3-8-9 16,25-10 20-16,15-13-5 16,14-14-19-16,3-11-12 15,-8-3-1-15,-9-16 10 0,-12-11 24 16,-26-3 3-16,-4-3-52 15,-42 2 0-15,-15 5-67 16,-52 18-111-16,11 7-128 16,10 1-699-16</inkml:trace>
        </inkml:traceGroup>
        <inkml:traceGroup>
          <inkml:annotationXML>
            <emma:emma xmlns:emma="http://www.w3.org/2003/04/emma" version="1.0">
              <emma:interpretation id="{AF8075B5-61A9-47A5-8A50-78AD62248A41}" emma:medium="tactile" emma:mode="ink">
                <msink:context xmlns:msink="http://schemas.microsoft.com/ink/2010/main" type="inkWord" rotatedBoundingBox="31644,16176 33265,16029 33334,16796 31713,16943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135676.0184">13857 9860 925 0,'0'0'340'0,"0"0"-146"15,0 0-106-15,0 0-53 16,0 0-15-16,0 0 25 16,0 0 43-16,-24 76 2 15,16-34-24-15,0 6 6 16,0 8 8-16,2 3-17 15,6 1-7-15,0 1-7 16,0-3-16-16,6-8-8 16,13-7-18-16,10-13-7 0,9-5 17 15,6-11 3-15,2-8-20 16,8-6-24-16,-11-6-90 16,11-38-77-16,-13 2-87 15,-12-3-499-15</inkml:trace>
          <inkml:trace contextRef="#ctx0" brushRef="#br1" timeOffset="135962.6006">13836 10063 806 0,'0'0'130'16,"0"0"-11"-16,103 20-119 15,-25-20-36-15,1-5-320 0</inkml:trace>
          <inkml:trace contextRef="#ctx0" brushRef="#br1" timeOffset="135850.7226">13836 9923 1333 0,'0'0'323'15,"0"0"-209"-15,0 0-69 0,151-56-26 16,-75 32-19-1,-6 2-9-15,-5-2-55 0,-24 8-188 16,-19 4-336-16</inkml:trace>
          <inkml:trace contextRef="#ctx0" brushRef="#br1" timeOffset="136352.9659">14447 9932 793 0,'0'0'134'0,"0"0"99"16,-48 148-49-16,31-85-61 16,9-6-18-16,0-5-19 15,8-12-28-15,0-10-7 16,0-8-25-16,0-11-17 16,0-8 6-16,-3-3 35 15,-2-1 57-15,-9-25-5 16,12-15-62-16,-4-10-34 0,6-10-6 15,30-6-1 1,19 1-14-16,27 2-39 0,-1 11 29 16,9 11 15-16,-16 14 9 15,-14 15 1-15,-21 11-6 16,-17 2-4-16,-16 15-28 16,-16 13 11-16,-33 5 18 15,-16 4 9-15,-8 0 0 16,-11-2-42-16,5 0-49 15,28-9-261-15,19-11-292 0</inkml:trace>
          <inkml:trace contextRef="#ctx0" brushRef="#br1" timeOffset="136758.0397">14921 10132 652 0,'0'0'158'0,"-38"95"19"15,19-35-61-15,-3 2 30 16,1-8-53-16,10-11-28 16,-3-14-1-16,12-15-25 15,2-9 8-15,0-5 104 16,0-21-15-16,0-19-92 15,0-12-32-15,0-15-7 16,8-8-5-16,19 2-19 0,24 2 3 16,6 7 1-16,8 14 4 15,-3 15 11-15,-8 17 0 16,-13 13 0-16,-17 5-1 16,-13 11-6-16,-11 21 7 15,0 6 7-15,-24 8 9 16,-11 8-1-16,-6 3-8 15,-5 2 9-15,0 0-15 16,19-5 8-16,5-10-9 16,22-14-6-16,25-26-85 15,21-4-132-15,5-12-414 0</inkml:trace>
          <inkml:trace contextRef="#ctx0" brushRef="#br1" timeOffset="136978.4517">15265 10214 766 0,'0'0'185'15,"0"0"84"-15,0 0-115 16,-33 102-38-16,47-93 45 16,18-9-6-16,9 0-67 15,-1-19-50-15,-7-9-10 16,-12-6-28-16,-10-2-1 15,-11-2-27-15,-16-2-107 0,-11 10-426 16,3 8-199-16</inkml:trace>
        </inkml:traceGroup>
        <inkml:traceGroup>
          <inkml:annotationXML>
            <emma:emma xmlns:emma="http://www.w3.org/2003/04/emma" version="1.0">
              <emma:interpretation id="{1AFE3094-A511-41DC-8468-D42868864833}" emma:medium="tactile" emma:mode="ink">
                <msink:context xmlns:msink="http://schemas.microsoft.com/ink/2010/main" type="inkWord" rotatedBoundingBox="33368,16482 33648,16457 33682,16833 33402,16859"/>
              </emma:interpretation>
              <emma:one-of disjunction-type="recognition" id="oneOf21">
                <emma:interpretation id="interp33" emma:lang="" emma:confidence="0">
                  <emma:literal>M</emma:literal>
                </emma:interpretation>
                <emma:interpretation id="interp34" emma:lang="" emma:confidence="0">
                  <emma:literal>m</emma:literal>
                </emma:interpretation>
                <emma:interpretation id="interp35" emma:lang="" emma:confidence="0">
                  <emma:literal>9</emma:literal>
                </emma:interpretation>
                <emma:interpretation id="interp36" emma:lang="" emma:confidence="0">
                  <emma:literal>n</emma:literal>
                </emma:interpretation>
                <emma:interpretation id="interp37" emma:lang="" emma:confidence="0">
                  <emma:literal>r</emma:literal>
                </emma:interpretation>
              </emma:one-of>
            </emma:emma>
          </inkml:annotationXML>
          <inkml:trace contextRef="#ctx0" brushRef="#br1" timeOffset="137373.5397">15549 10191 681 0,'0'0'160'0,"0"0"15"16,0 0-13-16,-30 101-23 15,22-75-39-15,0-4-25 16,8-8-37-16,0-10-22 0,0-4 45 16,0-3 62-1,8-25-77-15,13-11-34 0,-4-5-11 16,-1-2 0-16,0 7 0 15,0 11 9-15,-7 12 10 16,-4 10-20-16,-2 6-13 16,-3 8-21-16,0 16 20 15,0 3 2-15,0 3-1 16,0-5 13-16,0-9-1 16,8-9 1-16,5-5 17 15,6-2 7-15,3 0-6 16,2-5-9-16,-2 1 30 15,-3 4-16-15,-3 4-23 16,0 22-9-16,-8 12-2 16,-8 27-16-16,0-10-62 0,0-9-495 15</inkml:trace>
        </inkml:traceGroup>
      </inkml:traceGroup>
    </inkml:traceGroup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39:19.2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6CABDD-286D-4701-9F62-2E6BCFA1078C}" emma:medium="tactile" emma:mode="ink">
          <msink:context xmlns:msink="http://schemas.microsoft.com/ink/2010/main" type="writingRegion" rotatedBoundingBox="11870,14323 19058,14244 19092,17356 11905,17435"/>
        </emma:interpretation>
      </emma:emma>
    </inkml:annotationXML>
    <inkml:traceGroup>
      <inkml:annotationXML>
        <emma:emma xmlns:emma="http://www.w3.org/2003/04/emma" version="1.0">
          <emma:interpretation id="{1F5A52FD-B7B5-4BDD-8332-D0375B8281FD}" emma:medium="tactile" emma:mode="ink">
            <msink:context xmlns:msink="http://schemas.microsoft.com/ink/2010/main" type="paragraph" rotatedBoundingBox="12421,14217 16917,14520 16880,15082 12384,147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88F0EE-B3D9-46A6-9D00-5490C90F28F0}" emma:medium="tactile" emma:mode="ink">
              <msink:context xmlns:msink="http://schemas.microsoft.com/ink/2010/main" type="inkBullet" rotatedBoundingBox="12415,14316 12930,14350 12902,14768 12387,14733"/>
            </emma:interpretation>
          </emma:emma>
        </inkml:annotationXML>
        <inkml:trace contextRef="#ctx0" brushRef="#br0">-65-10 664 0,'0'0'134'16,"0"0"60"0,0 0 8-16,0 0-40 15,0 0-43-15,0 0-63 16,0 0-26-16,-22-10-11 15,22 21-19-15,-8 12 1 16,8 6 15-16,0 3 4 16,-8 1 2-16,8-4-1 15,0-3-7-15,0-5-13 0,0-8-1 16,0-6 0-16,0-4 0 16,0-3 0-16,0 0 0 15,0-5 33-15,0-13-8 0,0-7-15 16,0 2-10-16,0-2 0 15,0 3 0-15,0 6 0 16,0 0 1-16,16 4 0 0,-3 3 5 16,4 1-6-16,7 3-6 15,9 1 6-15,-1 4 0 16,6 0 1-16,-3 0 6 16,-5 2-4-16,2 7 3 15,-10 2-6-15,-3 2-1 16,-6 0 1-1,-4 1 0-15,-9 0 13 16,0 1 21-16,-14-2 4 16,-13 1-9-16,-11-2-4 15,-3-3-19-15,1-4-6 16,2-1-41-16,6-3-56 16,10 3-59-16,6 0-250 15,13 0-790-15</inkml:trace>
        <inkml:trace contextRef="#ctx0" brushRef="#br0" timeOffset="-623.2967">0-3 573 0,'0'0'143'0,"0"0"92"16,0 0-51-16,0 0-42 0,0 0-29 15,0 0-25-15,0 0-11 16,-6-6-13-16,6 6-16 16,0 0-8-16,0 0-10 15,0 0 0-15,0 0-22 0,0 0-8 16,0 8 0-16,8 9 4 16,14 6 23-16,2 7 9 15,6 3 10-15,5 2-7 0,3 4-2 16,3 0-17-16,-3 0 1 15,-6-4-11-15,6-2 6 16,-11-3-15-16,-5-6-1 16,-3-4 2-16,-6-5-1 15,-5-6 0-15,-8-2-1 16,0-3-40-16,0-4-30 16,0 0-39-16,-21-8-47 15,-4-4-522-15</inkml:trace>
      </inkml:traceGroup>
      <inkml:traceGroup>
        <inkml:annotationXML>
          <emma:emma xmlns:emma="http://www.w3.org/2003/04/emma" version="1.0">
            <emma:interpretation id="{7D3DA216-FB3B-447E-A5E3-4201858154DB}" emma:medium="tactile" emma:mode="ink">
              <msink:context xmlns:msink="http://schemas.microsoft.com/ink/2010/main" type="line" rotatedBoundingBox="13571,14295 16917,14520 16880,15082 13533,14857"/>
            </emma:interpretation>
          </emma:emma>
        </inkml:annotationXML>
        <inkml:traceGroup>
          <inkml:annotationXML>
            <emma:emma xmlns:emma="http://www.w3.org/2003/04/emma" version="1.0">
              <emma:interpretation id="{2B4D0DF6-4DF1-4151-910B-86E2EC6EE629}" emma:medium="tactile" emma:mode="ink">
                <msink:context xmlns:msink="http://schemas.microsoft.com/ink/2010/main" type="inkWord" rotatedBoundingBox="13561,14442 14817,14526 14789,14941 13533,148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66.7333">1198 307 553 0,'0'0'208'16,"0"0"25"-16,0 0-61 15,0 0-22-15,0 0-28 0,0 0-22 16,0 0-12-16,-13-22-7 15,5 18-21-15,-3 0-6 32,-3 3-17-32,3 1-28 15,-10 0-8-15,5 0 1 0,-1 4-1 16,1 9-1-16,0 3-8 16,2 1 7-16,6 3-10 15,6 3 4-15,2 3-2 16,0-1 9-16,0 1 0 15,8-2 1-15,2-4-1 0,7-5 0 16,4-2-7-16,-4-6 1 16,-1-5 1-16,8-2 5 15,-2 0 0-15,-6-7 1 16,3-12 12-16,-5-7-13 16,-6-3 1-16,0-4 5 15,-8-6-5 1,0 0-1-16,0-2 5 15,0 1-4-15,-8 4-1 16,-6 6 8-16,6 9 3 16,0 3 9-16,5 6 18 15,3 7-6-15,-5 1-4 0,5 4-15 16,0 0-13 0,0 0-10-16,0 0-9 0,5 12 0 15,6 10 17-15,3 4 1 0,2 6 1 16,0 3 0-16,8 3 8 15,1-1-6-15,-1-2 4 16,-2-5-6-16,10-7 6 16,-2-6-6-16,-3-8-1 15,5-7-1-15,-2-2 2 0,-5 0-1 16,-4-15 1-16,-10 1 0 16,-6-5 0-16,-5 3 0 15,0-1-1-15,-16 4-24 16,-5 4-5-16,2 9-4 15,-3 0 13-15,8 10 1 16,4 15 13 0,4 4-12-16,6 2 8 15,8-1 10-15,22-4-34 16,3-6-25-16,7-7-29 16,28-9-87-16,-17-4-103 15,-5 0-91-15</inkml:trace>
          <inkml:trace contextRef="#ctx0" brushRef="#br0" timeOffset="2794.9897">2024 250 71 0,'0'0'780'0,"0"0"-540"16,0 0 35-16,0 0-109 15,0 0-89-15,0 0-25 16,0 0-5-16,56-69 1 16,-39 66 0-16,-1 3-26 0,0 0-15 15,-2 3 5-15,-3 13-3 16,-6 4-8-16,-2 5 4 0,-3 7-5 15,0-1-1-15,-8 4 0 16,-11 1-6-16,2-1 0 16,1 0 1-16,3-4 6 15,4 1-10-15,9-6 9 16,0-4 1-16,0-6 5 16,9-4 7-16,12-7-12 15,4-1-1-15,2-4-10 16,2 0-25-16,9 0-100 15,-11-8-189-15,-5-1-362 0</inkml:trace>
        </inkml:traceGroup>
        <inkml:traceGroup>
          <inkml:annotationXML>
            <emma:emma xmlns:emma="http://www.w3.org/2003/04/emma" version="1.0">
              <emma:interpretation id="{BA64BE16-4B5F-4CF1-8E39-3AF4287F7D7E}" emma:medium="tactile" emma:mode="ink">
                <msink:context xmlns:msink="http://schemas.microsoft.com/ink/2010/main" type="inkWord" rotatedBoundingBox="15200,14404 16917,14520 16888,14951 15171,14836"/>
              </emma:interpretation>
              <emma:one-of disjunction-type="recognition" id="oneOf1">
                <emma:interpretation id="interp1" emma:lang="" emma:confidence="0">
                  <emma:literal>n2</emma:literal>
                </emma:interpretation>
                <emma:interpretation id="interp2" emma:lang="" emma:confidence="0">
                  <emma:literal>_ 2</emma:literal>
                </emma:interpretation>
                <emma:interpretation id="interp3" emma:lang="" emma:confidence="0">
                  <emma:literal>_ Z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-2</emma:literal>
                </emma:interpretation>
              </emma:one-of>
            </emma:emma>
          </inkml:annotationXML>
          <inkml:trace contextRef="#ctx0" brushRef="#br0" timeOffset="3506.9578">3041 317 78 0,'0'0'540'0,"0"0"-375"15,0 0 63-15,0 0-75 16,0 0-43-16,0 0 8 16,119 103-50-16,-103-88-23 15,-2-4-9-15,2-5-2 16,-8-6 14-16,0 0 20 15,3-10 18-15,3-9-34 0,-3 1 35 16,5 1 12-16,-3 5-34 16,4 2-35-16,-4 7-17 15,3 3-13-15,3 0-15 16,-2 6-29-16,4 8-32 0,4 3-72 16,15 1-43-1,-7-5-188-15,-4-8-305 16</inkml:trace>
          <inkml:trace contextRef="#ctx0" brushRef="#br0" timeOffset="3908.4701">3834 207 783 0,'0'0'227'0,"0"0"91"15,0 0-87 1,0 0-103-16,0 0-46 16,0 0 1-16,0 0-1 15,114-51-23-15,-85 51-15 16,-4 0-28-16,-9 9-9 15,-8 7-7-15,0 5-1 0,-8 5-11 16,0 4 12-16,-8 3-9 16,-8 2-16-16,2 2 25 0,4-2-1 15,1 0-4-15,4-3 5 16,5-7 5-16,8-6-5 16,22-8 0-16,8-8 11 15,19-3 6-15,8 0-17 16,-3-5-13-16,11-1-55 15,-24 3-111-15,-20 3-354 0</inkml:trace>
          <inkml:trace contextRef="#ctx0" brushRef="#br0" timeOffset="3237.7926">2692 400 679 0,'0'0'172'0,"0"0"56"0,0 0-49 15,0 0-38 1,111-38-26-16,-95 24-31 15,-8 1-16-15,-2 2-8 16,-6 0-26-16,0 0-9 16,-22 2-19-16,0-1-6 15,-2 4-6-15,0 5-10 16,-1 1 15-16,1 0 0 16,16 11-5-16,0 7 6 0,2 7 1 15,6 1 22 1,0 1 12-16,6-2 19 15,18 2-4-15,0-7 2 16,1-1-23-16,7-5-18 16,-2-1-11-16,3-5-28 15,-1-3-36-15,1-5-52 16,-12 0-14-16,9-11-100 16,-14-8-148-16,-8-2-396 0</inkml:trace>
        </inkml:traceGroup>
      </inkml:traceGroup>
    </inkml:traceGroup>
    <inkml:traceGroup>
      <inkml:annotationXML>
        <emma:emma xmlns:emma="http://www.w3.org/2003/04/emma" version="1.0">
          <emma:interpretation id="{BAE47169-2969-4A63-82DD-438EC3DE9A92}" emma:medium="tactile" emma:mode="ink">
            <msink:context xmlns:msink="http://schemas.microsoft.com/ink/2010/main" type="paragraph" rotatedBoundingBox="11881,15324 18440,15252 18448,15977 11889,16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56954-178C-4AB5-B8EE-308C75B529CE}" emma:medium="tactile" emma:mode="ink">
              <msink:context xmlns:msink="http://schemas.microsoft.com/ink/2010/main" type="line" rotatedBoundingBox="11881,15324 18440,15252 18448,15977 11889,16049"/>
            </emma:interpretation>
          </emma:emma>
        </inkml:annotationXML>
        <inkml:traceGroup>
          <inkml:annotationXML>
            <emma:emma xmlns:emma="http://www.w3.org/2003/04/emma" version="1.0">
              <emma:interpretation id="{E0478F8E-B2F0-4579-B762-AA490147AAB2}" emma:medium="tactile" emma:mode="ink">
                <msink:context xmlns:msink="http://schemas.microsoft.com/ink/2010/main" type="inkWord" rotatedBoundingBox="11881,15324 12458,15318 12465,16043 11889,16049"/>
              </emma:interpretation>
              <emma:one-of disjunction-type="recognition" id="oneOf2">
                <emma:interpretation id="interp6" emma:lang="" emma:confidence="0">
                  <emma:literal>'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&lt;</emma:literal>
                </emma:interpretation>
                <emma:interpretation id="interp10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0855.8332">-55 981 456 0,'0'0'166'16,"0"0"36"-16,0 0-14 16,0 0-30-1,0 0-41-15,0 0-1 16,0 0-17-16,0 0-25 0,0 0-19 15,0 0-13-15,0 0-11 16,0 3-2-16,0 3 2 16,-16 6-6-16,0 6-1 15,-8 8-3-15,-1 6-2 16,1 6 3-16,-6 4-2 16,-2 7-6-16,7-3-3 15,4 0-9-15,2-3 4 16,2-3 2-16,-4-1-8 0,5-1 1 15,7-3 7 1,-7-3-7-16,0 0 4 0,0-3-4 16,2-5-1-16,3-3 1 15,6-7-1-15,2-4 2 0,-2-4 0 32,-3-3-2-32,8-3 6 15,0 0 0-15,0 0 3 16,0 0-3-16,0 0 4 15,0 0 8-15,0 0 0 16,0-3 9-16,-8-9-20 0,-1-4-6 16,1-5-1-16,-5 1-1 15,2-5 1-15,-11 2-1 16,3 1-1-16,-5 2 2 16,2 2-1-16,6 6 1 15,3 3 1-15,5 4 8 16,5 2 16-16,-3 2-1 0,6 1-19 15,0 0-5-15,0 0-1 16,14 0-14-16,2 0-4 16,9 0 13-16,7 0 5 0,6 4 1 15,-6 1 0-15,9-1 0 16,-9 1 5-16,-2-1-5 16,-14 1-1-1,-7 3-1-15,-1 0-4 16,-8 2 6-16,0 7 0 15,0 1 1-15,-17 6 9 16,-4 4-2-16,-4 0-7 16,-2-2 6-16,-2-3-7 15,12-6 0-15,-4-2-48 16,13-9-103-16,5-5-93 0,3-1-690 0</inkml:trace>
        </inkml:traceGroup>
        <inkml:traceGroup>
          <inkml:annotationXML>
            <emma:emma xmlns:emma="http://www.w3.org/2003/04/emma" version="1.0">
              <emma:interpretation id="{52D910E4-4407-4674-8ABF-5C6125A20202}" emma:medium="tactile" emma:mode="ink">
                <msink:context xmlns:msink="http://schemas.microsoft.com/ink/2010/main" type="inkWord" rotatedBoundingBox="13043,15392 14746,15373 14750,15748 13047,15767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941.6291">614 1059 757 0,'0'0'115'0,"0"0"-15"0,0 0 26 15,0 0 14-15,5 102-14 0,11-62-23 16,-7 1-11-1,-1 1-18-15,5-3-14 0,-10-3-12 16,-3-7-25-16,0-9-7 16,0-7 0-16,0-7 8 15,0-4 33 1,-3-2 29-16,-18 0-24 16,-4-19-42-16,1-9-2 15,-6-7-18-15,6-7-1 16,16-2-8-16,8-3-5 15,5 5 5-15,22 5 7 16,14 6 2-16,13 5 6 16,0 9-6-16,-5 10 18 0,-1 5-17 15,-7 2 0-15,-11 0 1 16,-14 16-2-16,-8 5-6 16,-8 3-16-16,0 4 5 15,-11 0 9-15,-19-3-15 16,1-3-15-16,-7-7-30 15,-1-6-16 1,7-5-22-16,11-4-97 16,13 0-64-16,6 0-35 0,0 0-236 15</inkml:trace>
          <inkml:trace contextRef="#ctx0" brushRef="#br0" timeOffset="5242.4629">1133 1214 421 0,'0'0'206'15,"0"0"60"-15,0 0-36 16,0 0-55-16,0 0-23 16,0 0-21-16,0 0-22 0,-46-70-21 0,38 70-28 15,-5 0-43-15,2 2-17 16,3 14-4-16,8 7-19 15,0 1 2-15,0 2 4 16,19-3 17-16,10-4 19 16,4-6 0-16,8-9-19 15,5-4-5 1,0 0-16-16,-6-10-39 16,1-16-65-16,-9 4-128 15,-7 2-143-15</inkml:trace>
          <inkml:trace contextRef="#ctx0" brushRef="#br0" timeOffset="5643.4048">1477 1191 108 0,'0'0'287'0,"0"0"-121"15,0 0-36-15,0 0-36 16,78 108-23-16,-61-87 18 16,-9-7-18-16,0-2 9 15,-8-7 4-15,0-2 20 16,0-3 73-16,0 0 13 15,0-6-4 1,0-11-91-16,0-5-47 16,8 0 15-16,0-3-29 15,17 5-34-15,-4 1-3 16,6 5-22-16,3 6-60 16,2 1-3-16,1 5 9 0,-3 2 2 15,-6 0 10-15,-8 0 6 16,6 12 5-16,-14-2 3 0,0 6 2 15,-8-1 4-15,0 6 47 16,0 0 17-16,0 0 36 16,0-4 6-16,0 0 1 15,0-6 1-15,0-3-3 16,19-7 8-16,6-1 4 16,4 0-4-16,17 0-66 0,-2-8-3 15,31 7-92-15,-15 1-93 16,-1 0-436-16</inkml:trace>
        </inkml:traceGroup>
        <inkml:traceGroup>
          <inkml:annotationXML>
            <emma:emma xmlns:emma="http://www.w3.org/2003/04/emma" version="1.0">
              <emma:interpretation id="{BCA50D25-01E1-4223-BD75-5897E49D9BDC}" emma:medium="tactile" emma:mode="ink">
                <msink:context xmlns:msink="http://schemas.microsoft.com/ink/2010/main" type="inkWord" rotatedBoundingBox="15335,15338 18441,15304 18448,15930 15342,15964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691.4933">3287 1201 831 0,'0'0'120'0,"0"0"75"15,0 0-1-15,0 0-74 16,71 102-32-16,-47-72-45 16,-8-2 1-16,9-7-18 0,-12-2 0 15,-2-10-8-15,-3-3-8 16,-2-6 34-16,-6 0 32 15,2-2 19 1,4-17-49 0,-4-1-26-16,4-2-2 0,5 2-17 15,-3 1 12-15,8 4 3 16,-3 6-16-16,4 3-5 16,12 6-1-16,-4 0-11 15,2 0 1-15,3 13-5 16,2 0-2-16,-7-1 2 0,4-3 7 15,-10-2 1-15,-5-7-14 16,7 0 20-16,-12 0 7 16,-1-9 0-16,0-8 15 15,0 1 33-15,0-1 13 16,0 4-3-16,-5 2-5 16,10 5-33-1,-2 2-20-15,11 4-17 16,8 0-30-16,-3 0-13 15,11 12-9-15,-6 1-54 16,6 0-37-16,5-4-97 16,-5-2-92-16,-8-7-189 0</inkml:trace>
          <inkml:trace contextRef="#ctx0" brushRef="#br0" timeOffset="7094.7522">4199 1156 424 0,'0'0'171'0,"0"0"48"16,0 0-12-16,0 0-63 16,33 106-53-1,-17-59-2-15,0 3-24 0,0 1 6 16,-7-2-32-16,-1-5 4 16,-3-9-14-16,-5-5-10 15,0-7 4-15,0-10 18 16,0-6 23-16,-16-7 38 15,-6 0-5-15,6-12-50 16,0-13-1-16,0-4-19 16,2-6 2-16,6-2-11 15,8-2-12-15,0 2-6 16,13 2-2-16,12 4-4 16,7 5 5-16,9 4-1 0,5 5-4 15,3 4 4-15,5 5-5 16,-14 5 7-16,1 3-1 0,-17 0-5 15,-10 0-5-15,-14 10-26 16,0 4 1-16,-17 1 25 16,-15 0 10-16,-6-2-31 15,-8-12-48-15,6-1-88 16,7 0-342-16</inkml:trace>
          <inkml:trace contextRef="#ctx0" brushRef="#br0" timeOffset="7346.0763">4667 981 504 0,'0'0'307'0,"0"0"-5"0,0 0-5 16,0 0-105-16,36 130-57 15,-20-80-15-15,-3 6-33 16,4 2-34-16,7-2-34 16,-2-9-19-16,-3-9-6 0,2-11-72 0,-5-18-79 15,-7-9-175-15,-1 0-449 0</inkml:trace>
          <inkml:trace contextRef="#ctx0" brushRef="#br0" timeOffset="7494.3251">4749 1115 1234 0,'0'0'328'0,"0"0"-111"16,0 0-115-16,0 0-102 16,0 0-134-16,0 0-414 15,0 0-396-15</inkml:trace>
          <inkml:trace contextRef="#ctx0" brushRef="#br0" timeOffset="6213.0604">2984 1322 575 0,'0'0'252'0,"0"0"75"15,0 0-86-15,0 0-48 16,0 0-78-16,0 0-19 0,0 0-34 15,-75-65-34-15,58 65-2 16,-2 0-21-16,-2 7-5 16,10 12-15-16,3 6 14 15,2 1 1-15,6 2 10 16,0-4-4-16,25-3 10 0,-1-7 7 31,9-6-6-31,-4-7 5 16,12-1 12-16,-9 0-3 0,-2-5 3 15,3-6 0-15,-9 0-5 16,-2 0-14-16,-3 1-15 16,-6 3-8-16,-5 0-57 15,8-7-81-15,1 6-98 16,-4-4-398-16</inkml:trace>
          <inkml:trace contextRef="#ctx0" brushRef="#br0" timeOffset="7946.5285">4971 1253 825 0,'0'0'176'16,"0"0"196"-16,0 0-151 0,0 0-74 15,0 0-30-15,46 116-54 16,-30-88-25-16,-5-5-34 31,2-4-4-31,-5-7-69 16,0-12-94-16,3 0-337 0,-5-2-304 0</inkml:trace>
          <inkml:trace contextRef="#ctx0" brushRef="#br0" timeOffset="8409.9398">5471 1197 895 0,'0'0'206'0,"0"0"44"0,0 0-80 15,0 0-90-15,0 0-47 16,0 0 1-16,0 0 11 15,-97 45-14-15,91-25 7 16,6 1-3-16,0-2-15 16,6-5-5-1,13-5 10-15,-3-3 4 16,8-6-13-16,6 0 3 16,0 0-18-16,-3-8-1 15,-3-1-3-15,-2-3-54 16,-6 0-35-16,8-10-30 15,-10 6-165-15,-6-4-291 0</inkml:trace>
          <inkml:trace contextRef="#ctx0" brushRef="#br0" timeOffset="8663.6104">5663 1156 649 0,'0'0'186'0,"0"0"-41"16,0 0-5-16,0 0-32 15,0 0 1-15,0 0-45 16,76 119-2-16,-65-84 1 0,-3-5-11 15,-3-4-7-15,-5-8-14 16,0-5-11-16,0-9 15 16,0-4 46-16,0 0 63 15,0 0 19-15,0-15-27 16,0-7-8-16,9-4-34 16,9-3-69-1,7 1-14-15,5 2-11 16,-6 6-35-16,6 8-55 15,-14 12-70-15,-5 0-125 16,-6 0-305-16</inkml:trace>
        </inkml:traceGroup>
      </inkml:traceGroup>
    </inkml:traceGroup>
    <inkml:traceGroup>
      <inkml:annotationXML>
        <emma:emma xmlns:emma="http://www.w3.org/2003/04/emma" version="1.0">
          <emma:interpretation id="{932D6F21-BA36-40D6-B565-7AA33B1B42EA}" emma:medium="tactile" emma:mode="ink">
            <msink:context xmlns:msink="http://schemas.microsoft.com/ink/2010/main" type="paragraph" rotatedBoundingBox="13349,16023 19096,16082 19083,17371 13335,173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B42D1B-C61F-48EB-ADF7-C90237DA3EEA}" emma:medium="tactile" emma:mode="ink">
              <msink:context xmlns:msink="http://schemas.microsoft.com/ink/2010/main" type="line" rotatedBoundingBox="13349,16023 17402,16065 17396,16554 13343,16512"/>
            </emma:interpretation>
          </emma:emma>
        </inkml:annotationXML>
        <inkml:traceGroup>
          <inkml:annotationXML>
            <emma:emma xmlns:emma="http://www.w3.org/2003/04/emma" version="1.0">
              <emma:interpretation id="{5FEA8D0C-99D3-461D-918C-7B840D76A845}" emma:medium="tactile" emma:mode="ink">
                <msink:context xmlns:msink="http://schemas.microsoft.com/ink/2010/main" type="inkWord" rotatedBoundingBox="13349,16023 16169,16052 16164,16530 13344,1650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268.5513">1723 1710 841 0,'0'0'134'15,"0"0"40"-15,0 0 59 16,0 0-44-16,71 93-65 16,-44-50-18-16,2 2-28 15,1 3-28-15,-5-3-12 16,-6 0-16-16,2-6-22 0,-5-8-5 16,6-9-41-16,-3-7-61 15,5-15-85-15,-2 0-194 16,-3 0-188-16</inkml:trace>
          <inkml:trace contextRef="#ctx0" brushRef="#br0" timeOffset="11537.4842">2191 1988 808 0,'0'0'267'0,"0"0"7"16,0 0-74-16,0 0-86 0,0 0-58 15,0 0-34-15,0 0-4 16,-94 44-1-16,86-27-3 0,8 0-13 16,8-4-1-16,13-2 0 15,12-7 24-15,7-4 4 16,6 0 12-16,-2 0-18 16,2-10-17-16,2-4-5 15,-7-3-29-15,-3-10-69 16,-6 6-66-1,-15 0-372-15</inkml:trace>
          <inkml:trace contextRef="#ctx0" brushRef="#br0" timeOffset="11916.3821">2359 1702 798 0,'0'0'146'16,"0"0"32"-16,0 0 51 15,0 0-74-15,79 114-58 0,-47-71-11 16,-2 3-36 0,-6 1-8-16,1-3-8 0,-9-1-12 15,0-7 11-15,-8-8-11 16,0-8-8 0,-8-9-13-16,0-11 14 15,0 0 18-15,0-9 20 16,0-13-51-16,0-8-2 15,8 1-21-15,6 1 5 16,5 4 15-16,11 10 1 16,2 2 0-16,1 11-1 15,5 1-1-15,-14 0 1 0,6 13 1 16,-20 3 6-16,-1 4-6 16,-9 1 1-16,0 0-1 15,-19 0-6-15,-11-4-21 16,6-4-61-16,-14-13-81 15,11 0-228-15,5-4-577 0</inkml:trace>
          <inkml:trace contextRef="#ctx0" brushRef="#br0" timeOffset="12239.3977">2909 1962 75 0,'0'0'618'0,"0"0"-414"16,0 0-2-16,0 0-35 16,0 0-59-16,0 0-31 15,119 104-14-15,-106-83-24 16,-5-3 5-16,0-5-7 16,-8-6-9-16,0-3 10 15,0-4 26-15,0 0 31 0,0 0 27 16,-8-11-33-16,8-8-27 15,0-5 4-15,0-2-11 16,0-1-28-16,8-3-14 16,22 4-13-16,-3 2 0 15,3 2-34-15,2 6-30 16,6 4-49 0,6 7-94-16,-15 5-61 15,-4 0-469-15</inkml:trace>
          <inkml:trace contextRef="#ctx0" brushRef="#br0" timeOffset="12540.2581">3496 2005 652 0,'0'0'289'15,"0"0"2"-15,0 0-45 16,0 0-119-16,0 0-35 15,0 0-43-15,0 0-8 16,-60 0 4-16,39 0-9 0,12 8 2 16,1 2-8-16,0 2-2 15,8-3-1-15,0 0-4 32,0 0-9-32,8-3 7 0,9-1 3 15,4-3 20-15,4 0-15 16,7-2-29-16,0 0-13 15,23 0-115-15,-15 0-80 16,-7 0-430-16</inkml:trace>
          <inkml:trace contextRef="#ctx0" brushRef="#br0" timeOffset="10701.0133">895 1828 97 0,'0'0'496'16,"0"0"-416"-16,0 0 58 15,0 0 6-15,0 0-11 16,41 108-16-16,-22-73-11 15,-3 0-29-15,-2-1-15 16,-6-1-11-16,0-3-22 0,0-6-7 16,-8-8 10-16,0-3-20 15,0-6 7-15,0-4 23 16,-16-3 16-16,-6 0-14 0,-5-6-24 16,-6-14-11-16,-4-6-9 15,15-5 0-15,6-4-2 31,13 0 2-31,3 2-2 0,24-1 1 16,22 6-5-16,11 8 6 16,5 5 1-16,3 8 16 15,-2 7 11-15,-12 0-4 16,-5 3-4-16,-16 12-6 16,-11 4-14-16,-11 1-9 15,-8 0-7-15,0 2 10 0,-11-1-1 16,-13-4 6-16,-14-4-13 15,5-7-1-15,-5-3-32 16,6-3-24-16,8 0-28 0,24-3-122 16,0-6-114-16,8 4-78 15</inkml:trace>
          <inkml:trace contextRef="#ctx0" brushRef="#br0" timeOffset="11021.0377">1518 1994 449 0,'0'0'176'16,"0"0"106"-16,0 0-39 16,0 0-45-16,0 0-45 15,0 0-49-15,0 0-24 16,-90-7-33-16,74 7-34 15,8 5-13-15,3 8-5 16,5 1 5-16,0 3 1 0,5-2 9 16,14-2-8-16,11-6 14 15,-6-1 13-15,17-6-1 16,-4 0-8-16,-4 0-8 16,8-4-12-16,-9-3-26 15,0-3-42-15,-2-2-77 16,3 0-223-1,-12 2-326-15</inkml:trace>
        </inkml:traceGroup>
        <inkml:traceGroup>
          <inkml:annotationXML>
            <emma:emma xmlns:emma="http://www.w3.org/2003/04/emma" version="1.0">
              <emma:interpretation id="{63088597-8609-4B21-AED9-3274BAAFC61F}" emma:medium="tactile" emma:mode="ink">
                <msink:context xmlns:msink="http://schemas.microsoft.com/ink/2010/main" type="inkWord" rotatedBoundingBox="16828,16175 17400,16181 17396,16554 16824,16548"/>
              </emma:interpretation>
              <emma:one-of disjunction-type="recognition" id="oneOf6">
                <emma:interpretation id="interp14" emma:lang="" emma:confidence="0">
                  <emma:literal>de</emma:literal>
                </emma:interpretation>
                <emma:interpretation id="interp15" emma:lang="" emma:confidence="0">
                  <emma:literal>Oe</emma:literal>
                </emma:interpretation>
                <emma:interpretation id="interp16" emma:lang="" emma:confidence="0">
                  <emma:literal>oe</emma:literal>
                </emma:interpretation>
                <emma:interpretation id="interp17" emma:lang="" emma:confidence="0">
                  <emma:literal>dé</emma:literal>
                </emma:interpretation>
                <emma:interpretation id="interp18" emma:lang="" emma:confidence="0">
                  <emma:literal>Ge</emma:literal>
                </emma:interpretation>
              </emma:one-of>
            </emma:emma>
          </inkml:annotationXML>
          <inkml:trace contextRef="#ctx0" brushRef="#br0" timeOffset="13542.3947">4429 2001 586 0,'0'0'247'0,"0"0"-27"0,0 0-12 15,0 0-77-15,0 0-76 0,0 0 0 31,-111 60-10-31,106-37 6 0,5 1-4 16,0 2-21-16,5-4-9 16,6-5-9-16,11-8-8 15,-6-7 15-15,14-2 4 16,-11-7 8-16,-3-15-3 16,-8-8 4-16,0-7 11 15,-8-3-27-15,0-3-1 0,-2-1-3 16,-7 3-7-16,-4 8 8 15,2 7 1-15,6 11 33 16,2 8 20-16,3 7-63 16,0 0-2-16,11 22-7 15,10 8 9-15,12 3 8 16,-1 4 0-16,9-4-7 16,0-5 8-16,-4-8-1 0,9-9-6 15,-10-6 4-15,-7-5-6 16,-4 0-8-16,-9-7 0 15,-16-8-5-15,0-2-11 32,-3 3-1-32,-26 3-14 0,4 5 1 15,-7 6 11 1,7 4 7-16,-4 20 2 0,20 5 18 16,9 7 12-16,0 0 2 15,17-4-1-15,21-6-7 16,5-6-6-16,3-7-18 15,8-5-2-15,-13-7-144 0,-17-1-523 0</inkml:trace>
        </inkml:traceGroup>
      </inkml:traceGroup>
      <inkml:traceGroup>
        <inkml:annotationXML>
          <emma:emma xmlns:emma="http://www.w3.org/2003/04/emma" version="1.0">
            <emma:interpretation id="{691074DD-F216-4C85-BD5F-5B7EBE183DDA}" emma:medium="tactile" emma:mode="ink">
              <msink:context xmlns:msink="http://schemas.microsoft.com/ink/2010/main" type="line" rotatedBoundingBox="15073,16589 19083,16539 19093,17355 15084,17406"/>
            </emma:interpretation>
          </emma:emma>
        </inkml:annotationXML>
        <inkml:traceGroup>
          <inkml:annotationXML>
            <emma:emma xmlns:emma="http://www.w3.org/2003/04/emma" version="1.0">
              <emma:interpretation id="{0E408352-629D-47AE-9269-92114C3A77EE}" emma:medium="tactile" emma:mode="ink">
                <msink:context xmlns:msink="http://schemas.microsoft.com/ink/2010/main" type="inkWord" rotatedBoundingBox="15077,16863 16148,16849 16153,17319 15083,17333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290.946">2716 2589 605 0,'0'0'309'0,"0"0"2"16,0 0-98 0,0 0-46-16,0 0-61 0,0 0-20 15,-119-31-21-15,108 31-17 16,-2 0-20-16,5 0-28 15,8 6-8-15,0 13-6 0,8 7 3 16,16 7 2-16,9 8 9 16,7 2 0-16,4 1 1 15,-9-2-1-15,-3-3 0 16,-10-6 0-16,-6-5-9 16,-10-4 0-16,-6-4-14 15,-14-4 7 1,-10-2 7-16,-6-6-1 15,-5-8-8-15,-3 0 18 16,14-13-1-16,7-17 1 16,12-9-1-16,5-9-1 15,16-6-4-15,14-4 4 16,2 2 2-16,1 5 16 16,-11 9 21-16,-6 11 20 0,-14 10-15 15,-2 7-27-15,0 5-15 0,-16 5-56 16,0 4-49-1,5 4-51-15,6 14-351 0,5 3-269 16</inkml:trace>
          <inkml:trace contextRef="#ctx0" brushRef="#br0" timeOffset="14807.6808">3390 2797 636 0,'0'0'253'0,"0"0"-19"16,0 0-63 0,0 0-85-16,0 0-2 0,0 0-12 15,0 0-8-15,-16-61 5 16,8 56-5-16,0 0 5 16,-6 2-1-16,3 2-35 15,-2 1-23 1,2 0-10-16,-11 5-10 15,14 13-2-15,0 5 12 16,0 2-2-16,8 1 2 16,0-5 0-16,0-3-9 15,16-6 8-15,0-5-7 16,14-7 8-16,-3 0 8 16,-2 0 11-16,-4-4 2 0,9-7 26 15,-11 2 17-15,-3 0-26 16,6 0-13-16,-3 3-25 15,2 4-16-15,-4 0-88 16,23 2-85-16,-10 0-330 0,-3 0-292 16</inkml:trace>
        </inkml:traceGroup>
        <inkml:traceGroup>
          <inkml:annotationXML>
            <emma:emma xmlns:emma="http://www.w3.org/2003/04/emma" version="1.0">
              <emma:interpretation id="{F401C82F-E9B8-41DB-874C-959688EB5A1F}" emma:medium="tactile" emma:mode="ink">
                <msink:context xmlns:msink="http://schemas.microsoft.com/ink/2010/main" type="inkWord" rotatedBoundingBox="16811,16693 17432,16686 17439,17222 16818,17229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5195.8069">4302 2639 170 0,'0'0'633'15,"0"0"-364"-15,0 0-13 0,0 0-47 16,57-129-66 0,-49 90-7-16,0 1-56 15,-8 7-31-15,0 8-14 16,0 5-10-16,0 13 20 16,0 5-42-16,0 5-3 15,0 25-13-15,8 15 13 16,0 10 1-16,1 8 10 0,4 1-11 15,-5-1-1-15,3-5 1 16,-6-10-1-16,6-12-57 16,3-18-79-16,-3-10-95 15,-3-8-471-15</inkml:trace>
          <inkml:trace contextRef="#ctx0" brushRef="#br0" timeOffset="15531.2208">4773 2462 819 0,'0'0'207'0,"0"0"6"16,0 0-21-16,0 0-83 16,0 0-20-16,-89 108-6 15,72-63-13-15,4 8-19 0,10 1-13 16,3-1-20-1,8-9-15-15,17-8-3 0,15-14-7 32,6-13-7-32,-2-9 6 15,-7 0 6-15,1-21 2 0,-13-6 6 16,-14-5 18-16,-11-3 10 16,-17 3-19-16,-23 6-15 15,-1 9-13-15,-13 13-58 16,-8 16-47-16,18 20-134 15,7 3-339-15</inkml:trace>
        </inkml:traceGroup>
        <inkml:traceGroup>
          <inkml:annotationXML>
            <emma:emma xmlns:emma="http://www.w3.org/2003/04/emma" version="1.0">
              <emma:interpretation id="{06F136F5-86C3-4B85-97BC-EC5792C88150}" emma:medium="tactile" emma:mode="ink">
                <msink:context xmlns:msink="http://schemas.microsoft.com/ink/2010/main" type="inkWord" rotatedBoundingBox="17903,16553 19083,16539 19093,17355 17914,17370"/>
              </emma:interpretation>
              <emma:one-of disjunction-type="recognition" id="oneOf9">
                <emma:interpretation id="interp21" emma:lang="" emma:confidence="0">
                  <emma:literal>bits</emma:literal>
                </emma:interpretation>
                <emma:interpretation id="interp22" emma:lang="" emma:confidence="0">
                  <emma:literal>bi7s</emma:literal>
                </emma:interpretation>
                <emma:interpretation id="interp23" emma:lang="" emma:confidence="0">
                  <emma:literal>b,7s</emma:literal>
                </emma:interpretation>
                <emma:interpretation id="interp24" emma:lang="" emma:confidence="0">
                  <emma:literal>bi7S</emma:literal>
                </emma:interpretation>
                <emma:interpretation id="interp25" emma:lang="" emma:confidence="0">
                  <emma:literal>bi75</emma:literal>
                </emma:interpretation>
              </emma:one-of>
            </emma:emma>
          </inkml:annotationXML>
          <inkml:trace contextRef="#ctx0" brushRef="#br0" timeOffset="16111.0036">5393 2380 856 0,'0'0'130'0,"0"0"58"15,0 0 16 1,62 127-69-16,-46-79-40 16,0 4-15-16,-2 0-7 15,-11-4-10-15,-3-6-19 16,0-9-8-16,0-10-11 15,0-12-9-15,0-8 8 16,0-3 12-16,-9-7 17 16,7-13-35-16,2-4-18 0,0-5-6 15,0-1 0-15,19 4 6 16,10 2-10-16,-1 9 8 16,7 8 1-16,-3 7-6 15,-5 2 0-15,-2 20 6 0,-12 5 1 16,3 1 1-16,-16 1-1 15,0 1-6-15,-8-5 6 0,-13-3 0 16,-4-6-1-16,1-9-18 16,-3-5-29-16,-3-2-42 15,8-3-53-15,3-25-128 16,11 4-71-16,0 2-69 0</inkml:trace>
          <inkml:trace contextRef="#ctx0" brushRef="#br0" timeOffset="16326.6427">5772 2615 897 0,'0'0'197'15,"0"0"156"-15,0 0-107 16,0 0-110-16,0 0-72 0,32 101-47 15,-29-78-9-15,2-3-8 16,-2-2-55-16,2-11-86 16,11-2-167-16,-16-5-345 15</inkml:trace>
          <inkml:trace contextRef="#ctx0" brushRef="#br0" timeOffset="16685.8705">5780 2212 631 0,'0'0'793'0,"0"0"-546"15,0 0-163-15,0 0-18 16,0 0-66-16,0 0-30 16,0 0-62-16,105 17-53 0,-67-1-125 15,-5 3 33 1,4 4 4-16,-10 2 36 0,-5 1 64 15,-6-3 82-15,1-1 51 0,-4 1 75 16,-5-4 49 0,0 5 55-16,-5 2 29 0,5 5-63 15,0 5-5-15,0 11 2 16,1 4-24-16,-1 9-32 16,-3-3-36-16,3-2-21 15,3-9-19 1,-6-8-10-16,4-11-12 15,-9-8-65-15,0-12-124 16,0-5-133-16,-6-2-44 0</inkml:trace>
          <inkml:trace contextRef="#ctx0" brushRef="#br0" timeOffset="17012.0908">6029 2759 717 0,'0'0'105'15,"0"0"-18"-15,108-37-58 16,-51 18 1-16,8-1-21 16,5 0 64-16,0 1-16 0,-7 1 30 31,-15 3-11-31,-15 3-28 16,-9 2-20-16,-16 4-5 0,-8 6 12 15,-3 0-35 1,-18 0 7-16,-1 16-7 0,-2 6 28 15,8 10 47-15,7 6 23 16,9 4 1-16,0-1-9 16,17-1-15-16,7-3 13 0,-2-4-20 15,-6-4-38-15,-8-2-8 16,-8-3 4-16,-8-2 4 16,-22-4-30-16,-27-6-46 15,3-7-153-15,14-5-596 0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2-13T19:19:00.8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DAAD1C-58DF-45F2-B01E-9236A7FF0157}" emma:medium="tactile" emma:mode="ink">
          <msink:context xmlns:msink="http://schemas.microsoft.com/ink/2010/main" type="writingRegion" rotatedBoundingBox="5704,2941 5719,2941 5719,2956 5704,2956"/>
        </emma:interpretation>
      </emma:emma>
    </inkml:annotationXML>
    <inkml:traceGroup>
      <inkml:annotationXML>
        <emma:emma xmlns:emma="http://www.w3.org/2003/04/emma" version="1.0">
          <emma:interpretation id="{02944031-7A3B-4A9A-BB77-9F79E6C95BF8}" emma:medium="tactile" emma:mode="ink">
            <msink:context xmlns:msink="http://schemas.microsoft.com/ink/2010/main" type="paragraph" rotatedBoundingBox="5704,2941 5719,2941 5719,2956 5704,2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FCE267-5E25-4277-B53A-BF6393174E4A}" emma:medium="tactile" emma:mode="ink">
              <msink:context xmlns:msink="http://schemas.microsoft.com/ink/2010/main" type="line" rotatedBoundingBox="5704,2941 5719,2941 5719,2956 5704,2956"/>
            </emma:interpretation>
          </emma:emma>
        </inkml:annotationXML>
        <inkml:traceGroup>
          <inkml:annotationXML>
            <emma:emma xmlns:emma="http://www.w3.org/2003/04/emma" version="1.0">
              <emma:interpretation id="{37F44A39-C544-4464-BE77-635D3B0E9112}" emma:medium="tactile" emma:mode="ink">
                <msink:context xmlns:msink="http://schemas.microsoft.com/ink/2010/main" type="inkWord" rotatedBoundingBox="5704,2941 5719,2941 5719,2956 5704,295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3T19:19:20.5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703E1F-594F-4BF4-83EE-2C6FDECFB170}" emma:medium="tactile" emma:mode="ink">
          <msink:context xmlns:msink="http://schemas.microsoft.com/ink/2010/main" type="writingRegion" rotatedBoundingBox="11849,1501 26426,1401 26431,2052 11854,2152"/>
        </emma:interpretation>
      </emma:emma>
    </inkml:annotationXML>
    <inkml:traceGroup>
      <inkml:annotationXML>
        <emma:emma xmlns:emma="http://www.w3.org/2003/04/emma" version="1.0">
          <emma:interpretation id="{711133FE-27CD-4226-BF66-DBDB3DDD3C29}" emma:medium="tactile" emma:mode="ink">
            <msink:context xmlns:msink="http://schemas.microsoft.com/ink/2010/main" type="paragraph" rotatedBoundingBox="11849,1501 26426,1401 26431,2052 11854,2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532FD9-32EE-447F-B07C-8982C6DEAF0C}" emma:medium="tactile" emma:mode="ink">
              <msink:context xmlns:msink="http://schemas.microsoft.com/ink/2010/main" type="line" rotatedBoundingBox="11849,1501 26426,1401 26431,2052 11854,2152"/>
            </emma:interpretation>
          </emma:emma>
        </inkml:annotationXML>
        <inkml:traceGroup>
          <inkml:annotationXML>
            <emma:emma xmlns:emma="http://www.w3.org/2003/04/emma" version="1.0">
              <emma:interpretation id="{C4A7BDBE-3D97-420B-B77B-EF2BE8443F1E}" emma:medium="tactile" emma:mode="ink">
                <msink:context xmlns:msink="http://schemas.microsoft.com/ink/2010/main" type="inkWord" rotatedBoundingBox="11849,1546 13290,1536 13293,1979 11852,19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371 92 183 0,'0'0'234'0,"0"0"-95"16,0 0 6-16,0 0-32 16,0 0-21-16,0 0-9 15,0-42 8-15,0 37 1 16,0 4 0-16,0-5-14 15,0 3-14-15,0-4-12 16,0 4-16-16,0-5-10 16,0 4-8-16,0-3-1 15,-5 4-4-15,-11 0-5 16,-10 3 0-16,-6 0-8 0,1 0-2 16,5 0 2-16,-10 0 2 15,4 13-2-15,1 2 1 16,0 2-1-16,4 1 0 15,12 4-1-15,-17-1-1 16,17 4 0-16,15 0 1 16,-11 4-5-16,6-4 5 15,5 4-12-15,0-5 11 16,0 1-6-16,0-3 8 16,16-3 2-16,-1 6 17 15,17-9 0-15,-6-1 2 16,10-5-7-16,6-3 2 15,-5-4 2-15,5-3-7 16,-11 0 0-16,16 0-11 16,-16 0-11-16,0-13-44 0,1-6-50 15,-16 6-180-15,-1-2-211 16</inkml:trace>
          <inkml:trace contextRef="#ctx0" brushRef="#br0" timeOffset="415.7384">585 220 354 0,'0'0'127'0,"0"0"-5"0,0 0-31 16,0 0-27-16,0 0-40 16,0 0 1-16,0 0-1 15,-94 40 2-15,78-20 5 16,6 2 9-16,10 3-4 16,0 2 10-16,0-4 2 15,26-1 16-15,5-4 5 16,16-5 30-16,-5-5-4 15,5-8-12-15,-10 0-20 16,4 0-17-16,-9-18-8 0,-6-7-3 16,-26-3-15-1,0-1-4-15,0 1-16 0,0 3-31 16,-42 3-23-16,11 7-60 16,-11 15-116-16,5 0-60 15,6 0-64-15</inkml:trace>
          <inkml:trace contextRef="#ctx0" brushRef="#br0" timeOffset="1100.071">585 220 322 0,'214'72'213'0,"-214"-79"-16"0,10 2-11 0,-10-2-5 0,6 4-53 0,-6 3-32 16,0 0-22-16,0 0-36 15,10 0-18-15,-10 0-20 0,16 0-1 16,-1 10 1-16,1 12 10 16,5 3 1-16,-5 2 7 15,-1-8 7-15,-4 3-9 16,4-4-6-16,1-4 4 15,-16-6-2-15,0-5-6 16,16-3 4-16,-16 0 9 16,0 0 17-16,0 0 17 15,0-3-12-15,0-19-31 16,0-5-10-16,15 4 1 16,-15-2-1-16,16 0 0 15,-5 9 0-15,4-4-1 16,1 6 0-16,0 3 1 15,4 1-1-15,7 3 1 16,-7 0 0-16,7-1 0 0,4 8 0 16,0 0 1-16,1 0 1 15,-1 0 14-15,-5 5-9 16,-5 12 8-16,10 4 2 16,-5 4-4-16,-10 0 9 15,0 0-7-15,-16-3-8 16,15-5 2-16,-15-2-9 15,0-5 0-15,0-1-36 16,0-9-75-16,0 0-92 16,0 0-336-16</inkml:trace>
          <inkml:trace contextRef="#ctx0" brushRef="#br0" timeOffset="671.6373">585 220 322 0</inkml:trace>
        </inkml:traceGroup>
        <inkml:traceGroup>
          <inkml:annotationXML>
            <emma:emma xmlns:emma="http://www.w3.org/2003/04/emma" version="1.0">
              <emma:interpretation id="{CCEA4969-044D-4E06-A59B-3F26900581FA}" emma:medium="tactile" emma:mode="ink">
                <msink:context xmlns:msink="http://schemas.microsoft.com/ink/2010/main" type="inkWord" rotatedBoundingBox="13917,1487 18781,1453 18785,2076 13921,2110"/>
              </emma:interpretation>
            </emma:emma>
          </inkml:annotationXML>
          <inkml:trace contextRef="#ctx0" brushRef="#br0" timeOffset="6488.0386">4596 0 510 0,'0'0'195'0,"0"0"16"16,0 0-7-16,0 0-43 16,0 0-53-16,0 0-54 15,0 0-44-15,-79-74 3 16,53 74-7-16,-5 0-6 16,15 24 7-16,6 1 22 0,-6 0-9 15,11-5-4-15,-6 5-7 16,11-3 1-16,0 3-1 15,0 0 16-15,0 0 14 16,16 3-6-16,10-3 7 16,5 5 6-16,11-7-8 15,5 6-10-15,-15-4-13 16,4 0-8-16,-10-4 3 16,-10 1-9-16,0 0 0 15,-16-1-1-15,0-4-8 16,0 1 6-16,0 2 1 0,-27-8-9 15,-9 0 1 1,-6-9 8-16,-5-3-7 16,16 0 8-16,-1 0 0 15,1-3-6-15,31-21 5 0,0-2-7 16,0-5 8-16,16-10 7 16,31-6-6-16,15 1 2 15,-4-1 9-15,5 2-4 16,-16 7 3-16,-6 1-3 15,-20 8-7-15,-5 8-1 16,-6 5-4-16,-10 4-38 16,0 8-42-16,-10 1-131 15,-6 3-456-15</inkml:trace>
          <inkml:trace contextRef="#ctx0" brushRef="#br0" timeOffset="7016.5545">5013-74 107 0,'0'0'511'15,"0"0"-344"-15,0 0-17 0,0 0-11 16,0 0-30 0,0 0-15-16,0 0-6 0,26 134-8 15,-20-93-23-15,9-4-2 16,-4 0-22-16,-6-2-8 16,5 0-3-16,6-3-5 15,-11-7-16-15,-5-4 8 16,11-9-7-16,-11-5-2 15,5-4 0-15,-5-3 9 16,0 0 5-16,0 0 20 16,0 0-5-16,0-22-14 15,0 1-7-15,0-8 1 16,0 4-7-16,0-3-1 0,16 3 21 16,-6 5 23-1,21-2 3-15,11 0-14 0,-5 4-6 16,20 0-6-1,-10-1 4-15,0 6-9 0,16 0-2 16,-16 1-14-16,0 2-1 16,-16 2-14-16,-5 5-51 15,-26-1-38-15,0 4-53 16,0 0-67-16,0 0-345 0</inkml:trace>
          <inkml:trace contextRef="#ctx0" brushRef="#br0" timeOffset="7242.3073">5180 205 502 0,'0'0'165'0,"0"0"100"15,0 0 38-15,0 0-99 16,0 0-50-16,0 0-56 15,0 0-21-15,199 140-49 16,-168-125-27-16,-15-5-1 16,15-7-77-16,-15-3-117 15,-6 0-445-15</inkml:trace>
          <inkml:trace contextRef="#ctx0" brushRef="#br0" timeOffset="8010.4796">6194 75 201 0,'0'0'271'16,"0"0"-32"-16,0 0 13 15,0 0-12-15,0 0-81 16,0 0-19-16,-183 198-42 15,151-158-17-15,12-8-29 16,-7-4-26-16,12-6-15 16,-1-4-11-16,16-8-2 15,-16-3-42-15,16-7-87 16,0 0-107-16,0 0-150 0</inkml:trace>
          <inkml:trace contextRef="#ctx0" brushRef="#br0" timeOffset="7752.588">5901 147 514 0,'0'0'271'15,"0"0"-28"-15,0 0-16 16,0 0-52-16,0 0-42 16,0 0-36-16,0 0-1 15,167 88-12-15,-120-68-24 16,0 5 1-16,-5-7-36 0,-11 1-11 15,-10-7-14 1,-5 4-7-16,0-7-30 0,-6-3-77 16,-5-3-57-16,6-3-82 15,-11 0-238-15,0 0-44 0</inkml:trace>
          <inkml:trace contextRef="#ctx0" brushRef="#br0" timeOffset="8705.9157">6648-75 506 0,'0'0'157'15,"0"0"-8"-15,0 0 9 16,0 0-88-16,0 0-12 16,0 0 20-16,0 0 12 15,-58 38 4-15,58-8-7 16,0-3-28-16,0 6-3 16,0 3-21-16,16-5 4 15,10 5 0-15,6-4-7 16,-1 0 2-16,5 0 2 0,-4-4-12 15,10 2-5 1,-11-11-5-16,-5 6-8 16,-5-9-4-16,-11-6-2 0,-4 2-1 15,-6-2 0-15,0-1-7 16,-6-3 1-16,-25-3 6 16,-11 0-14-16,-5-3 10 15,5 0 4-15,-5 0 1 16,16 0-6-16,0-12 6 15,15-7 1-15,16 0-1 16,0-6-5-16,0 0 3 16,31-6-3-16,16-6 4 15,11-1 1-15,-11-1 2 16,10-1 5-16,-20 3 0 16,-6 3 1-16,-15-1 5 0,-16 6-2 15,0 4-11-15,0 3-26 16,-31 12-48-16,-22 10-100 15,12 0-373-15,-1 0-448 0</inkml:trace>
          <inkml:trace contextRef="#ctx0" brushRef="#br0" timeOffset="4311.4995">2115 134 644 0,'0'0'211'0,"0"0"-19"15,0 0-26-15,0 0-96 16,0 0-50-16,0 0-7 16,0 0 34-16,0 0 11 15,16 69 4-15,-16-37-20 16,0 3 5-16,15 0-17 15,-15 2-5-15,16-2-10 0,-16 1-7 16,0-7 4-16,0-3-10 16,0-7 6-16,16-5-2 15,-16-5-4-15,0-7-1 16,0-2 8-16,0 0 11 16,0 0 4-16,0 0 11 15,-16-2-15-15,0-21-18 16,1-1 0-16,-1-4-1 15,6-2-1-15,-6-2-7 16,11 1-5-16,-6-1-2 16,6 2 4-16,5 2 1 15,0 1-3-15,0 2-5 16,5 0-7-16,21 0-3 0,6 3 25 16,-1 4 2-16,16 0 0 15,0 7 0-15,-5 5 1 16,-6 6 11-16,6 0-12 15,-26 0 3-15,26 6-1 16,-27 14-2-16,1 4 10 16,-11 1-10-16,-5 3 11 15,0-1-11-15,0 7 1 16,-5-10 1-16,-21 1-2 16,5-3 0-16,-5-5-7 15,-6-2 1-15,17-9 5 16,-1 1 0-16,6 1 1 15,4-4-1-15,6 2-7 16,0 1-4-16,0 8 0 16,0 1 4-16,0-4 8 0,6 7 24 15,20-6 1-15,5 2-4 16,0 0-5-16,1-5-10 16,-6 0-6-16,5 2-15 15,-10-6-31-15,5-6-80 16,-5 0-201-16,-10 0-224 0</inkml:trace>
          <inkml:trace contextRef="#ctx0" brushRef="#br0" timeOffset="4861.506">2763 160 342 0,'0'0'309'16,"0"0"-126"-16,0 0-72 16,0 0-33-16,0 0 25 15,0 0-12-15,0 0 1 16,10 132-4-16,-10-97-20 16,0 1-30-16,0-4-3 15,0-7-6-15,0-7-9 16,0-4-1-16,0-11-10 15,0-3 4-15,0 0 19 16,0 0 34-16,0-12-31 0,0-14-26 16,0-11-9-1,0-1-1-15,0-2-11 0,0 5-1 16,5-2-5-16,11 10 5 16,-6 3-4-16,6 8 9 15,15 3 8-15,-15 1 9 16,15 5-1-16,-5 7-2 15,6 0-5-15,-11 0 0 16,5 0 8-16,-5 0-8 16,5 22 8-16,-11 4 0 15,1 8 1-15,0 1 8 16,-1 5 1-16,-4-1-5 16,-6-3 2-16,6 3-7 0,-11-3 0 15,5-4-3 1,-5-4-6-16,0-3 1 0,0-6-1 15,0-9-27-15,0-4-47 16,0-6-47-16,0 0-86 16,-5-3-143-16,-11-22-549 0</inkml:trace>
          <inkml:trace contextRef="#ctx0" brushRef="#br0" timeOffset="5077.4532">2789 345 697 0,'0'0'241'0,"0"0"-30"0,0 0 15 16,0 0-114-16,0 0-44 15,214-16-39-15,-167 7-29 16,-16 6-5-16,27-4-78 15,-38 7-200-15,-4-5-255 0</inkml:trace>
          <inkml:trace contextRef="#ctx0" brushRef="#br0" timeOffset="5777.4745">3327 128 576 0,'0'0'221'0,"0"0"7"15,0 0-12-15,0 0-123 16,0 0-56-16,0 0-29 15,0 0 28-15,26 47 21 16,-21-19-23-16,5 8 25 16,-4-5-16-16,4 4-6 0,-5-5-21 15,6-5 1-15,-6-8-10 16,5-8-6-16,-10-3 7 16,0-6-8-16,0 0 19 15,0 0 31-15,0-12-14 16,6-20-27-16,-6-3-8 15,0-8 0-15,0-7-1 16,0 5-12-16,0 1 3 16,0 8 8-16,0 11 1 15,0 11 7-15,0 11-4 16,0 3-3-16,0 0-29 16,10 17 11-16,11 16 18 15,10 6 7-15,11-2 2 16,-11 4-7-16,1-6 8 15,-1-5-9-15,-5-13 7 0,5-6 2 16,1-7 7 0,-11-4 2-16,5-7 3 0,21-26-13 15,-16-5-8-15,-5-1-1 16,-5 2-5-16,-5 5 5 16,-1 7 0-16,-4 11 1 15,-6 7 9-15,11 7-10 16,-6 0-12-16,6 18 12 15,0 17 7-15,15 2 3 16,-15 5 1-16,15-4-1 16,-21-1-3-16,6-2-5 15,-11-8-2-15,-5-8-15 0,11 0-71 16,-11-16-60-16,0 1-176 16,0-4-348-16</inkml:trace>
        </inkml:traceGroup>
        <inkml:traceGroup>
          <inkml:annotationXML>
            <emma:emma xmlns:emma="http://www.w3.org/2003/04/emma" version="1.0">
              <emma:interpretation id="{964079A0-6D34-48E4-B55D-6CE63ADE2B61}" emma:medium="tactile" emma:mode="ink">
                <msink:context xmlns:msink="http://schemas.microsoft.com/ink/2010/main" type="inkWord" rotatedBoundingBox="19836,1602 20249,1600 20252,2094 19840,20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793.439">7985 88 677 0,'0'0'236'0,"0"0"24"15,0 0-17-15,0 0-125 16,0 0-51-16,0 0-29 15,0 0 20-15,42 28 6 16,-22-11-11-16,12 5-12 16,-1-3-22-16,0-3-12 15,-4 3-6-15,4-4-1 16,-15-1-28-16,15-8-47 16,-5-3-49-16,5-3-65 0,-10-3-206 15,-5-17-340-15</inkml:trace>
          <inkml:trace contextRef="#ctx0" brushRef="#br0" timeOffset="10031.9377">8397 55 588 0,'0'0'185'16,"0"0"85"-16,0 0-27 15,0 0-69-15,0 0-53 16,0 0-24-16,-78 224-12 15,52-175-24-15,5 2-4 16,5-4-11-16,-10-4-21 16,11-12-12-16,15-5-12 15,0-11-1-15,0-8-6 0,0-4-55 16,0-3-58-16,15-3-60 16,17-26-217-16,9-4-692 0</inkml:trace>
        </inkml:traceGroup>
        <inkml:traceGroup>
          <inkml:annotationXML>
            <emma:emma xmlns:emma="http://www.w3.org/2003/04/emma" version="1.0">
              <emma:interpretation id="{B22EC950-6BA6-4711-900A-0707AEEA3059}" emma:medium="tactile" emma:mode="ink">
                <msink:context xmlns:msink="http://schemas.microsoft.com/ink/2010/main" type="inkWord" rotatedBoundingBox="20984,1459 22868,1446 22871,1926 20987,19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744.3655">9243 49 620 0,'0'0'111'15,"0"0"13"-15,0 0 52 16,0 0-47-16,0 0-5 15,0 0-21-15,0 189-24 16,0-151-20-16,0-2-8 16,11-7-4-16,-11-4-21 15,0-7-13-15,5-11-1 16,-5-4-6-16,0-3 7 16,0 0 17-16,0 0 36 0,0 0 9 15,-16-22-46-15,-5-6-19 16,-5-7-8-16,11-8-2 15,-17-4 1-15,32 2-1 16,-15-2-1-16,15 4-8 16,0 3 1-16,31 5-6 15,11 3 6-15,-6 7-6 16,27 7 14-16,-6 4 6 16,17 6 9-16,-12 8-6 15,-10 0-3-15,-10 0-5 16,5 18 10-16,-15 4-10 15,-17 3-1-15,-15 0 0 0,0 4 0 16,0-1 0 0,-5 1 6-16,-37-1 3 0,-5 5-9 15,16-5 2-15,-11-1-2 16,11 3 1-16,10-10-1 16,10 2-1-16,6-2-7 15,5-7 3-15,0 0 5 16,0-1 14-16,5-2 5 15,27 0 5-15,10-5-2 16,-6-2-12-16,22-3-10 16,4 0-54-16,11 0-85 15,-26 0-77-15,0-18-431 0</inkml:trace>
          <inkml:trace contextRef="#ctx0" brushRef="#br0" timeOffset="11092.8138">10100-1 544 0,'0'0'184'16,"0"0"24"-16,0 0 9 15,0 0-101-15,0 0-22 16,0 0-2-16,0 0-14 15,-141 153 2-15,141-106-23 16,0-5-18-16,0-4 2 16,5-8 16-16,26-13-12 0,11-6 26 15,-11-11 9-15,27 0 5 16,-11 0-16-16,-16-25-18 16,1-8-6-16,-27-2-15 15,5-5-22-15,-10 5-8 16,0-1-40-16,-31 8-65 15,0 11-69-15,-27 13-75 16,11 4-305-16,16 0-177 0</inkml:trace>
          <inkml:trace contextRef="#ctx0" brushRef="#br0" timeOffset="11819.2302">10408 5 453 0,'0'0'293'0,"0"0"-75"15,0 0-13-15,0 0-91 16,0 0-37-16,0 0 3 0,0 0-15 16,-5 107-8-1,5-64-4-15,0-4 3 0,0 1-12 16,0-5-10-16,0-8-14 16,0-7-8-16,0-10-5 15,0-2 2-15,0-8 0 16,0 0 26-16,5 0 45 15,-5-6-11-15,10-21-44 16,-10-5-19-16,6-10 1 16,-6-7-7-16,0 1-1 15,0-7-10-15,0 7 3 16,0 7 2-16,0 7 6 16,0 16-2-16,0 9 2 15,0 9-11-15,0 0-14 16,15 0-16-16,1 30 35 0,0 7 6 15,10 5 0-15,5-1 6 16,-15 3-4-16,15-8 4 16,-5-4 2-16,-5-10 0 15,5-12-7-15,-10-2 13 16,5-8 5-16,5 0 17 16,5-11-15-16,-15-21-21 15,15-3 0-15,0-2-30 16,-4 5 9-16,-12 7 20 15,-10 7 0-15,6 8 1 16,-11 10 5-16,5 0-5 16,6 0-15-16,4 25 15 15,1 11 17-15,5 3 10 0,-6-4 4 16,1 2-13-16,-5-7-6 16,-11-5-12-16,15-3 0 15,-15-2-33-15,0-7-82 16,16-3-93-16,-16-1-156 15,0-9-444-15</inkml:trace>
        </inkml:traceGroup>
        <inkml:traceGroup>
          <inkml:annotationXML>
            <emma:emma xmlns:emma="http://www.w3.org/2003/04/emma" version="1.0">
              <emma:interpretation id="{E0A5A305-C331-483C-943B-EE10AEFD14B1}" emma:medium="tactile" emma:mode="ink">
                <msink:context xmlns:msink="http://schemas.microsoft.com/ink/2010/main" type="inkWord" rotatedBoundingBox="23360,1431 26426,1410 26430,2021 23365,2043"/>
              </emma:interpretation>
              <emma:one-of disjunction-type="recognition" id="oneOf3">
                <emma:interpretation id="interp3" emma:lang="" emma:confidence="0">
                  <emma:literal>kx8</emma:literal>
                </emma:interpretation>
                <emma:interpretation id="interp4" emma:lang="" emma:confidence="0">
                  <emma:literal>k x 8</emma:literal>
                </emma:interpretation>
                <emma:interpretation id="interp5" emma:lang="" emma:confidence="0">
                  <emma:literal>k X8</emma:literal>
                </emma:interpretation>
                <emma:interpretation id="interp6" emma:lang="" emma:confidence="0">
                  <emma:literal>k x8</emma:literal>
                </emma:interpretation>
                <emma:interpretation id="interp7" emma:lang="" emma:confidence="0">
                  <emma:literal>k x</emma:literal>
                </emma:interpretation>
              </emma:one-of>
            </emma:emma>
          </inkml:annotationXML>
          <inkml:trace contextRef="#ctx0" brushRef="#br0" timeOffset="15258.7971">12262-101 10 0,'0'0'683'16,"0"0"-487"-16,0 0-50 15,0 0-6-15,0 0-59 16,0 0 32-16,0 0-27 16,15 163-29-16,1-116-12 15,0-1-6-15,-1 1-13 16,-4-5-11-16,-6-7-6 0,6-2-1 16,-11-11 4-1,0-9-11-15,5-1 0 0,-5-9 1 16,0-3 14-16,0 0 6 15,0 0 52-15,0 0 8 16,0-18-47-16,0-4-20 16,0-3 5-16,-5 0 7 15,5 0-4-15,0 2 5 16,0-2 10-16,20 0 0 16,7 0-13-16,30 0-7 15,-10 1-6-15,5-1 0 16,6 9-2-16,4 0-4 15,-15 4-6-15,0 0-1 16,-15 9-5-16,-6-1-25 16,-11 4-49-16,-15 0-66 0,0 0-73 15,-10 0-137-15,-21 12-15 16,-6-2-324-16</inkml:trace>
          <inkml:trace contextRef="#ctx0" brushRef="#br0" timeOffset="15459.4105">12429 227 535 0,'0'0'146'0,"0"0"164"16,0 0 42 0,0 0-143-16,0 0-77 0,0 0-28 15,230 110-50-15,-173-94-32 16,-10-7-22-16,-16-2-19 15,6-7-99-15,-11 0-166 16,5 0-695-16</inkml:trace>
          <inkml:trace contextRef="#ctx0" brushRef="#br0" timeOffset="15887.4515">13285 130 766 0,'0'0'278'16,"0"0"1"-16,0 0-66 16,0 0-98-16,0 0-27 0,0 0 10 15,0 0-15 1,204 79-17-16,-147-47-7 0,6-4-26 15,-5 0-21-15,-11-6-11 16,-11 0-1-16,-10-9-19 16,-10-1-45-16,0-6-58 15,-16-6-42-15,0 0-37 16,0 0-173-16,0-18-436 0</inkml:trace>
          <inkml:trace contextRef="#ctx0" brushRef="#br0" timeOffset="16138.8483">13682 55 608 0,'0'0'149'0,"0"0"99"16,0 0 37-16,0 0-96 15,0 0-38-15,0 0-31 16,-151 214-28-16,109-164-23 15,5-7-21-15,6-4-26 16,5-11-12-16,5-3-10 16,11-10-7-16,-6-5-59 15,16-5-74-15,0-5-70 16,0 0-281-16,31-22-507 0</inkml:trace>
          <inkml:trace contextRef="#ctx0" brushRef="#br0" timeOffset="16767.975">14340-120 555 0,'0'0'116'0,"0"0"-15"16,0 0 60-16,0 0-83 15,0 0-26-15,0 0 19 16,0 0 5-16,-167-12-10 15,151 36-14-15,6 1 19 16,10 7-21-16,0-1-8 16,0 5 0-16,0 0 10 15,10 0-14-15,22 0-6 16,-1 2-7-16,0-1 3 16,16 2-8-16,-5-5 5 15,-10-2-5-15,-1-2-9 16,-15-5-10-16,-1 0 7 15,-15-8-8-15,0 1 1 0,0 0-1 16,-15-4 1-16,-27 2-1 16,-5-11-1-16,0 2-7 15,0-7 6-15,5 0 1 16,11 0-5-16,15-7 6 16,11-11 0-16,5-7-1 15,0-6 1-15,15-5 1 16,38-7 5-16,4-7 0 15,21 0 4-15,-4-3 0 16,-12 3 5-16,-15 0-1 0,-15 3-8 16,-17 8 3-1,-15 1-9-15,0 8-29 0,-62 17-84 16,4 9-173-16,-5 4-474 16</inkml:trace>
          <inkml:trace contextRef="#ctx0" brushRef="#br0" timeOffset="14687.9083">11724 31 230 0,'0'0'288'0,"0"0"-25"16,0 0-26-16,0 0 3 16,0 0-69-16,0 0-36 15,0 0-10-15,0-57-17 16,0 50-14-16,0-1-27 15,0 4-14-15,-16-2-32 16,-15 2-21-16,5 4 0 16,5 0 0-16,-10 0 0 15,4 0 0-15,7 10-1 16,4 4-7-16,5 3 2 16,6-4-1-16,-5 7-9 15,10 4 2-15,0-5 3 16,15 10 9-16,17 4 2 0,10-2 8 15,5 4 3 1,0-1-3-16,10-4-7 0,-10 0 0 16,-10-5 1-16,-11-8-1 15,-11 1-1-15,-9-8 1 16,-6-2-1-16,0-4-1 16,0 2-19-16,-16 1 0 15,-15-2 19-15,-6-4-5 16,-5 5 6-16,11-6 1 15,0 0 6-15,15 0 2 16,16-12 1-16,0-13-10 16,0-3-9-16,31-7 3 15,27-9 6-15,-22 6 0 16,11-2 2-16,-15 4-1 0,-1 8 5 16,-21 3-6-16,6 7-33 15,-16 5-78-15,0 8-73 16,0 5-146-16,0 0-418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29.5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DDBA6B-197D-4C24-8656-AD829EF19852}" emma:medium="tactile" emma:mode="ink">
          <msink:context xmlns:msink="http://schemas.microsoft.com/ink/2010/main" type="inkDrawing" rotatedBoundingBox="14493,11623 15903,10507 15938,10552 14528,11668" semanticType="callout" shapeName="Other">
            <msink:sourceLink direction="with" ref="{5683F9B6-BF70-4EDB-B8C2-32E849263533}"/>
            <msink:sourceLink direction="with" ref="{B3D3AF96-4272-46D4-B101-8A0AB6266DAF}"/>
          </msink:context>
        </emma:interpretation>
      </emma:emma>
    </inkml:annotationXML>
    <inkml:trace contextRef="#ctx0" brushRef="#br0">10447 546 1194 0,'0'0'123'0,"0"0"-75"15,0 0 79-15,-119 138 39 16,8-36-55-16,-57 38-6 16,-35 24-1-16,-5 6-42 15,16-19 1-15,32-37-31 16,44-35-10-16,43-33-7 15,35-25-15-15,27-16-17 16,19-5-84-16,19-4-172 16,19-12-514-16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0:56.4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AEE346-DBA8-4DEB-B5A1-B1C17DE83596}" emma:medium="tactile" emma:mode="ink">
          <msink:context xmlns:msink="http://schemas.microsoft.com/ink/2010/main" type="writingRegion" rotatedBoundingBox="18244,219 18812,219 18812,575 18244,575"/>
        </emma:interpretation>
      </emma:emma>
    </inkml:annotationXML>
    <inkml:traceGroup>
      <inkml:annotationXML>
        <emma:emma xmlns:emma="http://www.w3.org/2003/04/emma" version="1.0">
          <emma:interpretation id="{01C03FA2-A520-4A2C-8EBE-9E5E095CDBB3}" emma:medium="tactile" emma:mode="ink">
            <msink:context xmlns:msink="http://schemas.microsoft.com/ink/2010/main" type="paragraph" rotatedBoundingBox="18244,219 18812,219 18812,575 18244,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6F22C4-0E4A-4AE0-BDEB-637BC53440D3}" emma:medium="tactile" emma:mode="ink">
              <msink:context xmlns:msink="http://schemas.microsoft.com/ink/2010/main" type="line" rotatedBoundingBox="18244,219 18812,219 18812,575 18244,575"/>
            </emma:interpretation>
          </emma:emma>
        </inkml:annotationXML>
        <inkml:traceGroup>
          <inkml:annotationXML>
            <emma:emma xmlns:emma="http://www.w3.org/2003/04/emma" version="1.0">
              <emma:interpretation id="{6BD6494B-8183-43FF-A558-17E5BAF691EE}" emma:medium="tactile" emma:mode="ink">
                <msink:context xmlns:msink="http://schemas.microsoft.com/ink/2010/main" type="inkWord" rotatedBoundingBox="18244,219 18812,219 18812,575 18244,575">
                  <msink:destinationLink direction="with" ref="{E797C3D8-C982-4B92-824A-83274DFD72D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0 186 633 0,'0'0'166'0,"0"0"33"15,0 0-50-15,0 0 106 16,0 0-20-16,0 0-10 16,0 0-102-16,51-47-73 15,-26 20-24-15,-4 1 18 16,-4 0-14-16,-4 2-21 16,-10 7 0-16,-3 4-9 15,0 6 0-15,0 7-8 16,0 0-42-16,0 17-25 0,-8 10 50 15,0 11 24-15,-1 1 0 16,1-1-7-16,0-5 8 16,8-7 3-16,0-8-3 15,0-5-75-15,16-13-126 16,14 0-288-16,-5-3-266 0</inkml:trace>
          <inkml:trace contextRef="#ctx0" brushRef="#br0" timeOffset="360.8238">568-71 713 0,'0'0'266'0,"0"0"-32"15,0 0-83-15,0 0-10 16,0 0-41-16,-105 63-46 16,67-24-28-16,5 8-7 15,6 1-8-15,14 0 0 16,13-9 5-16,0-7 27 16,24-9 47-16,14-11-2 15,3-7 19-15,-1-5-27 16,-7 0-8-16,-4-11-10 15,-18-9-3-15,-11 0-4 16,-3-5-55-16,-37 6-69 0,-22 6-59 16,-1 9-57-1,-18 15-57-15,19 17-367 0,13 3-415 0</inkml:trace>
        </inkml:traceGroup>
      </inkml:traceGroup>
    </inkml:traceGroup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1:27.8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0-1 202 0,'0'0'296'0,"0"0"-107"16,0 0-49-16,0 0 22 15,0 0 23-15,0 0-36 16,0 0-29-16,0 0-47 0,0 0-16 15,0 0-19-15,0 0-11 16,0 0 17-16,0 0 13 16,0 0-2-16,0 0 13 15,16 0 2-15,6 3-10 16,18 5-30-16,17 1 15 16,19 4 8-16,11-1 9 15,2-2-20-15,14-2-11 16,-9-4-11-16,-7-3 11 15,-14-1 4-15,-16 0-5 16,-17 0-18-16,-10 0-2 16,-16 0-4-16,-6 0-6 15,-8 0-43-15,0 2-109 16,-22 4-151-16,6-2-532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1:31.3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6 753 0,'0'0'169'0,"0"0"-21"16,0 0-50-16,0 0 48 16,0 0-15-16,0 0-50 15,6-6-30-15,-3 5-6 16,5 1-5-16,8 0-21 16,6 0 0-16,2 0-8 15,14 0 5-15,5 1 13 16,11 5 1-16,8 0 5 15,12-1 4-15,20-1 1 16,25-4 5-16,0 0 5 16,-8 0-5-16,-21 0-12 0,-28-6-10 15,3-1-11-15,-11-1-12 16,-8 4-27-16,-22 4-137 16,-21 0-336-16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1:38.78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35 508 0,'0'0'184'0,"0"0"-10"15,0 0-29-15,0 0 7 16,0 0 17-16,0 0-21 16,-3-1-40-16,3 1-18 15,0 0-11-15,0 0-13 16,0 0 0-16,0 0-18 16,0 0-20-16,0 0-5 15,0 0-17-15,0 0 0 16,0 0 5-16,0 0-11 15,0 0-16-15,0 0-1 16,0 0 4-16,0 0 13 0,0 0-6 16,3 0 6-1,5 0 9-15,14 0 9 0,2 0 24 16,6 0-19-16,2 0-22 16,3 1 8-16,3 1-1 15,16-1 8-15,-5 2-15 16,8-3 10-16,5 0-11 15,0 0 0-15,-5 0 1 16,8 0 10-16,-3 0-11 16,-5 0 6-16,-3 0-6 15,-8 0-1-15,-5 0 1 16,-9-4 1-16,6 1-1 16,-13-6 7-16,-1 3 26 15,-8-2 11-15,-5 1-13 16,3-1 10-16,-6 5-11 0,-8-1 11 15,0 0-11-15,0 4-3 16,0 0-7-16,0 0-5 16,0 0-4-16,0 0-11 15,0 0-9-15,0 0 1 16,0 0 7-16,0 0-8 16,0 0 1-16,0 0-2 15,0 0 9-15,0 0-5 16,0 0-6-16,0 0-31 15,0 0-55-15,-16 0-86 16,-1 11-139-16,-7 2-472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3:23.6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957A6F-C0DA-4BD0-9A1A-B39D1E0637E5}" emma:medium="tactile" emma:mode="ink">
          <msink:context xmlns:msink="http://schemas.microsoft.com/ink/2010/main" type="writingRegion" rotatedBoundingBox="761,898 9126,5129 8183,6993 -180,2762"/>
        </emma:interpretation>
      </emma:emma>
    </inkml:annotationXML>
    <inkml:traceGroup>
      <inkml:annotationXML>
        <emma:emma xmlns:emma="http://www.w3.org/2003/04/emma" version="1.0">
          <emma:interpretation id="{5889A7A9-37E3-4DF4-97C4-97B97CC22431}" emma:medium="tactile" emma:mode="ink">
            <msink:context xmlns:msink="http://schemas.microsoft.com/ink/2010/main" type="paragraph" rotatedBoundingBox="761,898 9126,5129 8183,6993 -180,2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538349-136C-4EFC-B403-5D50E7829359}" emma:medium="tactile" emma:mode="ink">
              <msink:context xmlns:msink="http://schemas.microsoft.com/ink/2010/main" type="line" rotatedBoundingBox="761,898 9126,5129 8183,6993 -180,2762"/>
            </emma:interpretation>
          </emma:emma>
        </inkml:annotationXML>
        <inkml:traceGroup>
          <inkml:annotationXML>
            <emma:emma xmlns:emma="http://www.w3.org/2003/04/emma" version="1.0">
              <emma:interpretation id="{2610A765-FD7F-4E1A-AD84-9C5026B66B8F}" emma:medium="tactile" emma:mode="ink">
                <msink:context xmlns:msink="http://schemas.microsoft.com/ink/2010/main" type="inkWord" rotatedBoundingBox="709,1002 2468,1892 1936,2944 177,20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1116 625 706 0,'0'0'328'0,"0"0"-59"16,0 0-109-16,0 0-101 15,0 0-47-15,0 0 7 16,0 0 19-16,17 83 0 16,-9-58 1-16,0-2 0 15,5-5 9-15,-2-5-5 16,3-7 18-16,2-5 5 16,0-1 18-16,0 0-16 15,9-11-35-15,-9-2-18 16,-2 2-8-16,-6 4-6 15,-6 4-1-15,4 3-12 16,-3 0-6-16,10 10-3 16,-2 11 7-16,2 5 14 0,4 1 0 15,-9 4-1-15,8-1-67 16,-2 5-117-16,-12-7-127 16,4-10-613-16</inkml:trace>
          <inkml:trace contextRef="#ctx0" brushRef="#br0" timeOffset="-1254.7412">656 292 875 0,'0'0'307'16,"0"0"-152"-16,0 0-99 16,0 0-46-16,0 0 11 15,0 0 34-15,57 116 12 16,-35-75 4-16,-14-2-26 0,16-4-3 16,-16-7-4-16,1-8-7 15,4-7-9-15,-10-7 0 16,2-5-6-16,3-1 54 15,9 0 14-15,10 0-4 16,11 0-12-16,10-9-25 16,14-6 2-16,9-1-11 15,-6-3-13-15,8 2-12 16,-11 3-9-16,-8 1-34 16,-21 6-66-16,-9 5-93 15,-10 2-210-15,-14 0-636 0</inkml:trace>
          <inkml:trace contextRef="#ctx0" brushRef="#br0" timeOffset="-795.4254">792 96 535 0,'0'0'576'0,"0"0"-375"15,0 0-98-15,0 0-81 0,0 0-21 16,0 0 8-16,21 94 26 15,4-55 25-15,-6-1 23 16,2-8-13-16,-4-9 8 16,12-10-28-16,-12-5 25 15,7-6 32-15,-8-3-25 16,8-16-34-16,-7-2-34 16,-4-1 2-16,-2 1-16 15,-6 7-1-15,-5 4 1 16,0 9 0-16,0 1-11 0,3 5-51 15,3 17 38 1,4 4 17-16,-1 2 1 0,7 2 6 16,-3-4-88-16,4 1-92 15,-9-7-134-15,0-7-561 0</inkml:trace>
          <inkml:trace contextRef="#ctx0" brushRef="#br0" timeOffset="-1991.3129">-17 543 702 0,'0'0'292'0,"0"0"-36"16,0 0-26-16,0 0-14 15,0 0 4-15,0 0-28 0,0 0-16 16,0-18-46-16,13 1-81 16,-5-2-29-16,-5 1 0 15,2 4-11-15,-5 1-8 16,0 7 0-16,0 2-1 15,0 4-9-15,8 0-37 16,-8 15-52-16,17 15 41 16,-9 8 49-16,13 8 8 15,-10-1 0-15,3-2 1 16,-6-11 0-16,0-6-1 16,0-5 0-16,-5-10-48 15,-3-6-71-15,8-5-97 16,0-3-45-16,-2-14-264 0</inkml:trace>
          <inkml:trace contextRef="#ctx0" brushRef="#br0" timeOffset="3176.1565">364 890 26 0,'0'0'378'0,"0"0"-163"15,0 0-75-15,0 0-16 16,0 0 19-16,0 0-17 16,0 0 3-16,0-22-29 15,0 21 15-15,0 1-25 16,0 0-16-16,0 0-11 16,0 0-9-16,0 0-7 15,0 0 2-15,0 0-14 16,0 0-35-16,-3 0-19 15,-10 9 13-15,2 9 6 0,-5 6 0 16,2 3-7-16,6-2 6 16,8-4-8-16,0 0 9 15,14-8 1-15,10-7-1 16,3-6 3-16,3 0 31 16,11-17 10-16,-9-6-6 15,-8-2-6-15,-10 1 16 16,-6 2 20-16,-8 4-22 15,-16 5-46-15,-22 7-56 16,-27 13-136-16,8 19-112 16,3 3-421-16</inkml:trace>
          <inkml:trace contextRef="#ctx0" brushRef="#br0" timeOffset="-1672.1396">267 398 423 0,'0'0'154'15,"0"0"8"-15,0 0-25 16,0 0 21-16,-8 116-53 16,8-72 12-16,0 2-30 15,8-6-5-15,8-5-7 0,16-9 17 16,-2-10 18 0,3-13 20-16,-1-3 8 0,1 0-30 15,-9-15-41-15,-2-5-26 16,-14 0-7-16,-8-1-7 15,0 4-27-15,-8 4-20 16,-22 4-61-16,-3 8-82 16,1 1-61-16,8 17-125 15,7 5-181-15,17-5-164 0</inkml:trace>
          <inkml:trace contextRef="#ctx0" brushRef="#br0" timeOffset="-157158.7866">-1-1 730 0,'0'0'120'15,"0"0"20"-15,0 0-27 16,0 0 23-16,0 0 5 0,0 0-18 16,0 0-37-1,-8 0-31-15,8 0-26 0,0 0-29 16,8 5-18-16,22 7 18 15,16 4 29-15,27 2 12 16,38-1 34-16,32-10 11 16,-8-7-26-16,-24 0-26 15,-30-2-34-15,3-15-81 16,-19 1-122-16,-2-1-483 0</inkml:trace>
          <inkml:trace contextRef="#ctx0" brushRef="#br1" timeOffset="191427.5656">1528 1131 757 0,'0'0'294'0,"0"0"-40"15,0 0-61-15,0 0 15 16,0 0-66-16,0 0-46 0,0 0-5 16,0-74-16-16,8 44-21 15,3-1-24-15,2-6-24 16,3-1-6-16,1 1-5 15,-1 3-49-15,0 6-74 16,-8 9-99-16,0 10-179 16,-8 8-546-16</inkml:trace>
          <inkml:trace contextRef="#ctx0" brushRef="#br1" timeOffset="191578.1633">1568 1093 902 0,'0'0'488'0,"0"0"-196"16,0 0-106-16,0 0-107 16,111-127-79-16,-62 59-19 15,-3 9-201-15,-19 9-787 0</inkml:trace>
        </inkml:traceGroup>
        <inkml:traceGroup>
          <inkml:annotationXML>
            <emma:emma xmlns:emma="http://www.w3.org/2003/04/emma" version="1.0">
              <emma:interpretation id="{D68789AA-FC7F-4D81-844A-8246782DEC86}" emma:medium="tactile" emma:mode="ink">
                <msink:context xmlns:msink="http://schemas.microsoft.com/ink/2010/main" type="inkWord" rotatedBoundingBox="5564,3202 6515,4861 5641,5362 4690,37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0078.8149">4247 2343 38 0,'0'0'108'15,"0"0"-16"-15,0 0-30 16,0 0-1-16,0 0 2 16,0 0 12-16,0 0-14 15,-35 3-8-15,35-3 31 16,-5-2 14-16,2-1-24 16,3-1 20-16,-5 0 37 15,2 0 31-15,-3 3-28 16,6-3-4-16,-2 2-20 0,2 0-8 15,0 2-19 1,0-2-10-16,0 2-20 16,0 0-28-16,0 0-24 0,0 0-1 15,11 0 0-15,13 0-1 16,6 0-6-16,16 0 7 16,2 4 7-16,9 0-7 15,6-1-1-15,1-1 1 16,-1 0 6-16,-1 0-5 15,3-2-1-15,0 0 0 16,-3 2 2-16,3-2-2 16,-3 2 0-16,3 0 0 15,-11 0 1-15,9 1-1 16,-15-1 7-16,-7 0 10 16,-3-2 6-16,-14 2 19 0,-13-2 10 15,-3 0 1 1,-8 0 0-16,0 0-22 0,0 0-13 15,0 0-18-15,-16 0-30 16,-11-2-117-16,-11-4-414 0</inkml:trace>
        </inkml:traceGroup>
      </inkml:traceGroup>
    </inkml:traceGroup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3:52.2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97C3D8-C982-4B92-824A-83274DFD72D9}" emma:medium="tactile" emma:mode="ink">
          <msink:context xmlns:msink="http://schemas.microsoft.com/ink/2010/main" type="inkDrawing" rotatedBoundingBox="18130,2385 18913,2079 18923,2106 18141,2412" semanticType="callout" shapeName="Other">
            <msink:sourceLink direction="with" ref="{6BD6494B-8183-43FF-A558-17E5BAF691EE}"/>
            <msink:sourceLink direction="with" ref="{C0C1ABEE-624A-41E5-BD35-4FB1BAD520EE}"/>
          </msink:context>
        </emma:interpretation>
      </emma:emma>
    </inkml:annotationXML>
    <inkml:trace contextRef="#ctx0" brushRef="#br0">-103 2122 466 0,'0'0'389'0,"0"0"-40"16,0 0-110-16,0 0-63 15,0 0-26-15,111-59-45 16,-46 25-33-16,22-1-19 16,-1-4 5-16,12 4-22 15,-4 1-19-15,-13 6-11 16,-10 4-6-16,-22 7-40 15,-17 6-52-15,-27 11-78 16,-5 0-120-16,-8 0-586 0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3:55.9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3AD68E-E2F7-4D24-8C2B-15784CB68710}" emma:medium="tactile" emma:mode="ink">
          <msink:context xmlns:msink="http://schemas.microsoft.com/ink/2010/main" type="inkDrawing" rotatedBoundingBox="22920,912 24589,889 24607,2205 22937,2228" semanticType="enclosure" shapeName="Other">
            <msink:destinationLink direction="with" ref="{5A462215-33F3-430C-B417-DF05F238EBB7}"/>
          </msink:context>
        </emma:interpretation>
      </emma:emma>
    </inkml:annotationXML>
    <inkml:trace contextRef="#ctx0" brushRef="#br0">1230 168 770 0,'0'0'251'15,"0"0"-48"-15,0 0-101 16,0 0 9-16,-146-73-50 16,89 59-12-16,-13 5-17 15,-3 3 6-15,-8 6-16 0,-6 0-2 16,1 13-5-16,-4 10-2 16,6 6-6-16,3 4 2 15,16 4-9-15,-5 6 1 16,21 6 1-16,3 8 4 15,6 7-6-15,2 4 0 16,11 2-1-16,5 2 0 16,6-5-12-16,16-5 13 15,0-5-1-15,8-7-7 16,16-3 8-16,9-3 0 16,7-5 7-16,12-1-6 15,5-3 11-15,5 3-6 0,5-3-6 16,9 0-9-1,-3-2-19-15,8-3-5 0,3-3 9 16,-2-5 5-16,4-5 8 16,-5-6 1-16,3-9 2 15,-8-2 8-15,0-4 0 16,-3-18 31-16,-3-11 33 16,3-5 18-16,-8-11 35 15,-3-7 15-15,-5-4-39 16,-5-12-6-16,-9-19-25 15,-13-27-13-15,-30-30-12 16,-17-16-28-16,-53 11-9 16,-25 23-21-16,-16 44-16 15,-18 30-7-15,-20 32-89 16,38 14-172-16,16 10-553 0</inkml:trace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4:57.2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F50901-28DA-46F0-8494-D80908D0AB58}" emma:medium="tactile" emma:mode="ink">
          <msink:context xmlns:msink="http://schemas.microsoft.com/ink/2010/main" type="writingRegion" rotatedBoundingBox="29681,16581 31538,16998 31383,17690 29526,17274"/>
        </emma:interpretation>
      </emma:emma>
    </inkml:annotationXML>
    <inkml:traceGroup>
      <inkml:annotationXML>
        <emma:emma xmlns:emma="http://www.w3.org/2003/04/emma" version="1.0">
          <emma:interpretation id="{6D8760B8-2EE7-480B-A9FA-2433272907AB}" emma:medium="tactile" emma:mode="ink">
            <msink:context xmlns:msink="http://schemas.microsoft.com/ink/2010/main" type="paragraph" rotatedBoundingBox="29681,16581 31538,16998 31383,17690 29526,17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87AE18-053B-4B0F-992A-186DAEE6E711}" emma:medium="tactile" emma:mode="ink">
              <msink:context xmlns:msink="http://schemas.microsoft.com/ink/2010/main" type="line" rotatedBoundingBox="29681,16581 31538,16998 31383,17690 29526,17274"/>
            </emma:interpretation>
          </emma:emma>
        </inkml:annotationXML>
        <inkml:traceGroup>
          <inkml:annotationXML>
            <emma:emma xmlns:emma="http://www.w3.org/2003/04/emma" version="1.0">
              <emma:interpretation id="{9A7AF9A7-9A17-4BD8-9DB3-3950A822EF27}" emma:medium="tactile" emma:mode="ink">
                <msink:context xmlns:msink="http://schemas.microsoft.com/ink/2010/main" type="inkWord" rotatedBoundingBox="29681,16581 31538,16998 31383,17690 29526,17274"/>
              </emma:interpretation>
              <emma:one-of disjunction-type="recognition" id="oneOf0">
                <emma:interpretation id="interp0" emma:lang="" emma:confidence="0">
                  <emma:literal>re</emma:literal>
                </emma:interpretation>
                <emma:interpretation id="interp1" emma:lang="" emma:confidence="0">
                  <emma:literal>ore</emma:literal>
                </emma:interpretation>
                <emma:interpretation id="interp2" emma:lang="" emma:confidence="0">
                  <emma:literal>pe</emma:literal>
                </emma:interpretation>
                <emma:interpretation id="interp3" emma:lang="" emma:confidence="0">
                  <emma:literal>rc</emma:literal>
                </emma:interpretation>
                <emma:interpretation id="interp4" emma:lang="" emma:confidence="0">
                  <emma:literal>ré</emma:literal>
                </emma:interpretation>
              </emma:one-of>
            </emma:emma>
          </inkml:annotationXML>
          <inkml:trace contextRef="#ctx0" brushRef="#br0">1161 329 46 0,'0'0'577'15,"0"0"-362"-15,0 0 15 16,0 98 7-16,0-59-99 16,0 0-64-16,0-3-20 15,0-1-10-15,0-6-4 16,0-11 4-16,0-7-6 15,0-9 44-15,-6-2 66 0,4-2 10 16,-6-17-58-16,2-8-69 16,6-4 15-16,0-7 28 15,0-2-29-15,22-1-45 16,2 1-8-16,6 2-44 16,5 7-22-16,-5 5-42 15,8 12-53-15,-11 8-54 16,3 6-135-16,-11 13-221 15,0 8 60-15</inkml:trace>
          <inkml:trace contextRef="#ctx0" brushRef="#br0" timeOffset="239.8703">1423 473 378 0,'0'0'204'0,"0"0"29"16,0 0 67-16,0 0 1 16,0 0-137-16,117 8-68 15,-85-25-13-15,-7 2 26 0,-9-1-39 16,-8 3-4-16,-8 2-15 15,0 3-23-15,-30 3-28 16,-2 5-18-16,-6 0 6 16,3 13 4-16,2 14 8 15,17 7 24-15,8-1-23 16,8-1 0-16,16-7 18 16,27-5 0-16,17-8-19 15,5-9-59-15,21-3-59 16,-21 0-117-16,-11-6-462 0</inkml:trace>
          <inkml:trace contextRef="#ctx0" brushRef="#br0" timeOffset="-891.8967">8 44 474 0,'0'0'115'0,"0"0"28"16,0 0-48-16,-8-13 1 15,8 10-1-15,0 0 5 0,0-3 14 16,0-1-17-16,0 3 6 16,0-1-4-16,0 2-3 15,0 2-19-15,0 1-20 16,0 0-13-16,0 0-22 15,0 1-22-15,0 20 1 16,3 14 19-16,10 10 9 16,-2 15-2-16,5 7-11 15,-2-1-10-15,-6-3 19 16,0-8-11-16,-8-10-8 16,8-14-6-16,-8-12-37 15,6-19-74-15,-6 0-119 16,0-11-457-16</inkml:trace>
          <inkml:trace contextRef="#ctx0" brushRef="#br0" timeOffset="-299.1421">382-153 371 0,'0'0'804'0,"0"0"-549"16,0 0-39-16,0 0-78 16,0 0-69-16,0 0-69 15,0 0-9-15,40 83 0 16,-10-26-1-16,2 26-26 16,-5-4 9-16,3 7 5 15,-14-4 11-15,6-20 3 16,-11-1 8-16,-3-15 0 15,-3-13 9-15,-2-11-9 16,-3-10 1-16,0-8-1 0,0-4 39 16,0 0 43-16,0-16-37 15,6-3-28-15,4-6-17 16,7-1 0-16,12 4-1 16,9 2-7-16,6 7 7 15,2 7 1-15,-6 6 15 16,1 0-8-16,-12 15-7 15,-7 9 13-15,-14 6 9 16,-8 1-11-16,-8 6 2 16,-22-2-13-16,-8-6 0 15,-2-9 0-15,-1-10-61 16,3-23-87-16,11-18-194 16,19-6-449-16</inkml:trace>
          <inkml:trace contextRef="#ctx0" brushRef="#br0" timeOffset="-725.8072">357 421 825 0,'0'0'161'16,"0"0"124"-16,0 0-169 15,0 0-116-15,0 0-27 16,0 0-234-16,0 0-54 0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3:54.8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C1ABEE-624A-41E5-BD35-4FB1BAD520EE}" emma:medium="tactile" emma:mode="ink">
          <msink:context xmlns:msink="http://schemas.microsoft.com/ink/2010/main" type="inkDrawing" rotatedBoundingBox="16161,950 18334,1522 18023,2701 15850,2129" hotPoints="17637,1893 16551,2347 15691,1544 16776,1090" semanticType="enclosure" shapeName="Ellipse">
            <msink:destinationLink direction="with" ref="{E797C3D8-C982-4B92-824A-83274DFD72D9}"/>
          </msink:context>
        </emma:interpretation>
      </emma:emma>
    </inkml:annotationXML>
    <inkml:trace contextRef="#ctx0" brushRef="#br0">-736 1084 492 0,'0'0'277'0,"0"0"11"15,0 0-51-15,0 0-22 16,0 0-13-16,0 0-22 15,0 0-41-15,0 0-38 16,0-4-43-16,0-6-31 16,-8 1-8-16,0-2-12 15,-9-5-5-15,-4 1-2 16,-12-2 1-16,-7-2-2 16,-14 3-6-16,-3 1 2 15,-8 2 4-15,-6 3-4 16,1 0 5-16,0 1 0 15,2 2-1-15,-2 1 0 0,-9 3-9 16,9 3 10-16,-3 0-2 16,-8 1-5-16,-3 12 7 15,5 4-1-15,12 1 0 16,-1 4-11-16,17 1-6 16,5-2-5-16,13 4-1 15,9-3-4-15,-1 4 2 16,4 2 6-16,4 4 7 15,4 6 12-15,2 2-4 16,3 4 4-16,-6 5-6 16,12 0-6-16,2 4 5 15,0 3 0-15,0 2 8 16,0-1-6-16,2-4 0 16,7-5 6-16,-1-5 0 15,5-6 0-15,3-4-1 0,1-5 0 16,7-2 1-16,6-2 0 15,2-2 0-15,9-2 9 16,8-1-8-16,5-4 10 16,11-2-11-16,5-6 9 15,3-4-7-15,11-3-2 16,19 0-7-16,-14-13 5 16,17-9 1-16,-4-7-5 15,-15-6 6-15,8-9 13 16,-9-12 32-16,-7-6 26 15,-22-9 12-15,-3-8 13 16,-30-17-43-16,-24-21-6 16,-57-16-47-16,-51-2-13 0,-30 23-45 15,-11 38-32-15,30 48-57 16,33 22-130-16,23 4-395 0</inkml:trace>
    <inkml:trace contextRef="#ctx0" brushRef="#br0" timeOffset="-3620.3575">-2000 1932 385 0,'0'0'177'15,"0"0"-37"-15,0 0 8 0,0 0 22 16,0 0-27-16,0 0-34 15,0 0-6-15,-8-19 9 16,8 17-12-16,0 2-29 16,0 0-10-16,0 0-9 15,0 0-14-15,0 0-9 16,0 0-16-16,0 0 0 16,0 0-1-16,0 0-12 15,19 0 1-15,11 0 16 16,8 8-2-16,5-1 11 15,3-1-5-15,11 3-8 16,-3-2 2-16,8-1-9 16,3-1-5-16,0 3 0 15,-3-1 12-15,17 2-13 16,-6 2 1-16,-3 2 0 0,9 0-1 16,-6 0 1-16,-3 2-1 15,3-4-9-15,-3-2 9 16,9-3-9-16,-6-4 2 15,-8-2 5-15,3 0-5 16,-12 0 7-16,1 0 0 16,-8-4 0-16,-3-5 0 15,0 5 0-15,-5-2 1 16,-1 1-1-16,-7-1 1 16,-4 1 1-16,-2 1-1 15,-5 0 9-15,-6 3 3 16,-8 1-1-16,-2 0 16 0,-6 0-17 15,0 0 1-15,0 0-4 16,0 0-8-16,0 0 6 16,0-3-6-16,0 3-1 15,0 0 1-15,0-1-21 16,-30 0-68-16,8-2-123 16,-5 1-536-16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5:35.8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831D80-8A0B-4DC5-B69C-84332DFC7639}" emma:medium="tactile" emma:mode="ink">
          <msink:context xmlns:msink="http://schemas.microsoft.com/ink/2010/main" type="inkDrawing" rotatedBoundingBox="11360,4371 12396,4418 12395,4435 11360,4389" shapeName="Other"/>
        </emma:interpretation>
      </emma:emma>
    </inkml:annotationXML>
    <inkml:trace contextRef="#ctx0" brushRef="#br0">-6884 4099 628 0,'0'0'99'0,"0"0"-11"15,0 0-53 1,0 0 46-16,40 0-46 0,-4 0 9 15,15 0 20-15,14 0 20 16,30 0 4-16,24 1 28 16,-6 7-52-16,-4-1 9 15,-20-1-63-15,-19-1 36 16,1 0-6-16,-7-1-40 16,-7-2-28-16,-24 2-106 15,-12-4-216-15,-18 2-274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10.6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D3AF96-4272-46D4-B101-8A0AB6266DAF}" emma:medium="tactile" emma:mode="ink">
          <msink:context xmlns:msink="http://schemas.microsoft.com/ink/2010/main" type="inkDrawing" rotatedBoundingBox="14794,11348 15897,11368 15896,11448 14792,11429" shapeName="Other">
            <msink:destinationLink direction="with" ref="{13DDBA6B-197D-4C24-8656-AD829EF19852}"/>
            <msink:destinationLink direction="with" ref="{9932FCA9-510F-45FF-991F-26D12A7D8A9A}"/>
          </msink:context>
        </emma:interpretation>
      </emma:emma>
    </inkml:annotationXML>
    <inkml:trace contextRef="#ctx0" brushRef="#br0">9338 1399 700 0,'0'0'106'0,"0"0"-1"16,0 0 35-16,0 0 12 15,0 0-53-15,0 0-53 16,0 0-10-16,0 0-11 15,0 0-10-15,0 0 1 16,0 0-2-16,5 1-1 0,11 3 5 16,9 2 14-16,15 4 10 15,14 4-4-15,33 4 20 16,32-1-20-16,33-9 8 16,7-8 8-16,-15 0-8 15,-41-10-7-15,-41-2-6 16,-22-2-33-16,1 3-2 15,-11 1-108-15,-6 1-55 16,-21 5-410-16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5:36.1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B56C76-B2C1-4981-AA21-4A1E268B6FD9}" emma:medium="tactile" emma:mode="ink">
          <msink:context xmlns:msink="http://schemas.microsoft.com/ink/2010/main" type="inkDrawing" rotatedBoundingBox="11478,4609 12385,4431 12390,4457 11484,4636" shapeName="Other"/>
        </emma:interpretation>
      </emma:emma>
    </inkml:annotationXML>
    <inkml:trace contextRef="#ctx0" brushRef="#br0">-6765 4320 605 0,'0'0'293'15,"119"0"103"-15,-5-21-132 16,45-8-102-16,1-6-55 16,-28 4-69-16,-34 8-38 15,-31 11-117-15,-31 4-222 0,-12 1-766 0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6:26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462215-33F3-430C-B417-DF05F238EBB7}" emma:medium="tactile" emma:mode="ink">
          <msink:context xmlns:msink="http://schemas.microsoft.com/ink/2010/main" type="inkDrawing" rotatedBoundingBox="17600,2461 27318,2414 27323,3438 17605,3485" semanticType="callout" shapeName="Other">
            <msink:sourceLink direction="with" ref="{DC3AD68E-E2F7-4D24-8C2B-15784CB68710}"/>
            <msink:sourceLink direction="with" ref="{04F7CCBC-4A96-496C-83FF-CAB59483DFC1}"/>
          </msink:context>
        </emma:interpretation>
      </emma:emma>
    </inkml:annotationXML>
    <inkml:trace contextRef="#ctx0" brushRef="#br0">0 1062 719 0,'0'0'310'16,"0"0"-80"-16,0 0-57 15,0 0-34-15,0 0-13 16,0 0-2-16,0 0-39 15,14-19-5-15,-1 10-26 16,-2-4-26-16,5-1-9 16,1-5-10-16,7-1 3 0,0-5-3 15,6 0 1-15,3-4 6 16,-4 0 11-16,4-1-11 16,-1 0-1-16,1 1-9 15,-3-3-5-15,-6 4 0 16,8 2 0-16,1 0 0 15,-3 1 0-15,2 0 0 16,1 3 0-16,-1 0-1 16,1 0 1-16,-4 2 0 15,12 0 1-15,-1-1 3 16,-2 1-5-16,8-1 0 16,3 1 0-16,-3 1-1 15,3 1 1-15,-1 1 0 0,7-1 0 16,-4 1 0-16,3-3 0 15,8 1 2-15,3-1-1 16,0 0 0-16,11 0 5 16,-3 1-6-16,0 3 0 15,3 3 1-15,-8 0 0 16,7 0-1-16,-10 0 18 16,16-2-17-16,-5 0 6 15,-3 2 11-15,-8 2-8 16,-3 2-4-16,1 2-6 15,-15-2 0-15,15 5 5 16,-12 0-5-16,3 0-1 16,0 3 0-16,-8-2 1 15,6 3 0-15,2 0 0 16,0 0 1-16,-3 0-1 0,4 0 0 16,1 0-1-16,-2 0 1 15,1 0-1-15,-1 0 0 16,-6 4 1-16,-4 4-1 15,2-1 1-15,0 3-1 16,-6 0 1-16,1-1-1 16,-1 0 1-16,-2 1 0 15,8-1-1-15,-5 2 1 16,0 1 0-16,5 1 0 16,-6 1 0-16,-7 3-1 15,7 0-1-15,-2 0 2 16,-5 2-1-16,-1 0 1 15,1-1 0-15,-4 1 1 0,-4 0 0 16,7-3-1-16,-2 3 1 16,2-3 0-16,-7 3 0 15,13-1 5-15,-6 3-6 16,-5 0 1-16,3 2 0 16,0-1 1-16,-6-2 8 15,0 2-8-15,1-3-2 16,-9-1 0-16,8 1 0 15,-2-2 1-15,-6-3-2 16,0 3 2-16,3 1-1 16,-2 0 0-16,4 5 0 15,4-1 1-15,-4 2-1 16,-2 0-1-16,3-4 1 16,-11 0 0-16,2-2-1 0,1-7 1 15,-12-2 0-15,4-2 0 16,-6-4-1-16,3 0 0 15,-3-2 1-15,5-1 1 16,-5 3 0-16,0-3 0 16,0 0-1-16,0 0 1 15,0 0 15-15,0 0-7 16,0 0 8-16,0 0 14 16,0 0 37-16,8 0-9 15,-5-10-19-15,2-5-28 16,3-3-11-16,3-3-1 15,-3-1 0-15,9-4-1 16,-4 1 0-16,3-5 0 0,1 0 1 16,-1 0-1-16,5-2 0 15,-2 0-5-15,3 1 5 16,-3-1 1-16,8 3-2 16,-3-1 0-16,-5 0 1 15,11 3 1-15,-6 0 0 16,1-1-1-16,5 0 1 15,2 0 0-15,0 0 0 16,6 1-1-16,3 1-1 16,0 0 1-16,5 2-7 15,-3 2 7-15,-5 4-5 16,10 0 6-16,-2 4 0 16,-5 1-1-16,8 0 1 0,-3 2 0 15,0 2 0-15,-6 1 0 16,-4 3 0-16,7-1-1 15,-8 3 1-15,-3 1-1 16,6 0 0-16,0 2 1 16,-3 0-1-16,3 0 0 15,0 0 0-15,3 0 1 16,-1 0 0-16,6 0 0 16,-2 0-6-16,2 0 6 15,-6 0 0-15,9 2-1 16,-6 1 1-16,-8 2 0 15,6 0-2-15,-3 0 2 0,-6 1-1 16,1-1 1 0,-3 4-1-16,-1-3-6 0,-2 1 6 15,6 3 0-15,-3 1 1 16,2 0 0-16,-2 1 0 16,-6 2-7-16,-5 1 6 15,3 0-1-15,2 1-7 16,-2 2 0-16,-3 3 0 15,5 3 8-15,1 2-8 16,2 3 9-16,-3 0-1 16,-5 0-5-16,3 0 5 15,-4-1 1-15,4-2-1 16,0 1 0-16,-3 3-7 16,2-1 8-16,-2 1 1 15,3 1 1-15,-6 0-2 0,-2-1 0 16,2 0 0-16,-5 0-1 15,2-2 1-15,-5-3-1 16,1 1 1-16,-7-4-1 16,6-3 1-16,-2-4-1 15,-4-4 1-15,-2-5 0 16,0-2 0-16,6-4-1 16,-6 0 1-16,0 0 0 15,0 0 0-15,0 0 0 16,0 0 1-16,0 0-1 15,0 0 1-15,0 0 1 16,0 0 5-16,0 0-6 16,3 0 5-16,-3 0 8 15,8-5-8-15,-3-6-3 16,11-2-3-16,-2-2 0 0,-3-3-1 16,5-3-8-16,6 1 1 15,-6-4 8-15,3-1-1 16,2-2-8-16,1-1 2 15,-6 2 6-15,3 1-1 16,3-1-8-16,2 2 2 16,1 0 1-16,-1 4 7 15,0-1 0-15,6 3-1 16,-6 1-1-16,9 2-5 16,-1-2-5-16,1 3 11 15,-3-1-8-15,8-1 9 16,2-1 0-16,-5 3-8 15,11-4 8-15,0 2-1 0,0-1-8 16,3 1-1-16,2-1 9 16,4 0-11-16,1 1 3 15,-4-1-3-15,-1 1 3 16,1-1 9-16,-4 1-8 16,1 1 8-16,0 2-1 15,-9 1 1-15,6 2 0 16,-8-2-1-16,3 3 2 15,-1 2-1-15,-7 0 0 16,-1 3 0-16,1 2 0 0,-3 0 0 16,-1 2-1-1,-2 0 0-15,-2 0-5 0,5 0 5 16,2 5 0-16,0 5 0 16,6-1 1-16,0 2-1 15,-3 0 1-15,3 4 0 16,3-1 1-16,-3 2 0 15,-3-2 0-15,-5 4 0 16,2-2-1-16,-7 4 0 16,-1 0 0-16,-2 0-2 15,-3 1 2-15,-1 1 0 16,-1-1-1-16,-1 1 0 16,-5-3 1-16,5 4 0 15,-2-1 0-15,2 1-1 16,0 0 0-16,0-1 1 0,0 1 0 15,1-1 0-15,-1 0 0 16,0-2 1-16,0 2 3 16,1 2-3-16,4 1-1 15,-4 0 1-15,-1 1-1 16,0 0 0-16,-2 0 1 16,-4-2 1-16,4-4 6 15,-3-1-7-15,-6-3-1 16,3-1 1-16,6-2-1 15,-6 0 1-15,-5-3-1 16,2-1 1-16,-2-4-1 16,-3-1 0-16,0-3-36 15,-17-1-97-15,-7 0-153 16,-14-7-458-16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6:32.0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F7CCBC-4A96-496C-83FF-CAB59483DFC1}" emma:medium="tactile" emma:mode="ink">
          <msink:context xmlns:msink="http://schemas.microsoft.com/ink/2010/main" type="inkDrawing" rotatedBoundingBox="10519,2937 17595,2963 17594,3485 10517,3458" shapeName="Other">
            <msink:destinationLink direction="with" ref="{5A462215-33F3-430C-B417-DF05F238EBB7}"/>
          </msink:context>
        </emma:interpretation>
      </emma:emma>
    </inkml:annotationXML>
    <inkml:trace contextRef="#ctx0" brushRef="#br0">7076 535 889 0,'0'0'236'0,"0"0"-52"15,0 0-93-15,0 0 34 16,0 0 1-16,0 0-19 0,-48-48-41 15,26 31 8 1,6 2-14-16,-8-2-26 0,-6 1-3 16,-3 0 11-16,-7-3-14 15,-1 3-9-15,-5-3-11 16,-8 3 2-16,5-1 3 16,1 2 2-16,-7 0-2 15,4 1 11-15,5-3-6 16,-3 3 2-16,-5-4-6 15,8 2-1-15,-3-1-1 16,-7 1-11-16,-7-2 8 16,-7 6-2-16,-3-3-7 15,-14 3 0-15,-10 0 0 16,5 1 0-16,-5 2 1 16,2-1-1-16,8 5 0 15,-16 0 0-15,-8-1-1 0,-18 2 0 16,-15 1 0-16,-5 0 0 15,14 2-1-15,8 1 0 16,16-2 1-16,5 0 1 16,-5 1-1-16,3-3 0 15,13 0 1-15,14 1-1 16,16-1 0-16,-13 1-8 16,-25 0 8-16,-24-2 1 15,-6 1 0-15,28 0-1 16,32 0-1-16,10 3-8 15,-10-1 9-15,-13-2-9 0,-9 2 4 16,0 1-1 0,1 1 5-16,4 0 1 0,-2 0-5 15,3 0-1-15,-6 0 6 16,9 0-1-16,-1 0-4 16,-2 0 5-16,2 3 1 15,-2 3-6-15,-3-5 3 16,-6 3 1-16,4 0 1 15,4-2-12-15,-10 1 13 16,-11 3 0-16,-10 5 0 16,4 0-1-16,14 2 0 15,14 0-5-15,16 2 4 16,-14 2-7-16,-15 6 9 16,7 2-7-16,14 2 1 15,-3-1 6-15,11 0 0 0,2 2 0 16,7-2 2-16,15-3-1 15,3-1-1-15,5-1 1 16,20-4 0-16,4-4 7 16,1 0-8-16,8-4 7 15,5 0-7-15,-2-2 0 16,2 0 1-16,3-2 0 16,0-2-1-16,0-3 2 15,0 0 5-15,0 0-7 16,0 0-7-16,25-15-54 15,7-9-221-15,0-3-673 0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5:01.0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18E5CD-B3B0-41B6-85A5-054068E847D9}" emma:medium="tactile" emma:mode="ink">
          <msink:context xmlns:msink="http://schemas.microsoft.com/ink/2010/main" type="writingRegion" rotatedBoundingBox="29502,14776 32699,14502 32747,15063 29550,15336"/>
        </emma:interpretation>
      </emma:emma>
    </inkml:annotationXML>
    <inkml:traceGroup>
      <inkml:annotationXML>
        <emma:emma xmlns:emma="http://www.w3.org/2003/04/emma" version="1.0">
          <emma:interpretation id="{FD162370-1167-434A-8203-95FA996919A5}" emma:medium="tactile" emma:mode="ink">
            <msink:context xmlns:msink="http://schemas.microsoft.com/ink/2010/main" type="paragraph" rotatedBoundingBox="29502,14776 32699,14502 32747,15063 29550,15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E882C6-E3CD-4DA6-BBE0-5DD46193A9A7}" emma:medium="tactile" emma:mode="ink">
              <msink:context xmlns:msink="http://schemas.microsoft.com/ink/2010/main" type="line" rotatedBoundingBox="29502,14776 32699,14502 32747,15063 29550,15336"/>
            </emma:interpretation>
          </emma:emma>
        </inkml:annotationXML>
        <inkml:traceGroup>
          <inkml:annotationXML>
            <emma:emma xmlns:emma="http://www.w3.org/2003/04/emma" version="1.0">
              <emma:interpretation id="{6ACFECE1-B49D-43AA-9313-019DEEEC8D74}" emma:medium="tactile" emma:mode="ink">
                <msink:context xmlns:msink="http://schemas.microsoft.com/ink/2010/main" type="inkWord" rotatedBoundingBox="29502,14776 32699,14502 32747,15063 29550,15336"/>
              </emma:interpretation>
            </emma:emma>
          </inkml:annotationXML>
          <inkml:trace contextRef="#ctx0" brushRef="#br0">1071 109 401 0,'0'0'205'0,"0"0"81"16,0 0-32-16,0 112-49 16,0-81-60-16,3-5-55 15,2-7-32-15,-5-6-10 16,8-9-11-16,-5-4 43 0,2 0 11 16,-2-24-27-16,2-10-56 15,-2-9-8-15,-3-3-12 16,0 4 5-16,0 12 7 15,0 11 10-15,0 13-10 16,5 6-16-16,4 13-33 16,1 17 23-16,4 8 18 15,8 1 8-15,-6-4 1 16,0-8-1-16,0-11-12 16,3-13 12-16,6-3 14 15,2-16 13-15,-3-18-6 16,3-5-17-16,-3 0-2 15,1 9 14-15,-4 9 32 0,-4 15-6 16,-1 6-42-16,0 3-5 16,8 23 5-16,-2 10-1 15,2 4 0-15,9 14-46 16,-9-12-113-16,1-8-325 0</inkml:trace>
          <inkml:trace contextRef="#ctx0" brushRef="#br0" timeOffset="150.1257">1980 300 1280 0,'0'0'372'0,"0"0"-147"0,0 0-180 16,0 0-45-16,0 0-247 15,0 0-1077-15</inkml:trace>
          <inkml:trace contextRef="#ctx0" brushRef="#br0" timeOffset="4813.8116">2280-151 652 0,'0'0'376'0,"0"0"-37"0,0 0-103 15,0 0-43 1,0 0-85-16,0 0-42 0,0 0-13 15,-97-25-31-15,67 25-21 16,11 6 8-16,-2 10-9 16,13 6-13-16,8 4 6 15,0 5-6-15,8 3 13 16,16 1-6-16,0 0 5 16,1-3 1-16,-4-3 8 15,-10-1-8-15,-3-6-6 16,-8-2-16-16,0-3 10 15,-19-4 1-15,-10-4 11 16,2-8 8-16,-3-1-1 16,8-7 14-16,19-21 31 15,3-14-21-15,11-11-31 16,24-4 1-16,9-3 3 16,-4 10-3-16,-2 9 0 0,-5 11 0 15,-17 8-1-15,-3 7-19 16,-10 3-72-16,-3 5-131 15,0 0-258-15,0 3-161 0</inkml:trace>
          <inkml:trace contextRef="#ctx0" brushRef="#br0" timeOffset="5181.8298">2516-171 605 0,'0'0'160'15,"0"0"51"-15,0 0-41 16,19 101-51-16,-14-61-41 0,-2-2-31 16,-3 1 1-16,5-5-24 15,-5-7-11-15,0-7-4 16,0-7 0-16,0-8-8 16,0-5 11-16,0 0 14 15,0 0 61-15,0-10-27 16,0-6-42-16,0-2 20 15,0-5 54-15,3 0-15 16,19 0 10-16,2-3-25 16,14-3-16-16,5 2-12 15,9 1-16-15,-4 5-5 16,-4 5-13-16,-1 5-9 16,-8 3-16-16,-10 7-38 0,-9-2-41 15,-8 3-50-15,-8 0-31 16,-16 0-159-16,-17 0-56 15,-2 0-242-15</inkml:trace>
          <inkml:trace contextRef="#ctx0" brushRef="#br0" timeOffset="5310.4859">2573 21 527 0,'0'0'223'0,"0"0"123"16,0 0-52-16,0 0-111 15,0 0-83-15,135 52-43 16,-89-49-54-16,5 2-3 15,-7-4-144-15,-20-1-466 0</inkml:trace>
          <inkml:trace contextRef="#ctx0" brushRef="#br0" timeOffset="17194.1418">-239 243 894 0,'0'0'280'16,"0"0"54"-16,0 0-104 16,0 0-84-16,0 0-87 15,27-114-23-15,-21 72-16 16,-6-2-4-16,0 6 4 15,0 8 9-15,0 11 2 16,-6 7-1-16,3 7-7 0,3 5-23 16,0 0-15-1,0 23-16-15,0 16 31 0,0 12 9 16,9 8 10-16,-1 6-4 16,0-3 22-16,0-3-13 15,-8-7-5-15,8-12-18 16,-3-10-1-16,-5-13-28 15,9-17-96-15,-9-12-110 16,2-13-612-16</inkml:trace>
          <inkml:trace contextRef="#ctx0" brushRef="#br0" timeOffset="-893.7085">26 24 791 0,'0'0'182'0,"0"0"34"16,0 0-116-16,0 0-39 16,0 0-50-16,0 0 34 15,0 0 23-15,0 97-8 0,8-57-22 16,-2 3 3-16,-6-2-18 15,0-4-7-15,0-5-4 16,0-6 2-16,0-10-13 16,0-4 0-16,0-8 9 15,0-4 43-15,0 0 33 16,-8-16-17-16,-8-8-41 16,7-8-22-16,4-3 7 15,5-1 1-15,0-3-5 16,8 0-9-16,16 3 0 15,6 3-1-15,8 3-10 16,3 8 11-16,5 6 0 16,-6 7-8-16,-5 8 2 0,-2 1 5 15,-11 0-15-15,-9 14 4 16,-13 11-10-16,0 5-4 16,-13 5 26-16,-17 8 0 15,-5 1 1-15,-3-1 8 16,5-3-8-16,12-8 4 15,10-8 1-15,11-7-6 16,16-10 8-16,25-7-8 16,21 0-35-16,35-24-108 15,-5-2-196-15,-16-1-261 0</inkml:trace>
          <inkml:trace contextRef="#ctx0" brushRef="#br0" timeOffset="-374.0066">638 226 684 0,'0'0'153'16,"0"0"-14"-16,0 0-86 15,143-48-53-15,-67 17-66 16,-14 2-121-16,-10 3-147 0</inkml:trace>
          <inkml:trace contextRef="#ctx0" brushRef="#br0" timeOffset="-509.979">689 37 675 0,'0'0'133'0,"0"0"13"16,0 0-10-16,0 0-16 16,11 123-16-16,3-88-28 15,-6-1-8-15,0-11-30 16,-5-4-8-16,2-9-4 15,-5-7-2-15,0-3 57 16,0-3 58-16,0-23-47 0,-8-11-67 16,-6-8-25-16,6-3-2 15,0 5 2-15,8 9 0 16,0 13 23-16,0 11-4 16,6 7-19-16,10 3-12 15,3 13 5-15,10 12 7 16,1 10 5-16,-3 6 3 15,3 1 9-15,-11 4-17 16,3-4 0-16,-14-3-39 16,0-6-49-16,-8-7-32 15,0-16-100-15,-22-8-300 16,-2-2-457-16</inkml:trace>
        </inkml:traceGroup>
      </inkml:traceGroup>
    </inkml:traceGroup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7:46.04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40 675 0,'0'0'191'16,"0"0"-19"-16,0 0-42 16,0 0 35-16,0 0-23 15,0 0-22-15,0 0-5 16,0 0-13-16,0 0-16 0,0 0-9 16,0 0-18-16,0 0-3 15,0 0-9-15,0 0-11 16,0 0-10-16,0 0-7 15,0 0-10-15,8 0-7 16,14 0 5-16,2 0-6 16,6 0-1-16,5 0 0 15,-2 0 0-15,5 0 0 16,-6 0-1-16,1 0 1 16,-4 0 1-16,12 2 0 15,-9-1 6-15,9-1-7 16,-3 0 1-16,-6 0 0 15,1 0 8-15,-3 0-9 0,-6-3-1 16,0 3 1 0,-2 0 0-16,-3 0 0 0,2 0-1 15,4 0-6-15,5 0 7 16,-3 0-1-16,5 0 1 16,11 0 1-16,-2 0 0 15,0 0 1-15,-1-3 9 16,-2-4-10-16,3 4 25 15,-9 0-17-15,9-3-2 16,-9 2-5-16,-2 2-2 16,8-2 7-16,-11 3-7 15,3 1 0-15,-6 0 0 16,14 0 5-16,-6 0-4 0,1 0 12 16,-1 0 5-1,9 0-7-15,-3 0 13 0,2 0-10 16,-2 0-3-16,3 0-10 15,-9 0 0-15,9 0 1 16,-9 0-1-16,1 0 0 16,-3 0 0-16,8 0-1 15,-11 1 1-15,2 2 4 16,-4-2-4-16,13-1-1 16,-11 0 0-16,5 2 0 15,3-2 4-15,-2 0-4 16,-1 2 0-16,1 0 1 15,5-2 0-15,-3 0 0 16,3 2-1-16,-6-2-1 0,6 1 1 16,-5 2 0-16,-9-3-9 15,8 1 9-15,1-1 0 16,-3 0 0-16,2 0 6 16,6 0-6-16,-6 0 2 15,4 0-2-15,1 0 0 16,-4 0 1-16,-1 0-1 15,-2 0 0-15,8 0 0 16,-5 0 0-16,-6 0 1 16,2 0-1-16,1 0 1 15,-5 0 0-15,-7 0-1 16,7 0 0-16,-4 0 1 16,9 0 0-16,-5 0 4 15,2-1-4-15,2-2-1 16,4 2 4-16,-1-3-1 0,1 2 1 15,-3 0-3-15,-1 2-1 16,-4 0-1-16,-1 0 1 16,-5 0 0-16,3 0 2 15,7 0-2-15,-2 0 1 16,3-1 6-16,-3-2 1 16,3 2-7-16,-6-1 5 15,1 0-6-15,-1 2 0 16,6-1-1-16,-6 1 1 15,6-3-1-15,-3 3 1 16,3-2 0-16,0 2 9 0,-11-2-9 16,2 2 1-16,-10 0-1 15,-6 0 6-15,-2 0-6 16,3 0 0-16,-6 0 0 16,0 0 1-16,0 0 19 15,0 0 4-15,0 0 1 16,0 0 1-16,0 0-20 15,0 0-6-15,0 0-33 16,-22 0-70-16,6 0-131 16,-9 0-322-16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7:47.7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13 195 472 0,'0'0'285'0,"0"0"-14"15,0 0-12-15,0 0-72 16,0 0-11-16,0 0-19 16,0 0-20-16,-14-5-18 15,14 5-12-15,0 0-18 16,0-1-24-16,0 1-13 16,9-3-14-16,4 0-11 15,6-3-6-15,5-1-9 16,9-2 1-16,5 1-4 15,8 0-8-15,-6 3 1 16,14 1 8-16,-5 0-9 16,5 3-1-16,-2-1 0 15,2 2 0-15,11 0 0 0,2-3 0 16,1 0-1-16,2-1 1 16,1 2 0-16,2-2 1 15,-3 0-1-15,-5 2 0 16,3-1 0-16,-11 3 0 15,5-1 0-15,-5-1-1 16,0 2 2-16,-1-1-2 16,-2 1 2-16,3 0-2 15,-3 0 1-15,-5 0 0 16,0 0-1-16,2 3 1 16,-7 1 0-16,2-1 1 15,-6 0 0-15,1-2 0 16,-3-1 0-16,0 0-1 15,-3 0 1-15,-3 0 0 16,6 0 1-16,0 0-2 0,-3 0 1 16,3-4 5-16,11-2-6 15,-9 2-2-15,-2 0 1 16,3 2-9-16,-9 0 10 16,-2 1-1-16,2 1-1 15,-2 0 2-15,-3-3 0 16,-2 3 1-16,4-4-1 15,4-1 0-15,-3 1 0 16,-3 1-1-16,-6-1 1 16,9 2-10-16,-11 1 9 15,3 1 0-15,2-3 0 16,0 3 0-16,1 0 1 0,5 0-2 16,-3 0-20-16,2 0 10 15,1 0 11-15,3-1-5 16,-9 1-1-16,3-2 7 15,-5 1 0-15,-1-1 0 16,-2-2 0-16,-2 0 1 16,4 0-1-16,-5-1 1 15,-7 1-1-15,7 0 0 16,-8 3-1-16,8-1-15 16,-8 0 15-16,6 0 0 15,-3-2 0-15,2 2 1 16,-2 1 1-16,5-3 4 15,-2 2-5-15,2-2-1 16,6 2 1-16,-3 2-1 0,2 0 1 16,-2 0-5-16,3 0 5 15,-6 0 14-15,8 0-3 16,-7-2-3-16,-1 1 1 16,-3 1 0-16,-4-2 1 15,-1 2-1-15,-8 0 1 16,2 0-9-16,-2 0-1 15,0 0-34-15,0 0-69 16,-35 0-90-16,-3 0-162 16,-8 0-593-16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7:53.9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D69AC2-2CBF-4328-BCCC-9B8E5F431694}" emma:medium="tactile" emma:mode="ink">
          <msink:context xmlns:msink="http://schemas.microsoft.com/ink/2010/main" type="writingRegion" rotatedBoundingBox="31723,13065 33024,13065 33024,15550 31723,15550"/>
        </emma:interpretation>
      </emma:emma>
    </inkml:annotationXML>
    <inkml:traceGroup>
      <inkml:annotationXML>
        <emma:emma xmlns:emma="http://www.w3.org/2003/04/emma" version="1.0">
          <emma:interpretation id="{A33546AA-8A8E-4031-B138-7630CAEB5B13}" emma:medium="tactile" emma:mode="ink">
            <msink:context xmlns:msink="http://schemas.microsoft.com/ink/2010/main" type="paragraph" rotatedBoundingBox="31723,13065 33024,13065 33024,15550 31723,15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5D2779-B111-43B5-BD85-489E739C11D8}" emma:medium="tactile" emma:mode="ink">
              <msink:context xmlns:msink="http://schemas.microsoft.com/ink/2010/main" type="line" rotatedBoundingBox="31723,13065 33024,13065 33024,15550 31723,15550"/>
            </emma:interpretation>
          </emma:emma>
        </inkml:annotationXML>
        <inkml:traceGroup>
          <inkml:annotationXML>
            <emma:emma xmlns:emma="http://www.w3.org/2003/04/emma" version="1.0">
              <emma:interpretation id="{EF1CEAD6-298B-435A-BBB0-0274B1F09E7C}" emma:medium="tactile" emma:mode="ink">
                <msink:context xmlns:msink="http://schemas.microsoft.com/ink/2010/main" type="inkWord" rotatedBoundingBox="31912,15063 33024,15063 33024,15550 31912,15550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ü</emma:literal>
                </emma:interpretation>
                <emma:interpretation id="interp3" emma:lang="" emma:confidence="0">
                  <emma:literal>ñ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508 2491 221 0,'0'0'221'0,"0"0"-64"16,0 0-3-16,0 0 72 15,0 0 24-15,0 0 17 16,0 0-11-16,79-25-51 15,-1-6-64-15,31-13-56 16,-4-2-23-16,-10 3-1 16,-17 6-33-16,-26 12-28 15,-1-4-30-15,-10 3-48 16,-30 4-74-16,-6 8-123 16,-5 5-373-16</inkml:trace>
          <inkml:trace contextRef="#ctx0" brushRef="#br0" timeOffset="-641.248">189 2430 819 0,'0'0'378'0,"0"0"-136"16,0 0-46-16,0 0-43 16,127-60 1-16,-18 22-28 15,42-19-16-15,20-3-23 0,2 1-26 16,-41 13-23-1,-45 14-2-15,-30 10-8 0,-22 6-11 16,-5 3-17-16,-6 2-17 16,-8 2-48-16,-16 6-74 15,-19 3-142-15,-18 0-237 16,-4 12-126-16</inkml:trace>
        </inkml:traceGroup>
        <inkml:traceGroup>
          <inkml:annotationXML>
            <emma:emma xmlns:emma="http://www.w3.org/2003/04/emma" version="1.0">
              <emma:interpretation id="{EBC301F7-276D-4488-BD0F-1C32DAE51713}" emma:medium="tactile" emma:mode="ink">
                <msink:context xmlns:msink="http://schemas.microsoft.com/ink/2010/main" type="inkWord" rotatedBoundingBox="31723,13065 32675,13065 32675,13566 31723,1356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41.8428">0 218 899 0,'0'0'257'15,"0"0"40"-15,0 0-86 16,0 0-2-16,0 0-65 16,0 0-27-16,0 0-12 15,0 0 7-15,0 0-8 16,8 0-15-16,16 0-19 16,28-12-27-16,21-11-10 15,13 1-5-15,12-4-7 16,2 3-19-16,-19 2 14 15,8 0-2-15,-13 3-1 16,-11 3-13-16,-11 2-2 16,-19 5-38-16,-10 2-54 0,-12 2-78 15,-13 4-111-15,-16 11-238 16,-14 7-292-16</inkml:trace>
          <inkml:trace contextRef="#ctx0" brushRef="#br0" timeOffset="-1316.7152">86 501 430 0,'0'0'210'16,"0"0"0"-16,0 0 44 16,0 0 2-16,0 0-29 15,0 0 19-15,0 0 3 16,46 6-36-16,44-29-95 16,42-15-12-16,20-9-36 15,-1-5-42-15,-40 12-28 16,-38 12-16-16,-27 10-63 15,-13 7-135-15,-12 3-255 16,-10 6-494-16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8:03.72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-2 93 196 0,'0'0'189'0,"0"0"-21"16,0 0-51-16,0 0 20 16,0 0-7-16,0 0 14 15,0 0-22-15,3-6-51 16,-3 6-25-16,0 0-1 16,0 0-1-16,0 0 8 15,0 0 0-15,0 0-4 16,0 0 5-16,0 0-7 15,0 0-4-15,0 0 2 16,0 0-7-16,0 0-11 16,0-1 0-16,5 1-2 0,-2 0-1 15,5 0 5-15,0 0 7 16,6 0 11-16,10 0-7 16,-2 0-7-16,2 0-5 15,0 0-7-15,1 0 4 16,-1 0 2-16,0 0-9 15,6 0-4-15,-5 1-3 16,-1-1-2-16,8 0 1 16,-2 0 8-16,-3 0 2 15,3 0-5-15,-6 0-13 16,6 0 6-16,-6 0-5 16,-5-1-2-16,3-1 1 15,11 0 0-15,-9 0 0 0,0 0 1 16,6 1 5-16,0-3-6 15,-3 4 12-15,-3-2 17 16,9 0-29-16,-4 2 0 16,1 0 7-16,3 0-8 15,-6 0 0-15,8 0 1 16,-8 0 0-16,5 0-1 16,-2 0 1-16,-5 0-1 15,7 0 0-15,-2 2 0 16,-6 0 0-16,1 2 9 15,4-3-8-15,-4-1 12 16,-1 0-11-16,0 2-1 0,1-2 0 16,-4 2 5-16,6 0-6 15,-2 0 6 1,5-1-6-16,-6 1 1 0,0 0-2 16,1-2 2-16,4 2 4 15,-4-2 3-15,13 0 2 16,-6 0 6-16,1 0-5 15,-1 0-10-15,6 0 11 16,-11 0-12-16,3 0 0 16,-6 2 1-16,6-1-1 15,-3 3 0-15,3-2 1 16,2-1 5-16,1 2 5 16,-1-3-10-16,1 2 1 15,2-2 6-15,-3 0-7 16,1 0-1-16,-1 0 1 0,1 0-1 15,-4 0 1-15,-2 0-1 16,-2 0 0-16,5 2 0 16,2 0 1-16,1-1 4 15,-4 2-5-15,4-2 1 16,-3 1-1-16,5-2 0 16,-6 2 1-16,4-2-1 15,-3 1-4-15,-3 1 4 16,3 0 1-16,2 2-1 15,-2-2 2-15,-3-1-2 16,3 3 0-16,-1-2 0 16,-2 0-1-16,3 0 0 15,-3 1 1-15,8-2 0 0,-8-1-1 16,-2 0 1-16,5 1 0 16,-6-1 0-16,0 0 0 15,1 0 0-15,-1 2 0 16,-2-2 0-16,2 0 1 15,0 2-1-15,1-2 0 16,5 2-1-16,2-2 1 16,6 2 0-16,-6-2 0 15,9 0 1-15,0 0 0 16,-1 0-1-16,6 0 0 16,3 0 1-16,0 0-1 15,2 0 0-15,0 0 0 16,-5 0 2-16,0 0-1 15,-5 0-1-15,-9 0 0 16,14 0-1-16,-5 0 2 0,-9 0-1 16,17 0 0-16,-8 0 1 15,5 0-1-15,0-2 1 16,-6 0 0-16,1 0 1 16,-3 2-2-16,-3 0 1 15,3 0-1-15,3 0-1 16,-1 0 1-16,6 0 0 15,-5 0 2-15,-1 0-2 16,-2 0 0-16,0 0 1 16,-5 0 1-16,2 0-2 15,0 0 2-15,-3 0-2 16,1 2 0-16,-1 2 0 0,6-2 1 16,-5-1-1-16,2 1 0 15,0 0 0-15,6 0 0 16,-6 0 1-16,8-2 0 15,-8 2-1-15,3-2 6 16,-5 0 6-16,15 0-12 16,-2 0 1-16,3 0 11 15,-3 0-6-15,3-2-4 16,5-2-2-16,-5 0 1 16,5 3 0-16,-3-1 0 15,3-2-1-15,0 2 1 16,3-1-1-16,5-1 1 15,-5 0-1-15,6 0 0 0,7 1 1 16,-2-3 1 0,2 1-2-16,-5 0-1 0,5-1 0 15,1-1 1-15,-7 3-1 16,4-2 1-16,0 0 0 16,2 1 1-16,3 0-1 15,-2-3 0-15,7 0 1 16,1 1 5-16,-1-2-5 15,-5 2-1-15,8-1 0 16,-5 3 1-16,0 1 0 16,2 0-1-16,-2 0 1 15,8 3-1-15,-6-3-1 16,6 3 1-16,-11 1-8 0,0 0 8 16,-2 0 0-1,10 0 0-15,-11 0 0 0,1 0 0 16,2 0 0-16,-3 0 0 15,0 0 0-15,1 0 0 16,-6 0 3-16,0 0-3 16,0 0 1-16,2 0-1 15,-7 0 2-15,7 0-2 16,-10 0 0-16,6 1 1 16,1 1 0-16,-1 0 0 15,-6-1-1-15,13-1 0 16,-13 3 0-16,8-3-7 15,-11 0 7-15,8 0 0 16,-11 0 1-16,12 1 0 16,-7-1-1-16,4 2-1 0,-9 0 1 15,4-1 0-15,-1 4 1 16,-6-2-1-16,1 1 0 16,0 0 0-16,-3 1-1 15,0-1 0-15,-6 1-1 16,9 1 2-16,-8 1 0 15,2-1 7-15,-2 0-6 16,-6 1-1-16,-5-2 0 16,7 2 0-16,-4-1 0 15,2 2 0-15,3-1 0 16,-6 0 1-16,9 1 0 16,-3-3 0-16,2 1 0 0,1-1 5 15,5-3 6-15,-5 2 3 16,5-2-9-16,-6-2 0 15,-2 2-5-15,-3-2-1 16,1 1 1-16,-4-1 0 16,0 0 0-16,-4 2 0 15,1-2 0-15,1 2 9 16,-3-2 11-16,3 2-3 16,-6-2-8-16,1 2 4 15,-1-2-7-15,-2 0-6 16,-3 2 22-16,-3-2-1 15,5 0 4-15,-4 0 8 16,-4 0-9-16,-5 0-2 0,-5 0-4 16,2 0 3-16,-5 0-2 15,0 0-8-15,0 0-12 16,0 0-38-16,-40-8-113 16,-6-5-160-16,-11-2-419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8:24.44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166 28 13 0,'0'0'137'16,"0"0"-14"-16,0 0 25 15,0 0-32-15,0 0-31 16,0 0-30-16,0 0 18 16,0-30-8-16,0 30-4 15,0 0 36-15,0 0 14 16,0-2-17-16,0 2-17 15,-6 0-10-15,6 0-1 16,0 0-3-16,0 0-23 16,0 0-9-16,0 0-9 15,0 0-13-15,0 0-9 0,0 0-1 16,0 0-12-16,0 2 1 16,0 9 12-16,0 4 0 15,0 3 2-15,0 3-1 16,6 6 12-16,2 1 0 15,-6 2 6-15,7 0-1 16,-1-1 1-16,-3-1-12 16,3-1-1-16,-5-3-6 15,2 2 10-15,3-2-8 16,1 0-2-16,-9 0 18 16,8-2 2-16,0-2-5 15,-3-1-5-15,-2-1-1 0,5 1-8 16,-3-1 5-16,-2 1-5 15,3 0-1-15,2 0 0 16,-8 2 0-16,2 1 2 16,4-1 4-16,-6 1-5 15,3-2 8-15,2 2-7 16,-2 0 0-16,-3 0 5 16,5 3-6-16,-5-3 9 15,0 0-4-15,3 0-5 16,-3-2 0-16,0-1 8 15,0-1-3-15,0 0 0 16,0-1 1-16,0 0 0 16,0 0-5-16,0 3-1 15,0-2 1-15,0 4 5 0,0 0-6 16,-3 1-1-16,-2 1 1 16,5-2 6-16,-3 0-7 15,-5 2 13-15,8-4 8 16,-6 1-11-16,4-3 5 15,2-1-15-15,-6-2 0 16,6 1 12-16,-2-1-11 16,2 2 8-16,-6 0 0 15,3 1 7-15,-2 0-9 16,2 3-6-16,-2-1 16 16,-3 2 0-16,0 2-16 15,8 0 5-15,-8 0-3 0,8 0 3 16,-9 0-6-1,9-4 1-15,0 1 0 0,0-4 0 16,0-3 8-16,0 1-9 16,0-4 13-16,0 1-12 15,0 1 1-15,0-3 4 16,0 1-5-16,0 0-1 16,0 4 0-16,0 0 0 15,0-1 2-15,0 5-2 16,0 0 1-16,0 1 10 15,0-2-3-15,-8 3 0 16,8-4-2-16,0 0-5 16,0 1 5-16,0-4-5 0,0 3 0 15,0 0 0 1,0 2-1-16,0-3 6 0,0 0-6 16,0-2 1-16,0 2-1 15,0-3 0-15,0-2 0 16,8 2 1-16,-8-2-1 15,0 0 0-15,9 2 2 16,-9 0-2-16,0 3 1 16,0 1 1-16,0 0-1 15,8 1-1-15,-8 0 0 16,0 1 0-16,0 1 1 16,0 1 0-16,0 1-1 15,0 0 1-15,0 2-1 16,0 0 0-16,0 1 0 0,0 0 0 15,0 2 0-15,0 3 0 16,0 1 0-16,0 1 0 16,0 0-1-16,0 2-1 15,0 0 1-15,0-1 0 16,0 0 1-16,0 2-2 16,-8 2 2-16,8 0-9 15,-9 1 0-15,9-2 0 16,-8 0 7-16,8 0-9 15,0-1-6-15,0-1 11 16,0 2 0-16,-5 0 5 16,2 0 0-16,-5 2 0 15,0 1-8-15,0-1 9 0,0 1-2 16,-6 0-4 0,6-4 6-16,5-4-1 0,-2-1 1 15,5-4-2-15,0-4-12 16,0-2 6-16,0-4 8 15,0 0 0-15,0 0 0 16,0-1 0-16,0 0 0 16,0-1 0-16,0 2 0 15,0-2 0-15,0 1 0 16,0 1 0-16,0 3 1 16,0 1-1-16,0 5 1 15,0 3-1-15,-8 1 0 16,0 3 0-16,0 4 0 0,0 2 0 15,-1 3 0 1,1 0 0-16,3 0 0 0,2 1 0 16,-2 0 0-16,2 1 0 15,3 1 0-15,-5 2 0 16,2 2-1-16,3 0 1 16,0 0-1-16,-5 1 1 15,2-1 0-15,3-2 0 16,0-5 0-16,0-3 0 15,0-3 1-15,-6-3-1 16,6 0 1-16,-2 0 0 16,2 2-1-16,0-1 1 0,-8 2 0 15,2 2 0 1,3 0-1-16,-2 2 1 0,2-3 0 16,3 3-1-16,-5 0 1 15,2-2 0-15,-2 2-1 16,2 0 0-16,-2 2 1 15,5-3-1-15,-3 5 1 16,3-1-1-16,0 0 0 16,-5 3 0-16,5-1 0 15,0-2 0-15,-9 3 1 16,9 2-1-16,0-3 0 16,0 0 0-16,0 2 0 15,0 1-1-15,0-2-5 16,0 3 6-16,0-1 0 15,0 1 0-15,0-4 10 0,0-2-10 16,0 0 0-16,0-4 0 16,0-3 1-16,9 2 1 15,-4-3-1-15,-5-1 0 16,3 2 1-16,-3 0-2 16,8 1 1-16,-8 2 6 15,5 2-6-15,-2 1 0 16,2 2 1-16,-5-1-2 15,3 0 2-15,-3 2 4 16,5-3-5-16,-2 0-2 16,-3 1 2-16,6 1-1 15,-6 1 0-15,2 0 1 16,4 3 7-16,-6 1-8 0,2-1 0 16,4 4 0-1,-3-3 0-15,2 1 0 0,3 2 0 16,-5-1 0-16,2-2 0 15,-2 0 0-15,2-3 6 16,3 2-5-16,-8-3-1 16,9 2 0-16,-9 1 0 15,8 2 0-15,-8 1 1 16,5 2-1-16,-5 0 0 16,3 0 2-16,2 1 0 15,-5 0-2-15,3-1 1 16,2 2 0-16,-2-1 8 15,-3 2-1-15,5-2-8 16,-2 0 3-16,3 2 3 16,-6-3-5-16,2 3 0 0,-2-2 0 15,0-2 6-15,6 1-7 16,-6-4 0-16,0 0 0 16,2-2 7-16,-2-2-7 15,6-1 1-15,-6-4 9 16,2-3-9-16,-2-4-1 15,0-3 1-15,0-1 1 16,0 0-2-16,6 0 1 16,-3-1-1-16,-3 0 0 15,0 6 0-15,0 0 1 16,5 2 1-16,-5 1-1 16,0 4 1-16,0 0-2 0,0 1 6 15,0 3-4-15,0 0 4 16,0 3-6-16,0 2 1 15,0 2 4-15,-8 3-4 16,2 7-1-16,4-1 1 16,-6 3 1-16,0 4 5 15,2-1-6-15,-2 0 7 16,5 5-7-16,-5-1 5 16,3 0 1-16,2 0 5 15,-10 0-3-15,13 1 7 16,-9-3-4-16,9 2-5 15,-8-1 2-15,8-1-7 16,0-2-2-16,0-1 9 16,0 0-9-16,0-3 6 15,0-2 0-15,0 1-6 0,0-1 6 16,0 0 3-16,0-2-2 16,0 1-6-16,0-1 8 15,0 0 0-15,0-5-2 16,0 0-5-16,0-3-2 15,0-1 1-15,0 0 1 16,0-4-1-16,8-3 0 16,-8 0 9-16,0-1-10 15,0 2 2-15,9-4 4 16,-9 1 0-16,0 1-5 16,0-3 9-16,0 0-9 15,8 2 5-15,-3-1-5 16,-5-2 0-16,0 2 1 0,0 0-2 15,0-3 9 1,0 3-8-16,0 0 0 0,0 0 0 16,0 1 0-16,0 1 0 15,0-1-1-15,0 1 0 16,0 0-1-16,0 1 1 16,0-2 0-16,0 0 0 15,0 1 0-15,0 1 0 16,0 2 0-16,0 4 0 15,0 0 1-15,0 4-1 16,0 1 1-16,0-1-1 16,0-2 0-16,0-2 0 0,0 0 7 15,0-1-7-15,0-3-1 16,0 0 0 0,3-1 1-16,-3-1 0 0,5-2 2 15,-5-1-2-15,0-4 2 16,0-1-2-16,3-8 0 15,-3-6 0-15,5-5-2 16,-5-8 1-16,0-5-20 16,3-2-48-16,2-24-66 15,-2-10-92-15,-3-13-321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8:27.58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7 561 705 0,'0'0'197'0,"0"0"-36"16,0 0 6-16,0 0-32 16,0 0 13-16,0 0-33 15,-9-43-26-15,9 36 1 16,9-1-18-16,-1 3-11 15,5 0-43-15,-2-4-5 16,11 5 6-16,-1-2 3 16,4 3-3-16,10 0-13 15,3-4-5-15,2 4 1 16,15-5 8-16,-1 0 6 16,2-2-1-16,-7-2-5 15,13 0-2-15,-5-2-1 0,-3 2 18 16,-5 1-3-1,0 1-20-15,-1 1 6 0,4 2 7 16,-12-1-13-16,4 3 8 16,-1-1-4-16,-10 2-5 15,-6 1 0-15,2 1 1 16,1-4 10-16,-3 3-11 16,6-4 6-16,-4-1 11 15,9 1 7-15,3-2-9 16,-6-1-6-16,3 3-10 15,0-2 6-15,-3 1-6 16,8-1 16-16,-2 4-14 16,-6-3-2-16,11 0 0 15,0 3 1-15,3-4 8 0,0 1-9 16,7 1 0-16,4-3 12 16,-1 4 1-16,9-5-4 15,-3 3-7-15,0-1 0 16,-3-2-1-16,11 1 1 15,-2 2-1-15,-1-2 0 16,3 1 1-16,-3 1-1 16,3 1 0-16,-2 1 4 15,-1-1-5-15,1 0 0 16,-7 1 0-16,1-1-1 16,0 1 0-16,-2-1 0 15,-1 1 0-15,0 3 1 16,-5-1-1-16,0 0 1 0,-3 2 0 15,8-1 5-15,-5 0-5 16,-3 2-7-16,3 1 7 16,5-3 0-16,-5 3 2 15,0 0-1-15,5 0 0 16,-5 0-1-16,0 0 1 16,-3 0-1-16,11 0 0 15,-11 0 0-15,8 0 0 16,-13 0 0-16,13 0-2 15,-11 0-5-15,4 3 6 16,-7-2 1-16,-2 3-1 16,0-2 0-16,-5 4-6 15,5-2 6-15,-6 0 0 0,1 1-1 16,5 0 2 0,-5-1-2-16,-1 0 2 0,14-1 0 15,-5-1 0-15,0 2 0 16,5 0 0-16,-5-1-1 15,16 1 1-15,-11 1 0 16,11 1 0-16,2-2 0 16,-2-1 1-16,6 2-1 15,-6-2 1-15,5 0 1 16,3-1-1-16,-3 0-1 16,3 2 1-16,6-2-1 15,2-1-4-15,6-1 4 16,-1 0 0-16,4 0 1 15,2 0-1-15,-3 0 0 16,6 2 0-16,-6 0 0 0,6 2 0 16,5 1 1-16,5-3-1 15,22 2 0-15,17 0 6 16,-1-1-6-16,-10 0 0 16,-14-3 0-16,-14 3 0 15,4-1-1-15,-4-2-1 16,3 0 2-16,3 0-1 15,-5 0 1-15,5 0 0 16,0 0 1-16,0 0-1 16,-6 0 0-16,6-6 1 15,-2 1 0-15,1-1 1 16,-4 2-2-16,-11 1 1 0,-17 1 1 16,-13 2-2-16,-3-1-2 15,11 1 1-15,14 0 0 16,16 0 1-16,-6 0-1 15,-2 0 1-15,5 0-1 16,-11 0 1-16,1 0 1 16,-4 3-1-16,-2 2 0 15,-3 3 1-15,-8-2-1 16,6 1 1-16,-1 0-1 16,-5 1 0-16,1-3-1 15,-4-2 0-15,6 2 0 16,-3-2 1-16,0-1 0 15,-3-1 0-15,-5 2-1 0,5-2 0 16,-5 2 0-16,-2-3 0 16,-1 0 0-16,-5 1 0 15,-3-1 1-15,-11 2-1 16,0-2 1-16,-7 2 0 16,-7-1-1-16,-12-1 1 15,-1 0 0-15,-11 3 0 16,-5-3 1-16,0 0 0 15,0 1 5-15,0-1 1 16,0 0-1-16,0 0-6 16,0 0 0-16,0 0-1 15,0 0-24-15,0 0-28 16,-5 0-67-16,-3-9-123 16,-6-4-524-16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5:29.2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32FCA9-510F-45FF-991F-26D12A7D8A9A}" emma:medium="tactile" emma:mode="ink">
          <msink:context xmlns:msink="http://schemas.microsoft.com/ink/2010/main" type="inkDrawing" rotatedBoundingBox="14919,10502 15769,11647 15717,11686 14867,10541" semanticType="callout" shapeName="Other">
            <msink:sourceLink direction="with" ref="{B3D3AF96-4272-46D4-B101-8A0AB6266DAF}"/>
            <msink:sourceLink direction="with" ref="{5683F9B6-BF70-4EDB-B8C2-32E849263533}"/>
          </msink:context>
        </emma:interpretation>
      </emma:emma>
    </inkml:annotationXML>
    <inkml:trace contextRef="#ctx0" brushRef="#br0">9503 655 811 0,'0'0'110'16,"0"0"17"-16,0 0 13 16,0 0 46-16,0 0-61 15,0 0-47-15,-87-78-33 16,87 78-27-16,6 4-18 15,21 25 0-15,27 30 3 16,43 39 35-16,30 42 11 16,-2 18-11-16,-6 2-13 15,-24-17-15-15,-47-44-4 16,-2-25 4-16,-21-28-9 0,-9-13 1 16,0 3-2-1,0-5-42-15,6-5-62 0,-3-26-97 16,-5-7-295-16,-6-25-179 0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8:29.30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0 248 613 0,'0'0'105'0,"0"0"-38"16,0 0-36-16,0 0 69 0,0 0 49 16,0 0-59-1,0 0 17-15,95 4 4 0,-55 1-32 16,9 2-37-16,5 6-22 15,3-3 11-15,8 3-1 16,5 2 4-16,1 0-7 16,2-2-12-16,2 0 20 15,-1-2-35-15,-1-4 22 16,11-1 38-16,-3-5-53 16,5-1 18-16,-5 0-4 15,-2 0-11-15,-1 0-6 16,-13 0 2-16,0 0-4 15,-2 4-2-15,-7 2-1 16,-2 1 1-16,1 1 4 16,-4-1-4-16,3-2 9 0,0 2 8 15,3-1-8 1,-3-2-8-16,8-1-1 0,-2-2 60 16,2-1-37-16,3 0-8 15,3 0-15-15,5 0 1 16,-3 0 0-16,9-4 0 15,-4-3 0-15,4-3 11 16,-1 0-11-16,1 0 9 16,2 3-10-16,-2-1 0 15,-1 1 2-15,3 0-1 16,-2-1 5-16,-1 2-5 16,3-3-2-16,-2 2 2 15,7 2-2-15,-4-1 2 0,-4-1 0 16,3-1 0-1,6-1 7-15,-9-3-2 0,9 3 0 16,-6-1 0-16,6-2-6 16,2 2-5-16,3-3 5 15,-5 1-1-15,2 2 2 16,-8-2 4-16,11 3-4 16,-5 0 2-16,2 0-3 15,0-1 1-15,3 1 0 16,3 0-1-16,-6-1 0 15,9 0 2-15,-4 0-2 16,1 1 1-16,-3 1-1 16,-3 1 0-16,-2 1 0 15,0 1 0-15,-6 0-1 16,14-3 0-16,-9 0-1 0,3 2 2 16,-2-4 5-1,8 0-5-15,-9 4 0 0,4-2 0 16,-4 3 0-16,1-1 0 15,-6 3 0-15,6-1 0 16,-6 0 0-16,11 1 0 16,-11-2-1-16,6 2 1 15,-9 1-1-15,9 0-1 16,-12 2 1-16,4 0 1 16,-9 0 0-16,9 0-1 15,-6 0 1-15,5 0 0 16,1 0 0-16,-6 4 0 0,5-2 0 15,1-1 1-15,-6 2 1 16,5 0-2-16,-5 0 1 16,6 4-1-16,-6-2 0 15,3 2-1-15,-1 0 1 16,9-1-2-16,-3 0-6 16,6-2 7-16,8 3 1 15,-6-4 0-15,11 1 16 16,-5-2-4-16,-6-2 4 15,-8 0 2-15,-10 0-17 16,-9 0 0-16,-21 0-1 16,-20 2-72-16,-13-1-142 15,-8-1-502-15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8:45.3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BADFDAE-1687-4264-BDD9-4291077BB37B}" emma:medium="tactile" emma:mode="ink">
          <msink:context xmlns:msink="http://schemas.microsoft.com/ink/2010/main" type="writingRegion" rotatedBoundingBox="28757,13695 29276,13695 29276,15814 28757,15814"/>
        </emma:interpretation>
      </emma:emma>
    </inkml:annotationXML>
    <inkml:traceGroup>
      <inkml:annotationXML>
        <emma:emma xmlns:emma="http://www.w3.org/2003/04/emma" version="1.0">
          <emma:interpretation id="{3692AD5B-CDDB-4CAE-82C9-C561ADE7430A}" emma:medium="tactile" emma:mode="ink">
            <msink:context xmlns:msink="http://schemas.microsoft.com/ink/2010/main" type="paragraph" rotatedBoundingBox="28757,13695 29276,13695 29276,15814 28757,15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1BE90D-0725-4203-BBA8-822F18FA8EEF}" emma:medium="tactile" emma:mode="ink">
              <msink:context xmlns:msink="http://schemas.microsoft.com/ink/2010/main" type="line" rotatedBoundingBox="28757,13695 29276,13695 29276,15814 28757,15814"/>
            </emma:interpretation>
          </emma:emma>
        </inkml:annotationXML>
        <inkml:traceGroup>
          <inkml:annotationXML>
            <emma:emma xmlns:emma="http://www.w3.org/2003/04/emma" version="1.0">
              <emma:interpretation id="{CEC31C59-0F09-4A54-9322-9B1064D6BB88}" emma:medium="tactile" emma:mode="ink">
                <msink:context xmlns:msink="http://schemas.microsoft.com/ink/2010/main" type="inkWord" rotatedBoundingBox="28757,13695 29276,13695 29276,15814 28757,15814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]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142 10 435 0,'0'0'201'0,"0"0"8"15,0 0 18-15,0 0-34 16,0 0-32-16,0 0-34 15,0 0-7-15,0-8 10 16,0 7-23-16,0 1-33 16,0 0-17-16,0 0-4 15,0 0-7-15,5 0-17 16,6 0-12-16,6 0-10 16,12 0-7-16,4 8-5 15,5 2 3-15,2 7 2 16,-2 1-1-16,-3 3 0 15,3 1-7-15,-11 2-1 0,0 2-8 16,-10 0 3-16,-7 1 3 16,-2 3-1-16,-8 1 6 15,0 5 6-15,0-2 0 16,-10 1 0-16,-12 2 1 16,-2-1 8-16,-1-1-9 15,-7-2 2-15,7 0 11 16,-4-4-6-16,4 0-6 15,4-6 0-15,10 0-1 16,3-5 0-16,8-1-1 16,0-2 0-16,0-1-8 15,16 2 1-15,3 0 7 16,3 1 0-16,-1 1 1 0,-5-1 0 16,1-1 0-1,-9 3-1-15,-5 3-5 0,-3 1 6 16,0 6 0-16,0 2 0 15,-3 2 8-15,-3 1-7 16,6-2-1-16,0 0 0 16,0 1-1-16,0 2 1 15,0 2-1-15,0 4 0 16,0 3 1-16,0 1 0 16,0 0 13-16,-8 0 2 15,6-4 0-15,2-4-14 16,0 0 5-16,8-2-6 15,11 3-11-15,-3 5-4 0,0 1 5 16,-2 6-5 0,-14 2 8-16,0 1 5 0,0 2-4 15,-14-4 5-15,-10-5-1 16,-1-5 2-16,-7-10 15 16,-1-10 16-16,1-11 9 15,0-6-5-15,-1-4-15 16,-2 0-9-16,2 0-3 15,9 0-8-15,-3 0-1 16,0 0-11-16,3 0 2 16,5 0-7-16,-3 8-24 15,11 1-24-15,-2 0-16 0,10-1-36 16,3-3-74-16,0-1-300 16,11-4-246-16</inkml:trace>
        </inkml:traceGroup>
      </inkml:traceGroup>
    </inkml:traceGroup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9:44.48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1 110 405 0,'0'0'342'15,"0"0"-162"-15,0 0 27 16,0 0-20-16,0 0-12 16,0 0-47-16,0 0-26 15,2-21-13-15,-2 21-20 16,0 0-9-16,6 0 9 0,-6-1-9 16,16 1-7-16,8 0-15 15,17 0-1-15,13 0-9 16,11-3 36-16,11 0-12 15,27-1-9-15,-11 1 7 16,8-3-14-16,-6-1-1 16,-23 3-6-16,-6-1-12 15,-22 3-8-15,-13 0-8 16,-17-1-1-16,-13 2-34 16,0-1-64-16,-29-11-123 15,-9 1-153-15,2-4-712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9:47.97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-6 319 697 0,'0'0'130'15,"0"0"49"-15,0 0-17 16,0 0-39-16,0 0 0 15,0 0-34-15,0-17-19 16,0 17-18-16,2 0-1 16,4-2-11-16,2 2-4 15,0 0-7-15,8-2-8 16,17 1 20-16,-1-3 8 16,6 0-6-16,3-1-11 15,5-2 6-15,2 1 2 16,1-4-17-16,0 1-7 15,5 2-7-15,-6 0 1 16,4 1-4-16,-9 2-5 0,3 0-1 16,3 3 0-16,0-2 2 15,-3 0-2-15,10-1 22 16,-1-3-5-16,-1 2-4 16,3-3 2-16,-1 3-5 15,1-1-1-15,3 0-8 16,-9 1 5-16,3 1 0 15,3-1-5-15,-3 1-1 16,-5-1 1-16,-3 2-1 16,3 3 1-16,-12 0 5 15,-4 0-5-15,8 0 0 16,-9 0 8-16,6 0-9 16,-6 0 1-16,14 0 0 0,-5 0 1 15,0 0 8-15,7-1-10 16,-2-3 9-16,3 2-9 15,-8 0 8-15,-4 2-8 16,12 0 0-16,-11 0 0 16,3 0 0-16,5 0 6 15,-3 0-5-15,-5 0-1 16,0 0 0-16,2 0 0 16,-7 0 0-16,5 0 0 15,-6 0 0-15,3 0 0 16,3 0 1-16,3 0 0 15,-1 0 0-15,-2-2 0 16,8 0 15-16,-11-3-7 16,9 1-8-16,-9 0 0 0,3 1 13 15,-6 1-14-15,1 0 0 16,-1 0 0-16,6 2 1 16,-8-2 6-16,2 2-7 15,-5-1 0-15,11-1 0 16,-5 2 1-16,-1 0-1 15,6 0 0-15,0 0 0 16,3 0 9-16,-1 0-9 16,1 0 0-16,5 0 1 15,-6 0 5-15,6 0-5 16,3 0-1-16,-8 0 9 16,7 0-9-16,1 0 0 15,-3 0 0-15,8 0 7 0,-13 0-7 16,13 0-6-16,-11 0 6 15,3 0 0-15,8 0-1 16,-5 0 1-16,0 0 6 16,5 0-5-16,0 0 1 15,3 0 8-15,-3-3 2 16,-3 0-12-16,9 0 0 16,-9 1 0-16,-5 0 0 15,11 0 1-15,-3 2 5 16,3-2-6-16,-3 2 1 15,3-4 6-15,5 2-6 16,-5-1-1-16,5-3 1 16,1 3 0-16,-7-1 9 0,7 0-10 15,-4 2 1-15,9 2 5 16,-3-1-5-16,0-1-1 16,5 0 0-16,0 0 0 15,4 0-1-15,-1-2-4 16,5 3 5-16,1 1 1 15,-6 0-1-15,5 0 1 16,1 0-1-16,2 0 0 16,3 0 0-16,-3 0 1 15,8 0 0-15,3 0-1 16,-3 0 0-16,1 0 2 16,-4 0-1-16,1 0 0 15,5 0 0-15,-8 0-1 0,2 0 0 16,6 0 0-1,-10 0-1-15,7 0 0 0,-3 0 1 16,6 0 0-16,-2 0 0 16,-4 0 0-16,4 0 1 15,-4 0-1-15,4 0 0 16,-4 0-1-16,1 0 1 16,7 0 1-16,-4 0 0 15,2 0 0-15,-6 0-1 16,-4 0 1-16,4 0-1 15,-5 0-1-15,-2 0-1 16,2 0 2-16,3 0-1 16,-3 0 2-16,0 0-1 15,3 0 0-15,-3 0 0 0,0 0 0 16,3 0 0-16,-2 0 0 16,4 0 0-16,1 1 0 15,-6 1 1-15,8 2 0 16,-2 0 0-16,-1-1 0 15,6 1-1-15,-10 2-1 16,-1 1 1-16,3 0-1 16,-9 1 1-16,-4 2-2 15,-1-2 1-15,-13 1-7 16,-3 1 7-16,-5-1 0 16,-9 0 1-16,-7-1 0 15,2-3 1-15,-16-1 0 16,3-2 0-16,-6-1 0 0,-5-1 13 15,2 3-1-15,-5-3 2 16,-5 0-8-16,2 0 4 16,-5 0-4-16,0 0-1 15,0 0-6-15,0 0-11 16,0 0-41-16,-21 0-68 16,-6-8-92-16,-11-1-307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9:50.18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0 284 728 0,'0'0'100'16,"0"0"-12"-16,0 0 48 16,0 0 36-16,0 0-37 15,132 3-32-15,-91-10-28 16,5-2-3-16,-3 1-11 15,3 1-22-15,11 1 1 16,-3 2-14-16,3 4-14 16,0 0 10-16,5 0 5 15,0 2-18-15,3 6-2 16,0-5 30-16,5-3-12 0,1 0 20 16,10 0-12-1,3-1-33-15,-3-7 10 0,0 1-1 16,3 0-9-16,-11 4 11 15,0 0-11-15,-2-1 16 16,-6 2-16-16,-3 0 0 16,0 0 13-16,3-1-12 15,-3 1 0-15,0 0-1 16,-2 2 0-16,8 0 1 16,-3 0-1-16,5 0-1 15,-5-2-5-15,13 2 6 16,1-4 0-16,-6-1 0 15,14-1 0-15,-6-3 19 16,5-1-18-16,1 2 5 0,-6 0 12 16,11 1-18-16,-11 0 1 15,0 1 1-15,3 0-1 16,-8-1 0-16,0 1 8 16,-3-1-16-16,-8 1 8 15,5 3-2-15,-8 0 2 16,3-1 13-16,-8 4-8 15,5-3-4-15,1 2-1 16,-6-1-1-16,-1 0 1 16,7 1 0-16,-7-2-1 15,4 2 0-15,-9 1 2 16,9-3-2-16,-3 3 7 16,0-1-7-16,-1-1 0 0,7 0 0 15,2 0 0-15,2-1 0 16,-2 0 11-16,0 1-10 15,5-2 6-15,1 0 1 16,-6 0-8-16,5 3-3 16,-5-2 1-16,8 2 4 15,-2 1 8-15,-7 0-10 16,7-3-12-16,-6 3 12 16,2 0 6-16,-2-2-1 15,8 2-5-15,-5 0-7 16,-3 0 7-16,8 0 9 15,-3 0-9-15,-5 0 1 16,6 0 7-16,-1 2-7 0,-5-2-2 16,5 3-4-16,-5-3 5 15,6 1 6-15,-6 2-6 16,0 0-2-16,10-1 1 16,-10-1 1-16,8 2 0 15,3-2 0-15,-8 2-8 16,8-3 8-16,-12 0 6 15,10 1-4-15,-7-1-1 16,1 1-1-16,-6 3 0 16,0 0-6-16,1-2 6 15,-4 1 1-15,9 1-1 16,-3-1 0-16,0-2 0 16,0 1-9-16,10 1-4 15,-2 0 13-15,0-1-27 16,6 1 27-16,-1-1 1 0,-4 0-1 15,-4 2 8 1,3-3-1-16,-3 1-7 0,9 0 0 16,-6-2 7-16,5 2-7 15,1-2 2-15,10 0 8 16,-5 0-9-16,3 0 0 16,-6 0 0-16,5 0 6 15,-4-4-6-15,4 2-1 16,-5-2 1-16,6 3 5 15,-9-1-4-15,4 0-1 16,-4 1-1-16,-8 1 6 16,3-2-5-16,-2 2-1 0,-1-2 1 15,1-1 6-15,-12 2-6 16,3-1-1-16,-5 2 0 16,-3-2 0-16,-8 2 1 15,-2-1 5-15,-7-2-5 16,-4 2-1-16,-1-2 1 15,-7 0 7-15,2 1 8 16,-11-2-3-16,0 3-1 16,-5 1-5-16,5-3 2 15,-2 2 9-15,2 1-5 16,0-1-2-16,1-2-10 16,4 2 15-16,-5-2 7 15,-5 2 3-15,-3-1-9 0,0 2-3 16,-2-2-5-16,-6 2 2 15,0 0 8-15,0 0 9 16,0 0-4-16,0 0-3 16,3 0-11-16,2 0 4 15,6 0-1-15,2 0-6 16,1 0-5-16,-3 0 7 16,2 0 0-16,-2-1 6 15,-3 1-6-15,-2 0-3 16,-4 0-6-16,-2 0 8 15,0-3-8-15,0 3-10 16,0-1-8-16,-2-4-44 16,-53-11-78-16,7-1-122 15,-14 1-454-15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9:52.27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57 682 0,'0'0'129'0,"0"0"-25"15,0 0-12-15,0 0 2 16,0 0 39-16,0 0-33 16,0 0-43-16,16-26-4 15,-8 21-2-15,3 1 7 16,5 0-33-16,19 1-2 16,9-1 47-16,10-1 6 15,11 3-22-15,5 0-23 16,1 2-19-16,2 0-12 15,0 0-49-15,-19 7-106 16,-16 2-448-16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0:39.0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1 856 0,'0'0'227'0,"0"0"-23"16,0 0-95-16,0 0 27 15,0 0-25-15,0 0-11 0,0 0-30 16,0 3-36-16,0-3-19 16,0 0-15-16,0 0-1 15,3 1-5-15,10 4 6 16,4-3 1-16,15 2 16 15,-2 0 11-15,10-4 12 16,-2 0 7-16,6 0-1 16,2 0-16-16,0 0-14 15,5 0-6-15,9 0 3 16,-1 0-1-16,9 0-4 0,-1 0-7 16,-4 1 9-1,7 5-9-15,-5 1 0 0,-11 1 5 16,11-3-4-16,-11 3-2 15,11-3 6-15,-3 1-6 16,3 0 1-16,6-5-1 16,2 3 1-16,-6-2 0 15,-2 0 0-15,-8 0 0 16,-3 1 9-16,-13 1-8 16,5 2 5-16,-3-3 14 15,-5 3-3-15,11-4-4 16,-1 2-3-16,-2-3-1 15,3 3 3-15,-3-2-4 16,3 2-8-16,-9-1 0 16,4 3-1-16,-9 1 0 15,6 0 1-15,-4 1 0 0,12-3 0 16,0 1 0-16,5-4 0 16,11-2 5-16,-3 0-5 15,-5 0 7-15,5-2-7 16,-8-1-1-16,-8 0 1 15,-5 3-1-15,-9 0 0 16,1 0 0-16,5 0 6 16,-6 0 9-16,1-1 0 15,13-3 6-15,-6-1 20 16,1-1-20-16,-3 0-3 16,-11 2 7-16,-6 0-10 15,-10 1 7-15,3 1 6 16,-11 2-1-16,-3-1 9 15,0 1 2-15,0 0-11 0,0 0 3 16,0 0-6-16,0 0-18 16,0 0-5-16,0 0-1 15,0 0-19-15,0 0-27 16,-3 0-100-16,-11 3-156 16,3 8-413-16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0:55.1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E1C948-1798-4A79-A64C-900C222933F7}" emma:medium="tactile" emma:mode="ink">
          <msink:context xmlns:msink="http://schemas.microsoft.com/ink/2010/main" type="inkDrawing" rotatedBoundingBox="26102,531 26140,191 26276,206 26239,546" semanticType="callout" shapeName="Other">
            <msink:sourceLink direction="with" ref="{1F11D6A9-2069-4ABF-B15F-2131CCA414A6}"/>
          </msink:context>
        </emma:interpretation>
      </emma:emma>
    </inkml:annotationXML>
    <inkml:trace contextRef="#ctx0" brushRef="#br0">7869 174 586 0,'0'0'213'0,"0"0"-5"15,0 0 4-15,0 0-20 16,0 0-47-16,0 0-33 16,3-51-6-16,2 38 7 15,6-3-9-15,3 1-37 16,-4-6-40-16,4-1-5 16,-3 0-22-16,2 0 12 15,-5 0 4-15,1 1-15 16,-1 4 10-16,-3 4-11 0,-5 7 0 15,0 4-9 1,0 2-4-16,0 6-43 0,0 19 18 16,0 10 24-16,-5 11 14 15,-12 3 1-15,17-1-1 16,-8-7 0-16,3-6 0 16,5-9-1-16,-3-7-2 15,3-9-154-15,8-10-88 16,17-6-319-16,-1-14-99 0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0:55.4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11D6A9-2069-4ABF-B15F-2131CCA414A6}" emma:medium="tactile" emma:mode="ink">
          <msink:context xmlns:msink="http://schemas.microsoft.com/ink/2010/main" type="inkDrawing" rotatedBoundingBox="26293,349 26646,203 26740,432 26387,578" shapeName="Other">
            <msink:destinationLink direction="with" ref="{D8E1C948-1798-4A79-A64C-900C222933F7}"/>
          </msink:context>
        </emma:interpretation>
      </emma:emma>
    </inkml:annotationXML>
    <inkml:trace contextRef="#ctx0" brushRef="#br0">8402-86 740 0,'0'0'159'16,"0"0"-25"-16,0 0 30 15,0 0-14-15,0 0-69 16,-108 69 1-16,81-36-5 16,3 2-15-16,7 0-13 15,12-5-9-15,5-4-15 16,0-4 7-16,24-7 46 15,6-7 42-15,5-4-16 16,0-4-27-16,-16 0-23 0,-2-1 26 16,-17-10-9-16,0-3-71 15,-25 0 0-15,-15 2-120 16,-15 7-57-16,-15 7-23 16,19 18-53-16,10 4-454 0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0:55.07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-1 289 567 0,'0'0'114'0,"0"0"46"0,0 0-68 16,0 0 41-16,0 0-23 16,0 0 3-16,0 0-8 15,-2-1-15-15,2-2 0 16,0 0-31-16,0-1-19 15,0-2-18-15,0 3-3 16,0-3 11-16,2 1-6 16,7 0-13-16,4-3-5 15,3-1-6-15,14-2 0 16,-3 0-1-16,6-1 1 16,4-1 1-16,12 1 9 0,5 1-2 15,0-1-1 1,6 3 8-16,2-2-5 0,3 2-4 15,6-2-1-15,7 2-4 16,-5-2-1-16,6-2 0 16,-1 5 7-16,0 1 2 15,-4 1 10-15,-1 1-13 16,2 1-3-16,-10 2-2 16,6 0 0-16,-6 2 0 15,0-1 0-15,-3 1-1 16,0-2 0-16,-5 0 2 15,0 0 5-15,-3 0-1 16,8-1 1-16,-13 1-5 16,8-2 7-16,-3 0-1 15,-6 0-2-15,-2 1-5 0,-5 1 0 16,-3 0 1-16,-3 0-1 16,-2 0-1-16,2 0 2 15,-8 1-2-15,5-1 1 16,-2 0 1-16,2 2 4 15,-7 0-6-15,5 0 0 16,-3 0 0-16,2 0 0 16,1 0 0-16,-3 0 0 15,3 0 0-15,3 0 0 16,-1 0 0-16,0 0 0 16,6 0 1-16,3 0-1 15,0 0 0-15,-4 2 0 16,4 5 0-16,-3-1-1 15,-6 3-7-15,-7-1 7 16,7 1-6-16,-2 0 6 0,-3-2 0 16,3 4 1-16,-6-5 0 15,0 3-1-15,-2 0 1 16,2 3-1-16,1-3 2 16,-1 2-1-16,-2 0 0 15,2-2 0-15,-5 1 0 16,-3 0 0-16,-2 0 0 15,8 1 1-15,-6-2-1 16,-5 2 0-16,5 0 0 16,-3 1 0-16,-4-2 0 15,1 2 0-15,4-2 0 16,-6 3 1-16,0 2-1 0,6 0 0 16,-6-2-1-16,0 2 1 15,0-2 0-15,-5 2 0 16,2-1 0-16,-2 2 1 15,2 1-1-15,-5 2 1 16,0 1 0-16,0 2-1 16,0 1 1-16,0-2 0 15,-5 4 0-15,-6-3-1 16,-5 2-1-16,-6 0 0 16,6 2 0-16,-6 0-8 15,-5-1 9-15,-3 2 0 16,-2-2 0-16,-6 0 0 15,3-2-2-15,-11-1 2 16,-3 1 0-16,-5 1 0 16,-8-2-1-16,-3-3 1 0,3 4 0 15,-3-1 1-15,0-1-1 16,-6-2 0-16,6-3-1 16,-5 1 2-16,5-4 10 15,-11-3-11-15,3 2 0 16,0-4 0-16,-3 0 0 15,3 2-1-15,0-1 0 16,-5 0 1-16,13-2-6 16,-5-1 6-16,-1-2 0 15,1 2 0-15,5-3 0 16,0 1 0-16,-5-1 1 16,-1-1-1-16,1 4-1 15,-3-3-7-15,-6 3 2 0,6-1 5 16,-5 1 0-1,5 0 1-15,-6-3 0 0,14-3 0 16,-5 0 0-16,13 0 0 16,-5 0 0-16,13-5 6 15,0-7-5-15,-2 0-1 16,2-1 6-16,1-2-4 16,10-2-2-16,-3 3 0 15,1-5 1-15,2 3 5 16,2-5-6-16,-1 3 2 15,-1-2 4-15,11 1-6 16,2 2 0-16,4 5 10 0,13-1 0 16,-1 5 2-16,9-1-11 15,0-1 6-15,0-2-7 16,9-5-7-16,23-1-2 16,9-7 2-16,13 2 6 15,8-3 0-15,11-2-6 16,5 4 7-16,12 0 1 15,18 2-1-15,22 3-1 16,21 1-6-16,20 3 6 16,-11 6 1-16,-9 1 0 15,-16 5 0-15,17-1 0 16,-11 2 9-16,2 0-2 16,-13 2 4-16,-6 0 5 0,-21 0-5 15,-22 0-10-15,-18 0-1 16,-6 0 9-16,-1 0-7 15,12 8 8-15,-3 2-10 16,-11-2 2-16,-13 5-2 16,-9-2 0-16,-16 2-14 15,1-2-6-15,-9 0-5 16,-8 0-12-16,-8 2 3 16,-17 2 14-16,-23 1 14 15,-31 6 3-15,-40 7 3 16,-46 4-16-16,-19 0-28 15,-5-3 2-15,7-5 4 16,23-5 19-16,4 1 17 0,-2-2-10 16,6-4 12-1,7-4 1-15,9-8-1 0,27-3 1 16,21 0 1-16,28 0 11 16,5-7-6-16,5-5-7 15,3-2 1-15,16-1 5 16,11 2-1-16,14-2-5 15,5 1 0-15,8-5-11 16,22-1-3-16,24-4 1 16,11 0 11-16,32-5 1 15,44-1-5-15,40-9 6 16,11 0 0-16,9 0 1 16,-15 4 5-16,-15 6-4 0,2 4-1 15,0 7 11 1,-13 7-6-16,-25 10-5 0,-16 1 6 15,-38 0-7-15,-18 1 11 16,-7 8-1-16,-1 4 6 16,15 2 4-16,-5 3-2 15,-3 1-3-15,-13-1-13 16,-3 1-1-16,-11-3 8 16,-5-1-9-16,-6-4 1 15,-8-3-1-15,-8-3-10 16,-8 1-12-16,0 0-12 15,-8 3-9-15,-24 4 32 16,-17 1 10-16,-21 4-11 16,-20 5-20-16,-34 5 5 0,-36-1 9 15,1-3-5 1,2-7 7-16,19-11 16 0,35-6-1 16,19 0 1-16,19-6 5 15,11-9 2-15,-11-7 12 16,8-4-3-16,-5-7 13 15,16-6-5-15,19-2-15 16,11-3-9-16,16-2 0 16,8-2-6-16,32-2-12 15,39-4 7-15,40 5 10 16,51 8 1-16,20 15 0 16,-1 16 7-16,-16 10 0 15,-54 6 12-15,-37 9 2 0,-20 0-10 16,-22 4-5-1,-7 4-4-15,-11 6-2 0,-14 9-2 16,-14 4-13-16,-64 12 15 16,-57 5-2-16,-73-2 1 15,-39-12-38-15,42-19-78 16,37-17-474-16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6:5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EA837E-6609-4E9D-B866-E032FA187ED3}" emma:medium="tactile" emma:mode="ink">
          <msink:context xmlns:msink="http://schemas.microsoft.com/ink/2010/main" type="inkDrawing" rotatedBoundingBox="18028,14853 23065,14752 23066,14822 18029,14923" semanticType="underline" shapeName="Other">
            <msink:sourceLink direction="with" ref="{5D165078-376C-4BB1-906D-D1B6BDE4DF7F}"/>
          </msink:context>
        </emma:interpretation>
      </emma:emma>
    </inkml:annotationXML>
    <inkml:trace contextRef="#ctx0" brushRef="#br0">0 166 804 0,'0'0'195'0,"0"0"73"16,0 0-63-16,0 0-34 15,0 0-32-15,0 0-46 16,0 0-50-16,57-26-12 16,-11 14-5-16,11-1-7 15,16 3-6-15,22 3 1 16,29 1 3-16,-10 3-3 16,-11 3 6-16,7 0-6 15,1 0 2-15,33 0-2 16,21 0 5-16,-14 0-3 0,-13 0-6 15,-13-6-9-15,2 0 4 16,-5 2-5-16,5-2 0 16,6 3 1-16,-6 3 21 15,-8 0 9-15,8 0-8 16,-16 0-6-16,8 0-8 16,-8 0-8-16,0-5 0 15,0 0 0-15,-16-1 0 16,-17 1 4-16,-13 0-5 15,-3 2 0-15,6 1-1 16,10 1 1-16,9-2 0 16,-8 3 0-16,-6 0 9 0,-3 0-9 15,0 0 1-15,-5 0-1 16,-2 0 2 0,1 0-2-16,1 0 0 0,3 0 1 15,-8 0-1-15,7 0 1 16,-7 0 5-16,2 0-5 15,0 0 8-15,-5 0-1 16,5 0-7-16,-5 0 1 16,0 0 9-16,2 0 7 15,-2 0 13-15,-16 0 8 16,8-1-17-16,-17-3-13 16,-10 2-3-16,-6 0 3 15,-16 2-8-15,8 0 0 16,-8 0 0-16,0 0-1 15,0-2-40-15,-16 2-49 0,-46-5-44 16,-1-1-101-16,-4-1-318 0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0:57.3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6 367 0,'0'0'116'0,"0"0"1"15,0 0 18-15,0 0 22 16,0 0 42-16,0 0-31 16,0 0-18-16,-2 0-28 0,2 0-28 15,0-3-31 1,0 3-9-16,0-1-3 0,0 1-7 16,0 0-11-16,0 0-9 15,0 0 4-15,0 0-3 16,0 0-3-16,2 0-2 15,17 0-11-15,6 0 0 16,15 0-8-16,1 0 9 16,16 1 4-16,5-1-5 15,0 0 10-15,3 0 2 16,-3 0-3-16,3 3 10 16,-8 0 0-16,-3 4-9 0,3-3-9 15,-8 6-10-15,5-1 1 16,-8 0 0-16,2 2 1 15,7-2-1-15,-7-1 5 16,6-1-5-16,-2-1 5 16,2-1-6-16,0 1 6 15,-5-3-5-15,-1 3 0 16,7-4 9-16,-1 0 5 16,-3 0 0-16,1-2 3 15,-1 0 1-15,-5 0 3 16,0 0 8-16,-11 0-1 15,-5 0 10-15,-8 0-11 16,-6 0-3-16,0 0-2 0,-5 0-4 16,-3-2 2-1,-3 2-3-15,-2 0-6 0,-3 0-5 16,0 0-6-16,0 0-1 16,0 0 1-16,0 0-1 15,0 0 0-15,0 0 1 16,0 0-1-16,0 0 1 15,0 0 0-15,0 0 0 16,0 0 0-16,0 0 0 16,0 0 0-16,0 0-1 15,0 0 1-15,0 0 8 16,0 0-8-16,0 0 7 16,0 0 4-16,6 0-3 15,2 0 8-15,2-2 0 16,7 0-10-16,4-1-5 0,-4 0 4 15,-1 0-6-15,0 1 1 16,0 0-1-16,6-2 1 16,-6 2 0-16,-2 1 0 15,-3 1-1-15,-3-2 0 16,0 2 0-16,-3 0 1 16,-5 0-1-16,0 0-1 15,0 0 1-15,0 0 0 16,0 0-1-16,0 0 0 15,0 0 1-15,0 0-6 16,0 0-5-16,0-2 10 16,0 2-19-16,0 0-30 15,0-2-74-15,0-11-84 16,0-2-155-16,-8-3-1422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1:03.43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-3 220 529 0,'0'0'117'0,"0"0"-12"16,0 0-70-16,0 0 24 15,0 0 25-15,0 0 31 16,0 0 24-16,5-37-35 16,-5 35-9-16,0 2-33 15,0 0-21-15,0 0-11 16,0 0-1-16,0 0 2 0,8-4 1 16,0 2-10-16,17-1-6 15,-4-1-8-15,12 0 19 16,-1-1-13-16,6 1 2 15,-3-1 0-15,3-3-3 16,-5 3 3-16,5-3-1 16,-6 3 1-16,1 1-1 15,4 0-8-15,-4 3-6 16,-1-2 12-16,1 3 0 16,7-1 2-16,-2-1 1 15,3-2 2-15,0 1-5 16,-4 0-4-16,-4-2-8 15,5 1 7-15,-3 0 0 16,-3-2 3-16,-2 2-5 0,8 0-5 16,-5 2-1-16,-1-1 1 15,0 0 0-15,1 2 5 16,5-1-4-16,-6 0 14 16,14 1-5-16,-11-1 4 15,3 0-2-15,8-2-2 16,-2-1 0-16,-6-2-4 15,2 2-5-15,1 0 4 16,-3 0 1-16,2 1-6 16,-7 1-1-16,-4 2 0 15,12 1 0-15,-3 0 7 16,3 0-5-16,-1 0 4 0,1-2-5 16,-3 0 0-1,2 1 5-15,1-3-3 0,-3 1-3 16,2 1 2-16,1 2-1 15,-3 0-1-15,2 0 1 16,1 0-1-16,-1 0 1 16,4 0-1-16,-9 0 0 15,6 0 0-15,-6 0-1 16,0 0 0-16,-3 0 1 16,-2 0-2-16,11 2 2 15,-3 2 1-15,2-1-1 16,9-2 1-16,0 1 0 0,5 0 0 15,-6-1 12 1,-2 3-12-16,9 1 0 0,-7 1 5 16,-2 1-6-16,-5 1 0 15,-6 2 7-15,-5-2 2 16,2 2-9-16,-10-1 0 16,-6-2 0-16,-5 1 0 15,-3-4 0-15,-2-1-1 16,-6-1 1-16,0-2 0 15,0 2 0-15,0-2-1 16,0 0 1-16,0 2 0 16,0-1-1-16,0 3 1 15,8 2 1-15,0 1 0 16,0 1-1-16,0 1 6 16,6-2-5-16,2 2 0 0,-5 1-1 15,5-1 1-15,0 0-1 16,6 1 2-16,-6-1-2 15,-3-1 0-15,-4-2 1 16,-1 0 0-16,-6 1-1 16,-2 1-1-16,0 1-30 15,-10 4 6-15,-20 2 7 16,-19 1 11-16,-21 5 7 16,-49 5-2-16,-33 0 2 15,-32 1 0-15,-11-1 0 16,3-6 0-16,8 1 7 15,-5-2-7-15,7 1 6 16,-2-2 2-16,9 0 8 0,-7-1 0 16,14-3-6-16,9-6-4 15,18-3-4-15,30-2-2 16,38-3-8-16,32 1 6 16,20-1-9-16,5 3 10 15,7-3-7-15,9 0-23 16,9 3-6-16,45 3-12 15,49-2 42-15,56-1-1 16,33-3 2-16,14 0 6 16,-6 0 0-16,-27 0 0 15,3 0 0-15,-11 0 1 16,-21 0 7-16,-31 0-8 16,-29 0 0-16,-35 6 0 15,-11 1 0-15,-11 2 0 16,-5 4-2-16,-14 2-15 0,-16 5 16 15,-63 10 1 1,-64 6 6-16,-79 9 4 0,-35 1-5 16,-19-3-4-16,22-1-1 15,54-3 6-15,43-6-6 16,60-3 2-16,35-10-1 16,29 1-1-16,9 1-4 15,8 1-23-15,8 5-12 16,49 2 12-16,70-4 19 15,62-6 1-15,33-7 7 16,2-8 2-16,1-5-2 16,-39 2 1-16,-23 6-1 0,-39 1 1 15,-43 2 5-15,-27-1-4 16,-30 6-2-16,-13 3-7 16,-3 6 2-16,-65 12 5 15,-62 6 24-15,-79-3 2 16,-48-7-16-16,-25-10-8 15,17-12 20-15,40-4 4 16,32-1-14-16,55-1-12 16,54-1-1-16,40-2-15 15,28 0 16-15,13-2 0 16,8 0 0-16,57 0-19 16,84 0 4-16,81 0 14 15,32-13 1-15,9-4-1 0,-36 2-1 16,-51 6 2-16,-24 6-12 15,-49 0 5-15,-38 3-4 16,-35 0-3-16,-30 0-17 16,-8 13-76-16,-38 8 20 15,-68 7 87-15,-78 3 22 16,-46-2-2-16,-29-13 9 16,-4-3 25-16,47-11 9 15,10 2-29-15,49 0-20 16,52 1-3-16,45-1-11 15,33 2-1-15,11-4 1 16,8 2 0-16,8-3-9 16,56-1-10-16,80 0 3 15,94 0 16-15,32-5 1 16,1-10-1-16,-41 3-1 0,-49 4 0 16,-46 0-21-16,-40 4-10 15,-39 3 19-15,-23 1 4 16,-17 0-19-16,-8 0-78 15,-57 14 47-15,-84 5 59 16,-81-3 24-16,-40-4 2 16,-25-8 22-16,19-4 34 15,43 0-8-15,33-2-21 16,57-4-41-16,59 6-12 16,44 0-9-16,29 0 9 15,3 0 7-15,19 0-7 16,60 0-10-16,96 0 6 0,88 0 4 15,43-2 1-15,-3 2-1 16,-33 0-16-16,-40 0 7 16,-16 0 8-16,-24 0-8 15,-47 0-16-15,-40 0-6 16,-44 0 18-16,-21 0 6 16,0 0 7-16,-14 0 0 15,-13 0 20-15,-11 0-2 16,-48 0 21-16,-63-11-24 15,-57-7-15-15,-8-3-6 16,19 4-13-16,52 11 10 16,53 3-1-16,25 3 1 15,11 0-1-15,10 0-2 0,6 9-5 16,71 1 5 0,80-8 12-16,71-2 13 0,33-26-5 15,-9-11-7-15,-41-4-1 16,-53 10 0-16,-36 9 0 15,-34 10 14-15,-36 6 2 16,-22 4-16-16,-13 2 0 16,-11 0-32-16,-11 0-11 15,-59 20 42-15,-41 10 1 16,-8-3 1-16,8 1 17 16,21-4 11-16,36-6 10 15,8-1-18-15,11-3-12 16,21-7-9-16,23-2 10 15,61-5-10-15,44 0 0 16,10-6 6-16,-10-5-5 0,-11 2 8 16,-41 5-9-16,-5 4 0 15,-9 0 0-15,-26 9-14 16,-22 12-53-16,-16 9 28 16,-55 10 30-16,-42 8 9 15,-6-6-1-15,10-8-1 16,28-11 2-16,35-11 19 15,11-1 3-15,13-5-10 16,22-6 26-16,49 0-28 16,51-16-10-16,11-7 0 15,-13 1-10-15,-4 1 0 16,-37 12 4-16,-8 3 4 16,-3 6 1-16,-38 0-46 0,-8 21-41 15,-49 10 55-15,-59 10 31 16,-46 1 2-16,-28-5 5 15,9-12 2-15,43-11 28 16,52-12 16-16,32-2 27 16,35-8-20-16,11-21 13 15,11-33-54-15,67-28-17 16,63-24-29-16,21-5-8 16,12 22 17-16,-34 29 18 15,-58 30 1-15,-20 18 1 16,-30 9 0-16,-13 6 1 15,-11 5-1-15,-8 0-86 16,-40 9 39-16,-58 21 47 16,-45 5 0-16,-17-5 7 0,20-11-6 15,42-11 18-15,52-8 22 16,22-2 18-16,16-24 8 16,8-19 7-16,40-25-74 15,63-21-33-15,49-16 2 16,13 10 10-16,-22 26 15 15,-48 29 6-15,-47 26-2 16,-23 8 2-16,-1 8 0 16,-18 0-17-16,-6 14-87 15,-68 24 73-15,-46 19 31 16,-59 11 1-16,-19 2 5 16,-6-18-5-16,55-20 0 15,62-21 18-15,35-11 31 0,30-11 7 16,16-24 0-16,32-30-57 15,65-29-35-15,60-17-18 16,27 4 25-16,-10 24 18 16,-47 33 10-16,-54 26 0 15,-27 16 2-15,-24 8 5 16,-14 0-7-16,-8 19-38 16,-46 23 1-16,-65 21 32 15,-46 18 5-15,-30 1 2 16,-11-14 4-16,47-26-5 15,56-23 18-15,41-17 29 16,32-2 10-16,22-30 30 16,38-29-88-16,65-28-24 0,78-14-30 15,17 4 32-15,-6 27 15 16,-62 35 7-16,-60 25 15 16,-37 10 14-16,-28 0-29 15,-5 23-16-15,-48 21-12 16,-77 27 28-16,-89 25 11 15,-56 9-1-15,-33-8-2 16,19-26-2-16,51-36-5 16,60-22 0-16,54-13-1 15,62-14-92-15,49-11-283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1:04.97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33 573 0,'0'0'198'16,"0"0"-21"-16,0 0-13 15,0 0-9-15,0 0-19 16,0 0-61-16,0 0-15 15,0 0-2-15,0 0 8 16,0 0-5-16,0 0-6 16,0 0-14-16,0 0-6 15,0 0-8-15,0 0-4 16,0 0 8-16,0 0 0 16,0 1-5-16,14 3 2 15,18 0-3-15,1 4-6 16,21-3 10-16,3-1-16 15,0 0-2-15,5-3 8 0,0 1-4 16,-2 0-2 0,-1-1-4-16,-2 2 1 0,-8-3 21 15,0 0 2-15,5 0-17 16,-6 0-9-16,6 0-5 16,1 0-1-16,-4 0 0 15,0 0 1-15,-2 0-1 16,-3-3 1-16,-3 2-2 15,-2 1 1-15,-3 0-1 16,0 0 1-16,-6 0-1 16,3 0 0-16,3 0 1 15,0 0-1-15,-3 0 1 0,3 0 6 16,0-4-1 0,3 0 9-16,-1 1 0 0,1 1-8 15,-3 0 2-15,0 2 5 16,-6 0 3-16,-5 0 6 15,-5 0-4-15,-6 0-7 16,-8 0 1-16,-8 0-7 16,0 0-3-16,0 0 6 15,0 0-8-15,0 0-1 16,0-1-50-16,-16-18-86 16,-8 2-78-16,-6-3-460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1:10.94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5 137 0,'0'0'519'0,"0"0"-318"15,0 0 13-15,0 0-9 0,0 0-5 16,0 0-38-16,0 0-31 16,3 0-33-16,-3 0-25 15,0 0-24-15,5 0-23 16,-2 0-12-16,5 0-14 16,14 0 1-16,2 0-1 15,25 1 11-15,0 1 5 16,13-2 4-16,0 0-5 15,8 0-7-15,3 0-1 16,1 0-1-16,-4 0 6 16,3-2-2-16,3 1-10 15,-3-1 1-15,5-1-1 0,1 3 0 16,2 0 1-16,0 0 1 16,3 0 3-16,-11 0-5 15,0 5 0-15,3-2 0 16,-8 2 0-16,7-4 1 15,-2-1 0-15,0 0-1 16,11 0 2-16,-8 0-2 16,0 0 0-16,-3 0 0 15,-11 6 1-15,-5-1-1 16,0 3-1-16,-11-1 1 16,11 3 1-16,-3-1-1 15,0-4-1-15,-3 0 1 16,9-1 0-16,-3-4 1 0,5 0 0 15,-5 0 1 1,0 0-1-16,-1 0 7 0,-1 0-7 16,1-1 5-16,-2-2-5 15,1 0 0-15,-4 1 8 16,3 2-8-16,-5 0 0 16,-3 0 0-16,0 0 6 15,-3 0-7-15,0 0 8 16,-2 0-7-16,-6 0 0 15,3 0 14-15,-5 0 1 16,-4 0-4-16,-2 0-3 16,-5-1 0-16,10-3-2 15,-7 4 8-15,5 0 6 0,-6 0 4 16,8 0-1 0,-15 0 1-16,4 0-6 0,-10 0 0 15,-3 0 8-15,-2 0 1 16,-4 0-2-16,-2-3-3 15,0 3-12-15,0 0-10 16,6-1 5-16,-6 1-6 16,3 0-10-16,-3 0-56 15,0-2-126-15,0 2-176 16,0-3-617-16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5:03.2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5066B4-7815-4BE3-B713-0211E1617900}" emma:medium="tactile" emma:mode="ink">
          <msink:context xmlns:msink="http://schemas.microsoft.com/ink/2010/main" type="writingRegion" rotatedBoundingBox="29211,12506 32401,12484 32405,13008 29214,13031"/>
        </emma:interpretation>
      </emma:emma>
    </inkml:annotationXML>
    <inkml:traceGroup>
      <inkml:annotationXML>
        <emma:emma xmlns:emma="http://www.w3.org/2003/04/emma" version="1.0">
          <emma:interpretation id="{B24B92B0-DC29-4BB9-BC38-75C83751F3DC}" emma:medium="tactile" emma:mode="ink">
            <msink:context xmlns:msink="http://schemas.microsoft.com/ink/2010/main" type="paragraph" rotatedBoundingBox="29211,12506 32401,12484 32405,13008 29214,13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32BB24-8AA6-4A3A-BD49-555DDEC69EC5}" emma:medium="tactile" emma:mode="ink">
              <msink:context xmlns:msink="http://schemas.microsoft.com/ink/2010/main" type="line" rotatedBoundingBox="29211,12506 32401,12484 32405,13008 29214,13031"/>
            </emma:interpretation>
          </emma:emma>
        </inkml:annotationXML>
        <inkml:traceGroup>
          <inkml:annotationXML>
            <emma:emma xmlns:emma="http://www.w3.org/2003/04/emma" version="1.0">
              <emma:interpretation id="{4D365894-3555-43CA-9566-B35AD59431EA}" emma:medium="tactile" emma:mode="ink">
                <msink:context xmlns:msink="http://schemas.microsoft.com/ink/2010/main" type="inkWord" rotatedBoundingBox="29209,12521 31251,12483 31261,12994 29219,130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-236-2294 651 0,'0'0'150'15,"0"0"-102"-15,0 0 35 16,0 0 75-16,0 123-39 15,13-74-25-15,-2 3-16 16,-3-3-10-16,0-10-17 16,1-5 6-16,-4-12-9 15,-5-8-13-15,0-7-3 0,0-6 28 16,0-1 39-16,0 0 33 16,-8-20-42-16,-8-15-62 15,-9-10-28-15,9-8-8 16,8-5-11-16,8 5-17 15,16 3 17-15,27 9 5 16,20 8 0-16,2 11 14 16,2 13 0-16,-10 9 1 15,-11 0-1-15,-13 13 0 16,-17 13 0-16,-16 7 9 16,0 7 6-16,-22 6 2 15,-18 7-11-15,-6-2-4 16,2-7 7-16,6-6-9 0,14-16 0 15,19-10-1 1,5-8 1-16,35-4-12 0,14 0 11 16,21 0 1-16,11-13-45 15,0-2-92-15,14-7-70 16,-25 2-381-16,-21 1-451 0</inkml:trace>
          <inkml:trace contextRef="#ctx0" brushRef="#br0" timeOffset="360.2152">500-2229 697 0,'0'0'251'0,"0"0"50"16,8 97-98-16,-5-45-60 15,2 4-63-15,-5-4-22 16,0-8-17-16,0-13-13 15,0-12-11-15,0-11-5 16,0-8 58-16,0-7 71 16,-8-24-32-16,0-15-89 15,0-13-19-15,8-5-1 16,0 4-6-16,2 11-3 16,20 14 0-16,2 12 8 15,14 13-7-15,-5 10-4 16,-6 7 12-16,8 19-17 0,-11 10 17 15,1 7-6 1,-14 3-10-16,-3 2-12 0,-8-2-16 16,0-7-59-16,-8-7-40 15,-11-13-76-15,-6-11-392 0</inkml:trace>
          <inkml:trace contextRef="#ctx0" brushRef="#br0" timeOffset="489.3087">524-2050 561 0,'0'0'90'0,"0"0"-25"15,136-70-65-15,-74 33-20 16,-11 2-208-16</inkml:trace>
          <inkml:trace contextRef="#ctx0" brushRef="#br0" timeOffset="878.2698">1009-2238 439 0,'0'0'188'0,"0"0"-11"16,0 0-22-16,2 132-26 16,-2-91-1-16,0-6-25 15,0-9-27-15,0-9-2 16,0-9-32-16,0-8 9 16,0-6 61-16,0-22-28 15,0-10-84-15,0-7-16 16,0 1 9-16,0 8 6 15,0 13 0-15,0 14-20 0,0 9 2 16,6 10-29 0,2 21 43-16,16 8 5 0,-2 4 0 15,-3-6 1-15,5-7-1 16,-2-12-15-16,-1-13 15 16,7-5 27-16,-4-10 13 15,0-19-8-15,1-4-25 16,-4 2 6-16,1 5 35 15,-6 10 20-15,-5 10-16 16,5 6-16-16,0 2-17 16,6 18-12-16,0 6-7 15,-6 5-1-15,3 5-36 16,3 10-86-16,-4-9-82 0,-4-7-384 16</inkml:trace>
          <inkml:trace contextRef="#ctx0" brushRef="#br0" timeOffset="16194.5429">-555-2190 690 0,'0'0'244'0,"0"0"18"16,0 0-62-16,0 0-27 16,0 0-74-16,0 0-55 15,0 0 35-15,81-47-24 16,-60 43 12-16,-2 4-30 15,-5 0-37-15,-1 0 0 16,-2 20 0-16,-5 6 2 16,-6 10 20-16,0 7-11 15,-9 5-10-15,-12 2-1 0,-4 1 6 16,1-2 0-16,8-9 3 16,8-7-9-16,8-11 0 15,0-9 0-15,19-7 37 16,19-6-10-16,10 0-27 15,25-24-59-15,-5-2-163 16,-19 2-552-16</inkml:trace>
        </inkml:traceGroup>
        <inkml:traceGroup>
          <inkml:annotationXML>
            <emma:emma xmlns:emma="http://www.w3.org/2003/04/emma" version="1.0">
              <emma:interpretation id="{8DE5AD43-CDB7-49A1-BF58-3579B3E9BC88}" emma:medium="tactile" emma:mode="ink">
                <msink:context xmlns:msink="http://schemas.microsoft.com/ink/2010/main" type="inkWord" rotatedBoundingBox="31675,12489 32401,12484 32405,13003 31679,13008"/>
              </emma:interpretation>
            </emma:emma>
          </inkml:annotationXML>
          <inkml:trace contextRef="#ctx0" brushRef="#br0" timeOffset="1470.4656">2015-2345 789 0,'0'0'281'16,"0"0"1"-16,0 0-73 15,0 0-110-15,0 0-77 16,0 0-18-16,0 0-4 16,-78 77-13-16,78-30 6 0,8 3 0 15,8 9 6 1,3-4-7-16,-5-2 8 0,7-5 9 15,-13-7-9-15,-8-8 0 16,0-7 4-16,-8-8-3 16,-19-6 8-16,3-12-3 15,0 0 63-15,7-18 48 16,6-15-18-16,11-12-11 16,0-11-17-16,28-5-36 15,9-2-29-15,1 6-6 16,-3 11 0-16,-5 10 1 15,-11 11 0-15,-5 8 5 16,-14 4-6-16,8 4-91 16,-8-5-113-16,0 1-117 15,0 5-475-15</inkml:trace>
          <inkml:trace contextRef="#ctx0" brushRef="#br0" timeOffset="1764.2021">2305-2303 377 0,'0'0'249'0,"0"0"-22"16,0 0-10-16,0 96-70 16,0-49-64-16,0 6-27 15,5-1-37-15,-2-4 2 16,2-10 3-16,3-14 8 16,-5-9 23-16,3-9 17 15,-6-6 97-15,8 0 27 16,-6-4-29-16,12-16-98 0,8-7-22 15,-3-3 4-15,10-4-16 16,-2-1-11-16,9 2-23 16,-1 2-1-16,-6 6-50 15,-1 7-36-15,-7 7-57 16,-5 8-79-16,-16 3-81 16,0 13-321-16,0 2 128 0</inkml:trace>
          <inkml:trace contextRef="#ctx0" brushRef="#br0" timeOffset="1900.8356">2408-2000 696 0,'0'0'268'0,"0"0"32"15,0 0-25 1,0 0-79-16,0 0-115 0,116 35-81 16,-67-13-52-16,-11-1-247 15,-11-3-707-15</inkml:trace>
        </inkml:traceGroup>
      </inkml:traceGroup>
    </inkml:traceGroup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1:11.94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0 112 629 0,'0'0'199'0,"0"0"-27"0,0 0-65 15,0 0-24-15,0 0 40 16,0 0 18-16,0 0-38 16,136 0-7-16,-74 0-1 15,8 0-21-15,17 0 1 16,-1 0-17-16,9-2-11 15,-6-1-6-15,6 0-13 16,0 2-1-16,10-3-11 16,23-1 0-16,15-3 2 15,0-1 2-15,-2 0-3 16,-14 3-6-16,-32 0 1 16,-17 3 3-16,-21 1-9 15,8-1 1-15,6 0 1 0,10 0-8 16,13-3 0-16,-2 2 1 15,-10-1-1-15,7 2 9 16,-11 2-9-16,-7 1 0 16,-6 0 0-16,-3-2 0 15,-8 2 0-15,-3-3 0 16,1 3 0-16,-1-2 0 16,3-2 0-16,3 0 1 15,6 2 0-15,-1-1-1 16,-5-1 1-16,-1 2-1 15,-1 0 0-15,-1 2 0 16,-11 0-6-16,-5 0 6 0,8 0-1 16,-14 0-5-16,1 2 6 15,-3 3 0-15,2-4 1 16,0 1-1-16,1-1 0 16,13 1 7-16,-5 0-7 15,-9 0-6-15,0 0 6 16,-7-2 1-16,-9 0 8 15,-8 2-3-15,0-2-6 16,-8 0 0-16,0 0 0 16,0 0-22-16,-19 0-102 15,-5 0-197-15,-14-11-698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1:14.01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0-2 758 0,'0'0'254'0,"0"0"0"15,0 0-70-15,0 0-1 16,0 0-17-16,0 0-49 16,0 0-40-16,0 0-13 0,0 0-23 15,0 0-16-15,14 0-13 16,2 0-12-16,3 0 6 15,8 0 0-15,5 0-5 16,1 0 9-16,7 2-1 16,1 3-8-16,-1 1 9 15,6 1-9-15,3-1 0 16,8-2 9-16,3 0-9 16,4 1 13-16,-1-3-5 15,-6 1-8-15,-1-1 0 16,-2 2-1-16,-8 0 2 0,-5-1-1 15,-6 1 0 1,9 1-1-16,-9 1 1 0,5 0-1 16,4-1 1-16,-4 1-1 15,-5-3 1-15,-5 1 0 16,0 0-1-16,-6-3 0 16,1 2 0-16,-1-3 0 15,6 1 2-15,2-1 5 16,1 0-7-16,-1 0 2 15,1 0-2-15,-9 0 0 16,0 0 0-16,-2 0 0 16,-11 0-1-16,8 0 0 15,-8 0 1-15,5 0 0 16,-3 0 1-16,4 0-1 0,2 0 0 16,-3 0 0-16,5 0 0 15,-4 0 0-15,-1 0 0 16,0 0 2-16,-2 0-2 15,2 0 0-15,0 0 0 16,-5 0 0-16,3 0 0 16,-1 0-8-16,-5 0 6 15,0 0 1-15,3 0-5 16,-3 0-1-16,6 0 5 16,-3 0 2-16,2 0 0 15,-2 0 1-15,2-1 0 16,4-2-1-16,-4 3 0 15,3-1 1-15,-5 1-1 0,6 0 0 16,-1 0 0 0,0 0 0-16,0-2 1 0,6 2-1 15,2-2 0-15,-2 0 7 16,-3 2-7-16,2-2 1 16,-4 1 10-16,4-1-10 15,-10 0 17-15,-3 0-10 16,-8 2-8-16,-8 0-37 15,-16 0-134-15,-14 0-372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45:15.3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D38E9A-FA32-4517-B719-B3D4B7361547}" emma:medium="tactile" emma:mode="ink">
          <msink:context xmlns:msink="http://schemas.microsoft.com/ink/2010/main" type="writingRegion" rotatedBoundingBox="29763,8211 32970,8368 32846,10885 29639,10727"/>
        </emma:interpretation>
      </emma:emma>
    </inkml:annotationXML>
    <inkml:traceGroup>
      <inkml:annotationXML>
        <emma:emma xmlns:emma="http://www.w3.org/2003/04/emma" version="1.0">
          <emma:interpretation id="{171F4D41-A50E-44F6-A8A2-73E4509A6F2A}" emma:medium="tactile" emma:mode="ink">
            <msink:context xmlns:msink="http://schemas.microsoft.com/ink/2010/main" type="paragraph" rotatedBoundingBox="29828,8214 32970,8368 32937,9049 29795,8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2C5F51-39FA-4AE6-AEC2-BBD8D718A146}" emma:medium="tactile" emma:mode="ink">
              <msink:context xmlns:msink="http://schemas.microsoft.com/ink/2010/main" type="line" rotatedBoundingBox="29828,8214 32970,8368 32937,9049 29795,8895"/>
            </emma:interpretation>
          </emma:emma>
        </inkml:annotationXML>
        <inkml:traceGroup>
          <inkml:annotationXML>
            <emma:emma xmlns:emma="http://www.w3.org/2003/04/emma" version="1.0">
              <emma:interpretation id="{4E6AE3FB-8B36-4513-A602-0ADD791F3A6C}" emma:medium="tactile" emma:mode="ink">
                <msink:context xmlns:msink="http://schemas.microsoft.com/ink/2010/main" type="inkWord" rotatedBoundingBox="29828,8214 32970,8368 32937,9049 29795,88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1263-6404 629 0,'0'0'178'0,"0"0"53"16,0 0-31-16,0 94-9 16,0-51-65-16,-5-3-30 15,5-3-24-15,0-8-31 0,0-13 4 16,0-9 0 0,0-7 30-16,5 0 41 15,-2-15-2-15,8-19-72 0,-9-11-42 16,6-8-29-16,0-1-5 15,-2 9 19-15,-3 18 14 16,2 16-13-16,6 11-18 16,5 16-38-16,0 23 39 15,9 8 9-15,2-3 16 16,-3-1 5-16,0-13 1 16,1-15 0-16,2-14 0 15,8-1 22-15,0-14 15 16,-2-15-10-16,-4-4-13 0,-4 4 8 15,-12 7 25 1,-2 12 3-16,-5 7-41 0,-4 3-9 16,6 10-36-16,9 15 13 15,-4 5-27-15,6 4-34 16,11 12-88-16,-6-11-98 16,-2-8-416-16</inkml:trace>
          <inkml:trace contextRef="#ctx0" brushRef="#br0" timeOffset="422.4304">2278-6452 783 0,'0'0'278'0,"0"0"-6"15,0 0-129-15,-111 37-39 16,95-15-59-16,10 1-45 16,6 0-8-16,8 2 8 15,22 0 25-15,3-1-11 16,-1 0-2-16,-2 0 7 16,-6 2-1-16,-13-2-18 15,-6-2-10-15,-5-1 10 16,0-5 2-16,-21-4-1 15,-6-5 24-15,-3-7-15 16,0 0 13-16,14-11 49 0,8-17 32 16,8-7-47-1,16-8-16-15,14-5-40 0,18 2 0 16,-2 4-1-16,-5 7-9 16,-8 9 9-16,-12 9 13 15,-13 8-13-15,-8 3-38 16,0-3-82-16,-16 0-114 15,-6 0-556-15</inkml:trace>
          <inkml:trace contextRef="#ctx0" brushRef="#br0" timeOffset="-674.1871">56-6504 679 0,'0'0'101'16,"0"0"87"-16,14 97-12 16,2-46-27-16,0 4-55 0,3 0-9 15,-3-2-11-15,-2-9 3 16,-3-12-36-16,-6-10-6 15,-2-9-6-15,-3-8-7 16,0-5 27-16,0 0 39 16,0-4 38-16,-3-19-6 15,-13-16-102-15,-6-13-18 16,11-9-28-16,6-3 5 16,5 3-17-16,16 7 16 15,25 11 3-15,10 12 12 0,1 14-6 16,-1 16 8-16,-8 1 7 15,-5 12 0-15,-8 16 0 16,-14 6 0-16,-13 6 10 16,-3 5 5-16,-11 3-5 15,-16-4 3-15,-5-4-12 16,4-6 19-16,7-9-19 16,10-6-1-16,11-8-1 15,0-2 0-15,32-1 1 16,17-5-1-16,13-3-30 15,6 0-28-15,2 0-74 16,14-20-57-16,-19-2-330 16,-16 0-80-16</inkml:trace>
          <inkml:trace contextRef="#ctx0" brushRef="#br0" timeOffset="-440.8103">795-6289 166 0,'0'0'578'16,"0"0"-334"-16,0 0-1 15,-16 98-44-15,16-73-60 16,16-6-22-16,22-10 1 16,5-9-20-16,11 0 14 15,0-19-8-15,-13-11-26 16,5-4-38-16,-27-3-12 16,-11-2-28-16,-8-1-2 15,-19 3-12-15,-13 5-60 16,-12 10-80-16,9 15-46 15,3 10-49-15,10 19-333 16,14 3-9-16</inkml:trace>
          <inkml:trace contextRef="#ctx0" brushRef="#br0" timeOffset="222055.5962">2364-5957 111 0,'0'0'293'0,"0"0"-104"16,0 0-7-16,0 0 0 15,0 0 49-15,0 0-35 16,0 0-26-16,-13 6-10 15,13-6 2-15,0 0-24 16,0 0-18-16,0 0-13 16,21 0 10-16,31 0-21 0,48 0-41 15,38-2 12-15,3-5-31 16,-28-1-19-16,-37 0-17 16,-27 3-4-16,-3 0-41 15,-11-3-41-15,-11 1-61 16,-18 1-58-16,-36-7-80 15,-16 0-248-15,-5 3-239 0</inkml:trace>
          <inkml:trace contextRef="#ctx0" brushRef="#br0" timeOffset="222236.112">2532-5840 712 0,'0'0'183'0,"0"0"230"15,0 0-78-15,0 0-21 16,135 31-74-16,-53-31-110 16,18-2-86-16,-3-14-44 15,-2-12-99-15,-14 4-170 16,-27 2-483-16</inkml:trace>
          <inkml:trace contextRef="#ctx0" brushRef="#br0" timeOffset="768.0097">2535-6498 713 0,'0'0'153'0,"0"0"86"0,0 0-36 15,49 101-92-15,-36-54-50 16,1 6-35-16,-4-3-10 16,4-4-4-16,-6-6-5 15,-5-15-1-15,2-6 7 16,-2-10 2-16,-3-8-1 16,0-1 47-16,0 0 44 15,0-10 23-15,0-11-92 16,0-2-12-16,5-7 18 15,6 0 22-15,11-2 10 16,2 0-13-16,14-2-35 16,3 0-13-16,2 6 1 0,3 3-14 15,-5 8-11-15,-4 5-44 16,-7 4-55-16,-11 8-97 16,-19 0-42-16,0 8-382 15,-3 5-15-15</inkml:trace>
          <inkml:trace contextRef="#ctx0" brushRef="#br0" timeOffset="911.4708">2765-6203 431 0,'0'0'315'16,"0"0"18"-16,0 0-113 16,0 0-108-16,111 13-70 15,-73-11-42-15,-3-2-97 0,-5 0-240 16,-14 0-468-16</inkml:trace>
          <inkml:trace contextRef="#ctx0" brushRef="#br0" timeOffset="1044.3279">3065-6077 842 0,'0'0'536'16,"0"0"-206"-16,0 0-96 15,0 0-83-15,0 0-151 16,0 0-118-16,0 0-204 15,0-31-1252-15</inkml:trace>
        </inkml:traceGroup>
      </inkml:traceGroup>
    </inkml:traceGroup>
    <inkml:traceGroup>
      <inkml:annotationXML>
        <emma:emma xmlns:emma="http://www.w3.org/2003/04/emma" version="1.0">
          <emma:interpretation id="{EC50F705-1C4A-4486-95A3-37C01E026075}" emma:medium="tactile" emma:mode="ink">
            <msink:context xmlns:msink="http://schemas.microsoft.com/ink/2010/main" type="paragraph" rotatedBoundingBox="29651,10188 31750,10200 31746,10785 29648,10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71FC25-209D-4259-9243-FBD92BE94A77}" emma:medium="tactile" emma:mode="ink">
              <msink:context xmlns:msink="http://schemas.microsoft.com/ink/2010/main" type="line" rotatedBoundingBox="29651,10188 31750,10200 31746,10785 29648,10774"/>
            </emma:interpretation>
          </emma:emma>
        </inkml:annotationXML>
        <inkml:traceGroup>
          <inkml:annotationXML>
            <emma:emma xmlns:emma="http://www.w3.org/2003/04/emma" version="1.0">
              <emma:interpretation id="{F0157B9A-952D-4862-8ACE-2CC0D6C23328}" emma:medium="tactile" emma:mode="ink">
                <msink:context xmlns:msink="http://schemas.microsoft.com/ink/2010/main" type="inkWord" rotatedBoundingBox="29651,10188 31750,10200 31746,10785 29648,107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378.7311">-33-4568 1030 0,'0'0'253'16,"0"0"-69"-16,0 0-92 16,0 0-15-16,0 0-26 15,0 0-19-15,-54 98-12 16,37-53 1-16,9 6 21 15,3 1 4-15,5-1-3 16,8-4 16-16,16-9 26 16,20-8-34-16,4-11-18 15,9-12-29-15,5-7-4 16,25-15-101-16,-22-10-107 0,-11-5-337 0</inkml:trace>
          <inkml:trace contextRef="#ctx0" brushRef="#br0" timeOffset="-7064.0483">324-4607 750 0,'0'0'632'15,"0"0"-381"-15,0 0-86 16,0 0-67-16,0 0-98 15,0 0-166-15,0 0-185 16,130-35-301-16</inkml:trace>
          <inkml:trace contextRef="#ctx0" brushRef="#br0" timeOffset="-7206.682">416-4263 652 0,'0'0'373'0,"0"0"-60"16,0 0-128-16,0 0-96 15,46 96-61-15,-30-85-28 16,9-11-37-16,-4 0-188 15,-5-14-163-15</inkml:trace>
          <inkml:trace contextRef="#ctx0" brushRef="#br0" timeOffset="-6723.9332">795-4285 567 0,'0'0'190'16,"0"0"15"-16,13 99-27 15,-5-65-43-15,-5-3-53 16,-3-7-29-16,0-8-20 16,0-6-10-16,0-8 38 15,0-2 54-15,0 0 41 16,-3-6-50-16,-2-8-58 16,2-5 35-16,3-3 7 15,8-4-53-15,20-1-13 16,9-2-24-16,12 6-14 15,0 5 14-15,-3 8-11 16,3 8 11-16,-17 2-10 0,-10 4 8 16,-14 14-49-16,-8 9-7 15,-6 3 20-15,-26 4 24 16,-3-1 8-16,-17-5-34 16,9-10-49-16,2-18-51 15,14 0-108-15,17-14-335 0</inkml:trace>
          <inkml:trace contextRef="#ctx0" brushRef="#br0" timeOffset="-6245.7002">1304-4363 704 0,'0'0'170'0,"0"0"85"15,0 0-73-15,48 107-67 16,-34-66-34-16,-6 0-30 15,-5 0-5-15,-3-8-8 16,0-9-4-16,0-8-14 16,0-8 14-16,0-8 62 15,0 0 51-15,-3-4 14 16,3-15-90-16,0-3 14 16,0-7-2-16,8-2-37 15,16-1-37-15,9-1-9 16,7 3-28-16,6 4 4 15,3 6-17-15,5 4 5 16,0 3-4-16,-5 1-10 16,5 4-6-16,-10-2 13 15,-7 1 11-15,-4-1 10 0,-17 5 6 16,-2-1 15-16,-14 4 1 16,0 2 0-16,-8 0 0 15,-22 0-9-15,-8 4-6 16,-5 18-1-16,-3 10-5 15,5 5 21-15,9 4 31 16,15-1 7-16,12-7-3 16,5-1 2-16,22-6 2 15,18-4-31-15,9-4-8 16,5-1-72-16,11-10-73 0,-16-5-152 16,-17-2-623-16</inkml:trace>
          <inkml:trace contextRef="#ctx0" brushRef="#br0" timeOffset="-5631.2355">835-4530 456 0,'0'0'315'15,"0"0"-5"-15,0 0-120 16,0 0-109-16,0 0-52 16,0 0 92-16,0 0-14 15,0 143-22-15,0-83 15 16,0 1-32-16,0-4-42 15,0-8-26-15,0-6-20 16,9-11-61-16,-1-14-103 16,0-9-352-16,0-9-322 0</inkml:trace>
        </inkml:traceGroup>
      </inkml:traceGroup>
    </inkml:traceGroup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2:30.9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1A33A5-312F-4697-AE1B-D6561E1E8F99}" emma:medium="tactile" emma:mode="ink">
          <msink:context xmlns:msink="http://schemas.microsoft.com/ink/2010/main" type="writingRegion" rotatedBoundingBox="2094,5393 1965,7925 836,7867 964,5335"/>
        </emma:interpretation>
      </emma:emma>
    </inkml:annotationXML>
    <inkml:traceGroup>
      <inkml:annotationXML>
        <emma:emma xmlns:emma="http://www.w3.org/2003/04/emma" version="1.0">
          <emma:interpretation id="{BCBAA4EB-E80E-418C-BACB-FAF6EF9F0F66}" emma:medium="tactile" emma:mode="ink">
            <msink:context xmlns:msink="http://schemas.microsoft.com/ink/2010/main" type="paragraph" rotatedBoundingBox="2094,5393 1965,7925 836,7867 964,5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FDD887-7D63-48E9-82B3-840510CE615E}" emma:medium="tactile" emma:mode="ink">
              <msink:context xmlns:msink="http://schemas.microsoft.com/ink/2010/main" type="line" rotatedBoundingBox="2094,5393 1965,7925 836,7867 964,5335"/>
            </emma:interpretation>
          </emma:emma>
        </inkml:annotationXML>
        <inkml:traceGroup>
          <inkml:annotationXML>
            <emma:emma xmlns:emma="http://www.w3.org/2003/04/emma" version="1.0">
              <emma:interpretation id="{84884A6F-497F-4576-967B-8372104C3867}" emma:medium="tactile" emma:mode="ink">
                <msink:context xmlns:msink="http://schemas.microsoft.com/ink/2010/main" type="inkWord" rotatedBoundingBox="2094,5393 2067,5914 938,5857 964,53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249-1346 970 0,'0'0'253'0,"0"0"-134"16,0 0 51-16,0 0-45 15,11 134-17-15,-6-81-47 16,3 6-4-16,-5-1 8 16,5-4-27-16,0-12-13 15,-8-9 3-15,8-11 5 0,-8-9-20 16,0-9-5-1,0-4 18-15,0 0 57 0,0-24 38 16,0-11-85-16,-8-13-36 16,0-9-38-16,0-2-35 15,8 5 25-15,0 12 40 16,0 14 8-16,8 14 0 16,14 14-6-16,10 0-9 15,6 25 15-15,3 14 3 16,-1 9 10-16,1 3 0 15,-9 1-13-15,-7-4-19 16,-4-7 6-16,-5-8-24 16,-16-7-88-16,0-9-122 15,0-11-367-15</inkml:trace>
          <inkml:trace contextRef="#ctx0" brushRef="#br0" timeOffset="153.1071">227-977 1121 0,'0'0'272'0,"0"0"-96"15,0 0-76-15,176-76-98 16,-114 39-2-16,-5 1-378 0</inkml:trace>
          <inkml:trace contextRef="#ctx0" brushRef="#br0" timeOffset="421.3996">806-1100 1106 0,'0'0'488'16,"0"0"-261"-16,0 0-19 16,0 0-115-16,0 0-58 15,0 0-16-15,16-104-7 16,-16 100-12-16,0 4-15 15,0 6-35-15,0 21 10 16,9 12 40-16,-1 7 6 16,13 5 10-16,-10-2-9 15,5-7 2-15,-2-7-9 0,5-10-33 16,-6-11-59-16,12-14-83 16,-9-7-334-16,-2-13-730 0</inkml:trace>
          <inkml:trace contextRef="#ctx0" brushRef="#br0" timeOffset="691.0399">1180-1238 704 0,'0'0'594'15,"0"0"-350"-15,0 0-123 16,0 0-26-16,0 0-60 0,0 0-25 15,0 0-10 1,-63 117-1-16,63-91 0 0,17 0 1 16,4-2 13-16,-4-3 15 15,-1 2-6-15,0-1-11 16,-2-2-2-16,-14 1-9 16,0-3-25-16,0-1-46 15,-14-8-71-15,-10-6-191 16,2-3-575-16</inkml:trace>
          <inkml:trace contextRef="#ctx0" brushRef="#br0" timeOffset="863.0975">1180-1258 935 0,'0'0'497'16,"0"0"-235"-16,0 0-62 15,0 0-80-15,103-52-79 16,-63 42-41-16,-7 2-98 16,-12 4-234-16</inkml:trace>
        </inkml:traceGroup>
        <inkml:traceGroup>
          <inkml:annotationXML>
            <emma:emma xmlns:emma="http://www.w3.org/2003/04/emma" version="1.0">
              <emma:interpretation id="{90D87F0B-F968-476B-981C-A1662BCB1F51}" emma:medium="tactile" emma:mode="ink">
                <msink:context xmlns:msink="http://schemas.microsoft.com/ink/2010/main" type="inkWord" rotatedBoundingBox="1447,7566 1430,7897 1191,7885 1208,7554"/>
              </emma:interpretation>
              <emma:one-of disjunction-type="recognition" id="oneOf1">
                <emma:interpretation id="interp1" emma:lang="" emma:confidence="0">
                  <emma:literal>^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3694.5837">490 861 1056 0,'0'0'304'0,"0"0"-95"16,0 0-92-16,0 0-51 15,0 0-40-15,0 0-25 16,0 0 11-16,65-28 17 16,-60 43-9-16,3 3-20 15,-8 5-6-15,0 1 6 16,0-2 10-16,8-2 0 15,0-5-10-15,0-5-13 16,17-5-12-16,-1-1 25 16,1-1 15-16,-4 3-3 15,-5 1 8-15,-7 3 18 16,-1 4 5-16,-8 3-17 16,-8 5-5-16,-17 2-4 15,-7 0-17-15,-14-1-38 0,-3-7-139 16,25-7-419-16</inkml:trace>
        </inkml:traceGroup>
      </inkml:traceGroup>
    </inkml:traceGroup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3:03.2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76C50B-C713-47E2-8771-0A2D0438639F}" emma:medium="tactile" emma:mode="ink">
          <msink:context xmlns:msink="http://schemas.microsoft.com/ink/2010/main" type="inkDrawing" rotatedBoundingBox="1785,16484 4172,16297 4180,16404 1794,16591" semanticType="underline" shapeName="Other">
            <msink:sourceLink direction="with" ref="{6BAFA5E9-660A-458E-9137-1B9A0A016B2C}"/>
          </msink:context>
        </emma:interpretation>
      </emma:emma>
    </inkml:annotationXML>
    <inkml:trace contextRef="#ctx0" brushRef="#br0">0 180 529 0,'0'0'216'16,"0"0"-32"-16,0 0-17 15,0 0 20-15,0 0-16 16,0 0-53-16,0 0-66 15,32 4 8-15,1 2 9 16,13 7 17-16,11-2-23 16,5-2-8-16,16-2 6 15,3-1-21-15,22-6-10 16,16 0 12-16,33-8-12 0,-1-9-2 16,-10-1-3-16,-19 1-12 15,-27 5 4-15,-17 2-10 16,-16 6 0-16,1-1-6 15,1 1 0-15,15 1-1 16,2-3 0-16,-2 3-5 16,-6-1-2-16,-11 2-1 15,3-1 1-15,-11-1 6 16,3-2-1-16,-11-1 2 16,-6-1-1-16,9-1 0 15,-11-2 0-15,-6 1 1 16,-2 1 0-16,-11 0 0 15,-3 5 0-15,-2-3 0 0,-3 5 0 16,-6 1-2 0,-5 1 2-16,0 0 0 0,0 0 0 15,0 0 1-15,0 0-1 16,0 0-1-16,0-3 1 16,0 3-18-16,0-1-28 15,-13-7-74-15,-6 1-92 16,2-7-331-16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45.1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0443E62-557C-4A1F-BD3C-3A61404AF0C2}" emma:medium="tactile" emma:mode="ink">
          <msink:context xmlns:msink="http://schemas.microsoft.com/ink/2010/main" type="writingRegion" rotatedBoundingBox="2140,4412 2352,7301 1456,7367 1244,4478"/>
        </emma:interpretation>
      </emma:emma>
    </inkml:annotationXML>
    <inkml:traceGroup>
      <inkml:annotationXML>
        <emma:emma xmlns:emma="http://www.w3.org/2003/04/emma" version="1.0">
          <emma:interpretation id="{94B09D0F-8EBE-460B-AFA9-69609E1DD6B6}" emma:medium="tactile" emma:mode="ink">
            <msink:context xmlns:msink="http://schemas.microsoft.com/ink/2010/main" type="paragraph" rotatedBoundingBox="2140,4412 2352,7301 1456,7367 1244,4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4A27A5-DD45-4CEE-BB10-31CCC1FA87EB}" emma:medium="tactile" emma:mode="ink">
              <msink:context xmlns:msink="http://schemas.microsoft.com/ink/2010/main" type="line" rotatedBoundingBox="2140,4412 2352,7301 1456,7367 1244,4478"/>
            </emma:interpretation>
          </emma:emma>
        </inkml:annotationXML>
        <inkml:traceGroup>
          <inkml:annotationXML>
            <emma:emma xmlns:emma="http://www.w3.org/2003/04/emma" version="1.0">
              <emma:interpretation id="{6932B8F3-F3C1-4B18-A2D2-0D9F79F9A459}" emma:medium="tactile" emma:mode="ink">
                <msink:context xmlns:msink="http://schemas.microsoft.com/ink/2010/main" type="inkWord" rotatedBoundingBox="1975,4424 2002,4789 1319,4839 1292,4474"/>
              </emma:interpretation>
            </emma:emma>
          </inkml:annotationXML>
          <inkml:trace contextRef="#ctx0" brushRef="#br0">507-2529 652 0,'0'0'120'0,"0"0"-17"16,0 0-92-16,0 0 8 16,0 0 26-16,0 0 2 15,-38 123 1-15,38-77 11 16,-16-1-18-16,7-1-14 16,-4-5 4-16,2-7 2 15,3-10-14-15,0-5 1 16,0-10-5-16,0-7 12 15,-1 0 31-15,-12-11-58 16,5-13 0-16,-1-7-69 16,-4-7-5-16,10 0-29 15,5 2 61-15,6 8 7 0,6 5 4 16,13 10 31-16,11 10-6 16,-1 3 6-16,-4 1-11 15,-1 16 11-15,-8 4 14 16,-8 4 19-16,-8-3 2 15,0-2-23-15,0-7-12 16,0-13-28-16,0 0-129 16,-5-4-432-16</inkml:trace>
          <inkml:trace contextRef="#ctx0" brushRef="#br0" timeOffset="-391.6479">342-2451 80 0,'0'0'86'0,"0"0"11"15,0 0-42-15,0 0 33 0,-25-23-9 16,20 20-7-16,-3-3 2 15,8 3-24-15,-8-2-5 16,5 4-8-16,3-1-16 16,-6 2-13-16,4-3 1 15,2 3 4-15,-6 0 29 16,6-2 7-16,-8 0 0 16,8 2 9-16,0 0 13 15,-2 0-6-15,2 0-6 16,0 0 8-16,0-2 2 15,0 2-15-15,0 0-34 16,0 0-20-16,0 4-21 0,10 16 21 16,7 4 4-16,7 7 10 15,6 3 2-15,-1-4-8 16,-1 0-7-16,-4-3 0 16,-2-5 6-16,-6-6-7 15,0-3-18-15,-2-4-48 16,-6-5-84-16,0-4-32 15,-5 0-42-15,-3-7-11 16,0-8-113-16</inkml:trace>
          <inkml:trace contextRef="#ctx0" brushRef="#br1" timeOffset="-110366.1282">-127-2263 772 0,'0'0'187'16,"0"0"65"-16,0 0-88 15,0 0-6-15,0 0-39 16,0 0 4-16,0 0-27 16,0 0-22-16,0 0-20 15,0 0-7-15,0 0-27 16,0 0-5-16,0 0-14 16,0 0-1-16,25 0-17 15,5 2 17-15,10 1-1 16,14 1 2-16,3-2 11 15,16-2-11-15,-2 0 0 16,-1 0-1-16,-13 0 0 0,8 0 1 16,-19 0-1-16,-6 0-4 15,-15-2 2-15,-4-2 4 16,-13 3 3-16,-5 1 1 16,-3 0 3-16,0-2 1 15,0-4 10-15,0-5 24 16,-16-7-44-16,-3-8 0 15,-11-3-8-15,6-1 1 16,-6 2 6-16,11 4 1 16,3 7 0-16,2 5 0 15,12 2 0-15,-4 7 1 16,6 1 6-16,0 2-7 0,0 0-7 16,-3 0-13-16,3 5-28 15,-5 14-8-15,-3 9 37 16,0 8 18-16,-8 6 0 15,-1 2 0-15,9-4 0 16,-5-3-4-16,2-6 5 16,5-6 0-16,4-11 0 15,2-6 0-15,0-7-3 16,0-1 3-16,0 0 6 16,0 0 23-16,2-1 12 15,15-16-10-15,4-4-8 16,4-8-11-16,-1 1-11 15,0 4 5-15,-7 6-6 0,-9 7 0 16,-3 5 0 0,-2 5 0-16,-3 1-15 0,0 0-15 15,0 0-5-15,5 0-13 16,-2 0-11-16,2 0 7 16,4 0 40-16,-1 0 3 15,0 0-10-15,-8 1-16 16,0-1-10-16,0 2-18 15,0-2-12-15,0 0-16 16,0 0-4-16,0 0 34 16,-8-3-103-16,-9-9-32 15,4 3 97-15,-3 1 91 16,8 3 8-16,-1 4 46 16,9 1 22-16,0 0 0 15,0 0-3-15,0 0-27 0,0 0-17 16,0 0 24-16,0 5 3 15,0 3-25-15,0-2-7 16,0 2-16-16,0-2-68 16,0-4-173-16,0-2-594 0</inkml:trace>
          <inkml:trace contextRef="#ctx0" brushRef="#br1" timeOffset="-110005.0932">485-2285 588 0,'0'0'167'0,"0"0"4"0,0 0-14 16,0 0 24-16,0 0-58 15,0 0-50-15,0 0-73 16,-87 63-10-16,68-56-332 0</inkml:trace>
        </inkml:traceGroup>
        <inkml:traceGroup>
          <inkml:annotationXML>
            <emma:emma xmlns:emma="http://www.w3.org/2003/04/emma" version="1.0">
              <emma:interpretation id="{764CBA2A-734E-4A58-BDA7-FD5B1B4991B2}" emma:medium="tactile" emma:mode="ink">
                <msink:context xmlns:msink="http://schemas.microsoft.com/ink/2010/main" type="inkWord" rotatedBoundingBox="2321,6883 2352,7301 1456,7367 1426,6949">
                  <msink:destinationLink direction="to" ref="{84914805-8599-4486-BEB5-B5D70D8979B8}"/>
                  <msink:destinationLink direction="with" ref="{52D58A26-35E4-4ECB-BBE0-F97F962FAF6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-112716.3261">30 162 400 0,'0'0'122'15,"0"0"11"-15,0 0-16 16,-13 0 25-16,10 0 34 16,3-4-31-16,-5-2-22 15,5 0-20-15,-8 2-22 16,8 1-17-16,0 1-13 15,0 2-6-15,0-2-7 0,0 2-20 16,0 0 1-16,0 0-13 16,0 0-6-16,13 0-16 15,6 0 8-15,19 2 8 16,3 5 6-16,15-1 7 16,7-3-11-16,10-1-1 15,2-2 0-15,7 0 7 16,4 0-7-16,1-9-1 15,-14 0-15-15,-8 0-3 16,-11 3 8-16,-16 0-3 16,-19 5-3-16,-6 1 1 15,-10 0 9-15,-3-2 6 16,0-2 15-16,-16-3 21 16,-17-5-34-16,-13-1-2 0,-5-1 0 15,-11-1 0-15,16 2 0 16,5 0 0-16,17 4 1 15,8 3 9-15,16 1 9 16,0 3-13-16,0 2-6 16,0 0-58-16,16 0 37 15,8 0 21-15,6 10-1 16,-11 4-9-16,-3 6 9 16,-11 6 1-16,-5 6 13 15,0 3 19-15,0 3 4 16,-16 1 1-16,0-1-9 15,-6-7-5-15,6-5 17 16,0-8-4-16,8-5-14 0,8-5-11 16,-8-5-10-16,8 1-1 15,-8 1-61-15,-6 3-108 16,3-3-448-16</inkml:trace>
          <inkml:trace contextRef="#ctx0" brushRef="#br1" timeOffset="-112128.3785">555-48 499 0,'0'0'86'0,"0"0"37"15,0 0-29-15,9 107 23 16,-1-64-22-16,-8 1 27 0,8-2-21 16,-8-4-20-1,0-7-11-15,0-8 2 0,0-6-12 16,0-5 1-16,0-9-4 16,0-3 14-16,0 0 10 15,0 0 9-15,0-11-22 16,-8-10-61-16,8-4-7 15,-8-3-9-15,8-2 8 16,0 5-15-16,0 5-2 16,8 5 2-16,0 7 4 15,0 7 5-15,8 1-12 16,-8 1-15-16,0 20 18 0,-2 3 6 16,-4 5 3-16,-2 1 7 15,0-5 0-15,0-4 1 16,-2-10 2-16,2-8 4 15,0-3-7-15,24-22-55 16,9-7-168-16,-1-2-460 0</inkml:trace>
          <inkml:trace contextRef="#ctx0" brushRef="#br1" timeOffset="-101054.4444">772 72 214 0,'0'0'99'16,"0"0"9"-16,0 0 9 15,0 0 3-15,0 0-26 16,0 0-2-16,0 0 43 16,-49 46 6-16,33-27-25 15,-8-1-38-15,2 1-18 16,3-3-27-16,5-5-20 16,6 1-13-16,8-2-132 15,0 0-207-15,0-4-305 0</inkml:trace>
          <inkml:trace contextRef="#ctx0" brushRef="#br1" timeOffset="-100807.5921">818 233 624 0,'0'0'252'16,"0"0"-83"-16,0 0-142 0,0 0-27 15,0 0-188-15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25.1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96E150-EA25-467C-8D88-80E01D245D9E}" emma:medium="tactile" emma:mode="ink">
          <msink:context xmlns:msink="http://schemas.microsoft.com/ink/2010/main" type="inkDrawing" rotatedBoundingBox="4888,11246 6039,11196 6048,11385 4896,11435" semanticType="callout" shapeName="Other">
            <msink:sourceLink direction="with" ref="{BB76D59F-9E5B-40F1-9199-D43EA0BF9329}"/>
            <msink:sourceLink direction="with" ref="{5BE4C4B8-5CD3-4E98-A1E5-2563B4900DB1}"/>
          </msink:context>
        </emma:interpretation>
      </emma:emma>
    </inkml:annotationXML>
    <inkml:trace contextRef="#ctx0" brushRef="#br0">-550 1349 426 0,'0'0'97'0,"0"0"43"15,0 0-33-15,0 0 0 0,0 0 8 16,0 0 15-16,-8-27 1 16,2 25-13-16,6 0-39 15,-2 0-17-15,2 0 4 16,0 2-27-16,0 0-14 15,0 0-17-15,0 0-8 16,0 0-1-16,0 0-11 16,0 0 1-16,16 4 11 15,8 7 9-15,14 2 11 16,3 0-2-16,7 1 1 16,9-2 4-16,5 4-1 15,1-3-3-15,2-2-6 0,5 0 15 16,0-4 7-16,-5-5 3 15,14-2 18-15,-6 0-18 16,0-18-3-16,3-8 19 16,-11-6 9-16,-9 2-29 15,-10-4-21-15,-21 7 2 16,-1 8-15-16,-16 6-1 16,-2 6-50-16,-6 7-48 15,-22 3-109-15,-2 14-369 16,-6 2-600-16</inkml:trace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2:32.5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32DAB8-FAD2-45E0-8F9D-483FB0907BB0}" emma:medium="tactile" emma:mode="ink">
          <msink:context xmlns:msink="http://schemas.microsoft.com/ink/2010/main" type="writingRegion" rotatedBoundingBox="637,6155 27540,6098 27562,16338 659,16395"/>
        </emma:interpretation>
      </emma:emma>
    </inkml:annotationXML>
    <inkml:traceGroup>
      <inkml:annotationXML>
        <emma:emma xmlns:emma="http://www.w3.org/2003/04/emma" version="1.0">
          <emma:interpretation id="{44C9997A-0A31-48EA-9032-B7024C0DF8B8}" emma:medium="tactile" emma:mode="ink">
            <msink:context xmlns:msink="http://schemas.microsoft.com/ink/2010/main" type="paragraph" rotatedBoundingBox="718,6325 3432,6304 3439,7295 725,7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A838B5-35B0-4A77-A1DB-CF474836AABA}" emma:medium="tactile" emma:mode="ink">
              <msink:context xmlns:msink="http://schemas.microsoft.com/ink/2010/main" type="inkBullet" rotatedBoundingBox="721,6725 975,6723 979,7150 724,715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-29004-8109 644 0,'0'0'373'15,"0"0"-207"-15,0 0-94 16,0 0 73-16,0 0-23 0,13 128-26 16,-2-70-30-16,-5 3 7 15,10-1-25-15,-8-10-20 16,-8-14-16-16,8-10 14 16,-8-18-13-16,0-8 8 15,0 0 26-15,0-18 36 16,-16-20-74-16,0-12-9 15,-9-5-26-15,4-4 5 16,4 3-24-16,9 9 21 16,8 9 24-16,0 11 24 15,14 9-23-15,5 10-1 16,13 6-1-16,-2 2 1 16,16 7-1-16,-11 12-1 0,-5 1-10 15,-6 4-29-15,-2 2-64 16,-19 8-79-16,-3-5-111 15,0-6-208-15</inkml:trace>
        <inkml:trace contextRef="#ctx0" brushRef="#br0" timeOffset="157.573">-29039-7868 1053 0,'0'0'291'0,"0"0"-91"15,0 0-60-15,105-60-48 16,-59 33-92-16,-5-5-6 0,-9 8-143 16,-15 7-488-16</inkml:trace>
      </inkml:traceGroup>
      <inkml:traceGroup>
        <inkml:annotationXML>
          <emma:emma xmlns:emma="http://www.w3.org/2003/04/emma" version="1.0">
            <emma:interpretation id="{213A64EE-AF6E-4E4E-9117-9FB542929FD1}" emma:medium="tactile" emma:mode="ink">
              <msink:context xmlns:msink="http://schemas.microsoft.com/ink/2010/main" type="line" rotatedBoundingBox="1107,6322 3432,6304 3439,7295 1115,7312"/>
            </emma:interpretation>
          </emma:emma>
        </inkml:annotationXML>
        <inkml:traceGroup>
          <inkml:annotationXML>
            <emma:emma xmlns:emma="http://www.w3.org/2003/04/emma" version="1.0">
              <emma:interpretation id="{73BAFE83-C87E-4CB3-9AB5-16CD2ED9470E}" emma:medium="tactile" emma:mode="ink">
                <msink:context xmlns:msink="http://schemas.microsoft.com/ink/2010/main" type="inkWord" rotatedBoundingBox="1107,6322 3432,6304 3439,7295 1115,73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3284.4363">-28314-7688 757 0,'0'0'219'16,"0"0"-44"-16,0 0-20 15,0 0 25-15,0 0-59 16,0 0-40-16,0 0-14 16,0 0-4-16,0 0-1 15,0 0-5-15,0 0-6 0,0 0 5 16,0 0 0-16,0 0-17 16,9 0-11-16,4 0-7 15,14-2-6-15,11-1-3 16,16-4-11-16,11 1 6 15,6-4 2-15,15 1-8 16,4 0 0-16,4-2 5 16,1 2 0-16,3 3 1 15,-12 1-6-15,9 1 0 16,-14 0 10-16,3 2-1 16,-11 1 3-16,-2-1 8 15,-14-1 0-15,0 2-6 0,-11-1 2 16,-14 0-6-1,1 0 5-15,-17 1 5 16,-3 1-8-16,-4 0-2 0,-9 0 11 16,0 0-3-16,0 0-7 15,0 0-6-15,0 0-4 16,0 0-2-16,-6 0-15 16,-18-2-89-16,-1 2-139 15,-7-2-365-15</inkml:trace>
          <inkml:trace contextRef="#ctx0" brushRef="#br0" timeOffset="-34344.5208">-28403-8426 973 0,'0'0'229'16,"0"0"-44"-16,0 0-18 16,0 0-5-16,0 0-30 15,0 3-39-15,0-1-31 16,0-2-18-16,0 0-6 15,0 0-9-15,0 0 7 16,3 0 2-16,2 0-6 16,-5 0-9-16,8 0-9 15,3 0-3-15,11 0-5 16,16-2-5-16,10-1 0 0,1-1 1 16,22-2-1-16,2 3 0 15,5-3 5-15,9 2-5 16,-6 0 0-16,-2-2 5 15,-1 4-6-15,1-2 0 16,2 0 0-16,0 0 2 16,6 1 5-16,0 1-7 15,-6 0 1-15,-3-1 0 16,-7 2 5-16,-1-1 3 16,-21 2 9-16,-8-1 17 15,-12 1-12-15,-18 0-1 16,-3 0-1-16,-8 0 2 15,0 0-5-15,0 0-18 16,0 0-16-16,-24 0-87 16,-3 0-148-16,-11 0-441 0</inkml:trace>
          <inkml:trace contextRef="#ctx0" brushRef="#br0" timeOffset="-27480.6931">-26654-7902 578 0,'0'0'163'15,"0"0"34"-15,0 0-79 16,0 0 25-16,0 0-21 16,0 0-20-16,0 0-30 15,-16-14-11-15,16 14-27 16,-8 0-21-16,3 0-13 0,-6 4 0 16,-3 10 0-16,3 3 1 15,-2 0 12-15,5 6-1 16,-8-1 2-16,16 0-5 15,-9-1-9-15,9-1 8 16,0-2-1-16,0 0-6 16,0-4 6-16,0 2 5 15,9 0-2-15,4 2 13 16,3 0-12-16,1 0 5 16,2 1 1-16,2-3-1 15,12-3 0-15,-4 0 5 16,4-3-2-16,-1-5-10 15,1 1 4-15,-1-6 1 0,1 0 11 16,-3 0 27-16,-6-13 5 16,1-8 22-16,-4-6-22 15,-10-8 7-15,-6-2-1 16,-5-4-17-16,0-1-9 16,-24 1-12-16,-8 4-11 15,-14 7-8-15,-3 8-6 16,-5 12-9-16,5 10-57 15,3 0-114-15,5 37-104 16,20 3-255-16,10 2-509 0</inkml:trace>
          <inkml:trace contextRef="#ctx0" brushRef="#br0" timeOffset="-25648.7639">-26973-8490 120 0,'0'0'182'16,"0"0"-57"-16,0 0-12 16,0 0-5-16,0 0-16 15,0 0-30-15,0 0-7 16,3 3 23-16,-3-2 6 0,0-1-12 15,5 2-22-15,-5-2-21 16,3 1 5-16,2 2-5 16,-2-1 19-16,2-2 35 15,-2 2 15-15,5-2-3 16,0 0-14-16,6 0 5 16,2 0-11-16,8 0-28 15,6 0-20-15,-3-7 17 16,3-1 19-16,16 0-9 15,-3 1-18-15,3 0-1 16,0-1-13-16,-2 4-7 16,-14 3-9-16,2-1-6 15,-16 2 0-15,-8 0-1 16,-2 0-15-16,-6 0-49 16,0 0-23-16,0 0-17 0,-8 0-135 15,-8 0-127-15,2 0-706 16</inkml:trace>
          <inkml:trace contextRef="#ctx0" brushRef="#br0" timeOffset="437.333">-28655-7968 598 0,'0'0'508'16,"0"0"-205"-16,0 0-104 15,0 0-59-15,0 0-72 16,22-102-21-16,-22 91-26 16,2 7-5-16,-2 4-16 15,0 8-29-15,8 16 11 16,-2 7 18-16,2 6 8 0,0 0-2 15,0-4 0-15,0-9-6 16,0-8-41-16,9-16-58 16,-9 0-159-16,0-9-106 0</inkml:trace>
          <inkml:trace contextRef="#ctx0" brushRef="#br0" timeOffset="697.4994">-28498-8208 700 0,'0'0'276'0,"0"0"-36"0,0 0-53 15,0 0-14-15,24 108-68 16,-16-84-42-16,17-4-25 16,-4-8 11-16,-2-7 13 15,3-5 11-15,2 0-21 16,-7-17-13-16,-1-3-16 15,-3 2-6-15,-2 5-16 16,-5 6 9-16,-4 7-10 16,4 0-14-16,4 12-6 15,4 13 6-15,-6 8-18 16,16 18-40-16,-7-8-94 16,-4-6-434-16</inkml:trace>
        </inkml:traceGroup>
      </inkml:traceGroup>
    </inkml:traceGroup>
    <inkml:traceGroup>
      <inkml:annotationXML>
        <emma:emma xmlns:emma="http://www.w3.org/2003/04/emma" version="1.0">
          <emma:interpretation id="{C34DF88E-F39A-4396-B81C-DF343FF5C100}" emma:medium="tactile" emma:mode="ink">
            <msink:context xmlns:msink="http://schemas.microsoft.com/ink/2010/main" type="paragraph" rotatedBoundingBox="643,6145 27365,6187 27361,8604 639,8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8408A-FF41-4F6F-8CED-14B17127AC73}" emma:medium="tactile" emma:mode="ink">
              <msink:context xmlns:msink="http://schemas.microsoft.com/ink/2010/main" type="inkBullet" rotatedBoundingBox="641,7684 1009,7684 1008,8166 640,8165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1387.1936">-29126-7150 1086 0,'0'0'265'0,"0"0"-70"16,0 0-101-16,0 0 13 16,11 125-21-16,5-64-13 15,6 4-11-15,2-1 6 16,0-5-18-16,-7-10-3 16,-4-16-22-16,-5-13 11 15,0-14-10-15,-8-6 57 16,0-17 43-16,0-22-37 15,0-13-89-15,-13-10-6 16,5-4-4-16,0 6-5 16,0 12 5-16,5 15-13 15,3 16 1-15,0 13-3 16,11 4-27-16,18 19 15 16,4 14 28-16,13 12 3 0,-5 5 0 15,-9 1-41-15,1 0-12 16,-9-7-18-16,-11-8-50 15,-10-13-61-15,-3-10-200 16,-3-13-393-16</inkml:trace>
        <inkml:trace contextRef="#ctx0" brushRef="#br0" timeOffset="1533.8037">-29039-6808 1197 0,'0'0'411'0,"0"0"-90"15,0 0-186-15,0 0-103 16,0 0-32-16,119-98-66 0,-79 68-167 16,-15 6-489-16</inkml:trace>
      </inkml:traceGroup>
      <inkml:traceGroup>
        <inkml:annotationXML>
          <emma:emma xmlns:emma="http://www.w3.org/2003/04/emma" version="1.0">
            <emma:interpretation id="{6F7EB350-D776-49EA-9FFB-623787770C77}" emma:medium="tactile" emma:mode="ink">
              <msink:context xmlns:msink="http://schemas.microsoft.com/ink/2010/main" type="line" rotatedBoundingBox="1065,6146 27365,6187 27361,8604 1061,8563"/>
            </emma:interpretation>
          </emma:emma>
        </inkml:annotationXML>
        <inkml:traceGroup>
          <inkml:annotationXML>
            <emma:emma xmlns:emma="http://www.w3.org/2003/04/emma" version="1.0">
              <emma:interpretation id="{1107DE2F-7B60-490C-A4F9-F49AFC913287}" emma:medium="tactile" emma:mode="ink">
                <msink:context xmlns:msink="http://schemas.microsoft.com/ink/2010/main" type="inkWord" rotatedBoundingBox="1063,7749 1174,7750 1173,7923 1062,7922"/>
              </emma:interpretation>
              <emma:one-of disjunction-type="recognition" id="oneOf3"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ª</emma:literal>
                </emma:interpretation>
                <emma:interpretation id="interp5" emma:lang="" emma:confidence="0">
                  <emma:literal>H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Ar</emma:literal>
                </emma:interpretation>
              </emma:one-of>
            </emma:emma>
          </inkml:annotationXML>
          <inkml:trace contextRef="#ctx0" brushRef="#br0" timeOffset="1763.4637">-28704-6962 147 0,'0'0'1084'0,"0"0"-733"16,0 0-137-16,0 0-53 15,0 0-73-15,0-110-19 16,0 98-19-16,0 12-50 16,8 0-3-16,0 8-33 0,9 15 24 15,-4 9-7-15,-2 0-20 16,5-1-10-16,-8-3-38 15,6-15-87-15,-6-7-224 16,0-6-426-16</inkml:trace>
        </inkml:traceGroup>
        <inkml:traceGroup>
          <inkml:annotationXML>
            <emma:emma xmlns:emma="http://www.w3.org/2003/04/emma" version="1.0">
              <emma:interpretation id="{6C098929-7ECD-462D-BB4E-AFD72F545500}" emma:medium="tactile" emma:mode="ink">
                <msink:context xmlns:msink="http://schemas.microsoft.com/ink/2010/main" type="inkWord" rotatedBoundingBox="1496,6147 7474,6156 7470,8573 1493,856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656.7242">-24755-7449 616 0,'0'0'220'0,"0"0"27"15,0 0-98-15,0 0 10 16,0 0-34-16,0 0-19 16,0 0-17-16,0-49-1 15,0 47 4-15,0-1-11 16,0 1-10-16,0 0 6 16,0 1-11-16,0-1-23 15,0-2-21-15,-9 2-13 16,1 0-9-16,0 0 0 15,-3 2-1-15,-2 0-11 16,2 0-3-16,-11 2 3 16,14 8-2-16,-8 0 0 15,2 5 7-15,3 2 6 0,3 2-7 16,-6 1 7 0,6 0-5-16,6 3 0 0,-4-1 5 15,3 1-6-15,3-3-2 16,0-2 0-16,0 2 8 15,0-2-5-15,0 1 5 16,3 0 1-16,5-2-2 16,0-5 1-16,1 1 1 15,-1-4-11-15,0-1-8 16,0-3-4-16,6 1 1 16,-6-2 22-16,8-1 14 15,0 1-3-15,1-2 0 16,-1-2-1-16,6 0-1 15,-6 0-3-15,0 0 1 16,9 0-6-16,-1-9 1 0,-7-4 6 16,4 0 0-16,-4-3-8 15,-1-3 8-15,-8 0-7 16,0-1 5-16,8 0 3 16,-10-3-3-16,-3-1 6 15,-3 0 5-15,0 2-2 16,0 2 12-16,-3 3 1 15,-19 4 6-15,14 0-8 16,-8 2 3-16,-9 2-16 16,1-1-7-16,-6 3 4 15,-3-1-2-15,1 3 5 16,-1 1-3-16,-5 2-4 16,14 2 2-16,-6 0-7 0,5 0 5 15,-7 11-6-15,15 3-1 16,-4 2-1-16,4 2-7 15,1 3 3-15,8-1 5 16,0-1 0-16,0 3 1 16,5-2-6-16,3 1-6 15,0 1 2-15,0 2-2 16,3 0 4-16,10 1 8 16,-2-4-1-16,5 0 1 15,1-2-10-15,-4-3-2 16,12-5 3-16,-4-2-11 15,4-3 8-15,-1-6 12 0,1 0 2 16,-1 0 5-16,14-3-5 16,-5-10 8-16,-1-6-1 15,1-1-8-15,0-2 6 16,-9-4-7-16,-2 0 1 16,-6 0-1-16,6 0 9 15,-19 1 22-15,-3 2 6 16,0-2-8-16,-3 3-11 15,-19 0 5-15,-2 1-7 16,-17 1-6-16,-13 4-10 16,-3 4-1-16,-6 10-5 15,9 2-3-15,5 12-1 16,8 15-57-16,19 10-49 16,20 4-67-16,10 18-100 15,24-8-342-15,9-11-478 0</inkml:trace>
          <inkml:trace contextRef="#ctx0" brushRef="#br0" timeOffset="-21188.0354">-24861-7375 188 0,'0'0'298'16,"0"0"-60"-16,0 0-31 15,0 0-9-15,0 0-42 16,0 0-22-16,0 0-14 16,0 0-22-16,0 0-8 15,0 0 1-15,8 0-2 16,0 0-14-16,16 1-15 16,1 1-24-16,5 2-18 15,-6-2-16-15,16 2 5 16,-2-1-6-16,3 0 5 15,5 0-6-15,-3 1 0 16,-5-3 0-16,11-1 6 16,-3 0-5-16,-6 0-1 0,-2 0 2 15,-3 0-1-15,3 0 0 16,-5-1 0-16,-1-2-1 16,-2 2 2-16,3-2-2 15,-9 3 0-15,6-1 1 16,-3-1-1-16,3 2 0 15,-6-2 0-15,6 2-1 16,-3 0 1-16,2 0-1 16,-4 0-1-16,5-1 2 15,-6 1 0-15,0 0 0 16,1 0 0-16,-9 0 0 16,14 0-1-16,-6 0 0 15,-8 0 0-15,9 0 0 0,-9 0-8 16,0 0 9-16,6 0 0 15,-3 0 8-15,2-3-8 16,-4 0 0-16,-1 2-1 16,8-4 1-16,-2 4 0 15,-3-3 0-15,-3 1 0 16,0 2 0-16,0 1 1 16,-2-1-1-16,2 1 0 15,0 0 0-15,6-3-7 16,-6 3 7-16,1-1 1 15,-1-2 1-15,-8 2-1 16,0-1 0-16,8 2-1 0,-8 0-1 16,0 0 0-1,9 0 1-15,-12 0-1 0,3 0-1 16,-5 0 2-16,2 0-2 16,3 0 2-16,-5 0-1 15,3 0 1-15,-4 0-1 16,-2 0 0-16,6 0-1 15,-4 0-5-15,4 6 6 16,-3 0-6-16,-3 4 6 16,5 1 0-16,-2 4 1 15,2 1 0-15,-5 5 1 16,8 1 1-16,-8 2-1 16,0 4 8-16,0 0-2 15,8 1-5-15,-8-1 4 16,0-1-6-16,8 2 0 0,-8-2 0 15,0 0 1-15,9 1 1 16,-9 2-2-16,0-2 1 16,8 1 0-16,-3-5 0 15,-2-1 0-15,2-5-1 16,-5-5 0-16,0-2 1 16,3-4-1-16,2-2 0 15,-2 2 0-15,2-2-1 16,-2 0 1-16,11 1 1 15,-3 1-1-15,10 1 0 16,-5-1 0-16,14 0 1 16,-3 1 1-16,3-3-1 15,2-1 6-15,1 1-6 0,5-4 0 16,-3-1 5-16,3 2-6 16,0-2 0-16,-3 0 0 15,3 0 0-15,0 0 1 16,2 0 0-16,-7 0 0 15,5 1 0-15,-6 3 0 16,1 0 0-16,-1 0 8 16,-8-1-8-16,6 1-1 15,-11-1 12-15,3 0-12 16,-14 0 0-16,0-1 1 16,0-2 27-16,-8 2 8 15,0-2-4-15,0 0 1 16,0 0-18-16,0 0-14 15,0 0 0-15,0 0 6 16,0 0-6-16,0 0 0 0,0 0-1 16,0 0 0-16,0 0-7 15,0 0-60-15,-24-4-130 16,8-5-443-16</inkml:trace>
          <inkml:trace contextRef="#ctx0" brushRef="#br0" timeOffset="-24598.2532">-26393-8684 423 0,'0'0'225'0,"0"0"-43"15,0 0-45-15,0 0-40 16,0 0-46-16,0 0-11 16,0 0 48-16,0 52 4 0,0-27-2 15,0 2-22 1,0 3 25-16,0 1-22 16,6 2-21-16,-6 0-22 0,2 0-1 15,4 2 1-15,-4 3-3 16,4 1-3-16,-3 3 0 15,2 1 3-15,-5 2-9 16,3-2 4-16,-3 1 1 16,5-3 2-16,-5-4 2 15,0-2-16-15,3-3 1 16,-3-1-9-16,5 0 0 16,-5 0 8-16,0 1 1 15,0 1-1-15,0-1 5 16,3-1-2-16,-3-1 4 15,5-2-7-15,-2-3 0 16,5 0 0-16,-2-2-8 16,-4 2 0-16,4-3 7 0,-6 0-7 15,8 0-1-15,-8-2 0 16,8 1 1-16,-8-1-1 16,0 0 0-16,0 1 1 15,8 1 0-15,-8 1 0 16,0 2-1-16,0 2 2 15,0-1-2-15,0 0 1 16,0-2-1-16,0-2 0 16,0-3 2-16,0 0-2 15,0-1 0-15,0-1 2 16,0 2-2-16,0 4 1 0,0-1-1 16,0 2 1-1,0 0 0-15,0 1 0 0,0 2 0 16,0-5-1-16,0 0 0 15,0-3 1-15,0 0-1 16,8-1 1-16,-8 0-2 16,0 0 1-16,0 1 0 15,0 1 1-15,0 2 0 16,0 1 0-16,0 1-1 16,0 0 0-16,0 3 0 15,0 1 0-15,0 0 0 16,0-2 0-16,0-3 0 15,0-1 0-15,0-1 5 16,0-3-4-16,0 1-1 16,0 0 1-16,0 1 8 0,8 2 0 15,0 2 1 1,-2 0-2-16,-4-2-8 0,4 0 0 16,-3-1 2-16,-3-3 8 15,5-5-1-15,-5-5-8 16,3-1 1-16,-3-5-2 15,0-2-7-15,0 0-37 16,0-53-65-16,0-1-208 16,-3-13-1232-16</inkml:trace>
          <inkml:trace contextRef="#ctx0" brushRef="#br0" timeOffset="-23142.0506">-26466-8545 386 0,'0'0'240'0,"0"0"15"16,0 0-26-16,0 0 1 16,0 0-27-16,0 0-56 15,0 0-12-15,0-22-30 16,3 17-37-16,2 1-10 16,3 0-23-16,0-1-16 15,9 0-18-15,7 0-1 16,14 2-1-16,3-1 0 15,-1 2 1-15,14 0 4 16,3 2-4-16,-3 0-2 16,3 0 2-16,0 0 0 15,-3 8-1-15,-5 2 0 0,-1 3-17 16,7 2 17-16,-9 2-10 16,2 1 10-16,-2 1-6 15,-5 1 6-15,-1 1 0 16,1 1 0-16,-3-2 0 15,-6 3 0-15,1-4 1 16,-1 2-1-16,-2 0 1 16,-6 0 0-16,1 2 0 15,7 1-9-15,-7-1 8 16,-4 4 0-16,-5 3 1 16,9 3 0-16,-4 2 0 15,-4 3 0-15,2 1 0 0,-6 0 0 16,3-3 0-16,-7 2 0 15,7-7 0-15,-8 3 0 16,8-6 0-16,-8 4 0 16,0 0 0-16,1-3 0 15,-1 2 0-15,-3 1 1 16,-2 0 0-16,-3 4 6 16,0 3-6-16,0 2 1 15,0 1-1-15,0 1-1 16,0-5 0-16,0 0 1 15,0-3 1-15,-3-4-2 16,-2-4 1-16,-3 1 0 16,5 0-1-16,-3-2 0 15,-2 3 0-15,0 3 1 16,0 0-1-16,-8 0 1 0,8 3 6 16,-9 1-6-16,1-2 0 15,0-2 8-15,-6 2-2 16,-2-3 6-16,8-4-4 15,-6 2 15-15,3-4 1 16,-5-2-5-16,-1-1-2 16,-4-2 6-16,7 0-8 15,-2-1-3-15,-3 1-7 16,-3-4 2-16,5 3-7 16,1-3-1-16,-6 0 2 15,3-2-1-15,-2 1 6 16,-4 0-7-16,3-1 0 15,3 2 0-15,-3-3 0 0,1 5 0 16,2 0 0 0,-3-1 0-16,-3 1 0 0,4-1 0 15,2-1 0-15,-11 0 0 16,5-3 6-16,1-4-6 16,2 0 2-16,3-4 3 15,-3-1-4-15,8 0-1 16,-2-1 0-16,5 1 0 15,-2 0 4-15,-4-1-4 16,1 3 0-16,-1 2 0 16,1-3 1-16,2 1 0 15,-2-3-1-15,8 3 1 0,0-5 0 16,2 3 1 0,6-4 4-16,5 0 0 0,3 0-6 15,0-1-50-15,8-12-114 16,9-6-238-16</inkml:trace>
          <inkml:trace contextRef="#ctx0" brushRef="#br0" timeOffset="-32278.5284">-28273-6824 780 0,'0'0'224'0,"0"0"-35"15,0 0-27 1,0 0 21-16,0 0-41 0,0 0-48 15,0 0-45-15,0 0-10 16,0 0 4-16,5 0-1 16,12 0-10-16,7 0-12 15,17 0 6-15,13 4-2 16,11-1 0-16,13-2-6 16,17-1 4-16,19 0 3 15,27 2-9-15,-22 0-1 16,-14 2-14-16,-29-1 8 15,-19 1-9-15,8 2 2 16,6 1 29-16,10-1 11 16,-11 0 0-16,-7-2-2 15,-15 0 3-15,-2 0 0 0,-10-2-14 16,-7-2 4-16,1 0 21 16,-14 0-22-16,-5 0 7 15,-5 0-2-15,-6 0-5 16,0 0 0-16,0 0-9 15,0 0-13-15,0 0-4 16,0 0-6-16,0 0-1 16,0 0 0-16,0 0 1 15,0 0-1-15,0 0-5 16,0 0-9-16,0 0-9 16,0 0-24-16,-22-18-68 15,-2-5-369-15,-1 1-492 0</inkml:trace>
          <inkml:trace contextRef="#ctx0" brushRef="#br0" timeOffset="-26618.4726">-26654-6924 653 0,'0'0'172'15,"0"0"-50"-15,0 0-29 0,0 0 2 16,0 0-21-16,0 0-6 16,0 0 37-16,-111 97-15 15,103-69-47-15,8-1-4 16,0 5 14-16,0-1-1 15,17-1-4-15,7-3-24 16,8-6 14-16,14-8 19 16,9-13 26-16,1 0 1 15,9-18-22-15,-2-14-10 16,-17-4 11-16,-14 2-1 0,-21-4 14 16,-11 6-4-1,-11-3-45-15,-29 3-27 16,-23 4-46-16,-15 7-56 0,-9 16-78 15,14 5-121 1,16 0-308-16</inkml:trace>
        </inkml:traceGroup>
        <inkml:traceGroup>
          <inkml:annotationXML>
            <emma:emma xmlns:emma="http://www.w3.org/2003/04/emma" version="1.0">
              <emma:interpretation id="{C39AE452-5C17-4E23-92E1-BC6657E81318}" emma:medium="tactile" emma:mode="ink">
                <msink:context xmlns:msink="http://schemas.microsoft.com/ink/2010/main" type="inkWord" rotatedBoundingBox="7727,7184 11165,7190 11163,8100 7725,809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390229.896">-20702-7293 340 0,'0'0'221'0,"0"0"7"16,0 0-27-16,35 106-22 16,-13-77-57-16,-6-4-25 15,0-6-35-15,-8-6-28 16,1-3-23-16,-1-7-5 15,-3-3 9-15,-5 0 44 0,0-5 52 16,-5-16-87-16,-12-4-24 16,9-8-6-16,-8-1 5 15,8-3 1-15,0 2 0 16,8 3 22-16,3-1 15 16,18 2-18-16,4 6-13 15,12 2-5-15,-10 5-1 16,3 7-2-16,-5 7-49 15,-4 4-44-15,-18 0-129 16,-3 6-337-16,0 5-215 0</inkml:trace>
          <inkml:trace contextRef="#ctx0" brushRef="#br0" timeOffset="-390086.7682">-20642-7193 565 0,'0'0'166'15,"0"0"62"-15,0 0-95 16,116-3-103-16,-59-21-30 16,-9 3-245-16,-10-1-567 0</inkml:trace>
          <inkml:trace contextRef="#ctx0" brushRef="#br0" timeOffset="-389615.9466">-20247-7202 436 0,'0'0'273'0,"0"0"2"16,0 0-181-16,127-17-50 15,-62-7-44-15,-19 4-136 16,-6-2-461-16</inkml:trace>
          <inkml:trace contextRef="#ctx0" brushRef="#br0" timeOffset="38103.4246">-22041-6753 472 0,'0'0'189'16,"0"0"-2"-16,0 0-27 15,0 0 11-15,0 0-8 16,0 0-26-16,0 0-37 16,0 3-29-16,0-3-1 0,0 0-4 15,0 0-6-15,0 0-12 16,16 0 10-16,0 0 5 15,6 1-6-15,5 1 1 16,11-1-16-16,8 3 1 16,2-2 7-16,9 0-6 15,-3-2 12-15,3 0 10 16,-11 0-28-16,-13 0-17 16,-17 0-21-16,-3 0-12 15,-13-4-69-15,-5-3-97 16,-19-3-338-16</inkml:trace>
          <inkml:trace contextRef="#ctx0" brushRef="#br0" timeOffset="-391020.552">-21265-7323 494 0,'0'0'273'0,"0"0"56"16,0 0-139-16,0 0-38 16,0 0-36-16,0 0-37 15,-111-30-15-15,81 30-3 16,3 0-11-16,-2 1-31 15,-1 18-6-15,5 5-3 16,7 7-9-16,1 4-1 16,17-1 0-16,0-3 0 15,0-5 0-15,27-7-18 16,3-10 18-16,3-9 17 16,7 0 11-16,1-15-3 15,-11-11-11-15,2-1 0 16,-16 4-7-16,-2 3-6 0,-6 9-1 15,-8 7 0-15,0 4-37 16,0 18-13-16,0 18 44 16,0 14 6-16,0 8 10 15,0 3-2-15,0-4-8 16,3-14 1-16,2-11-1 16,-2-14-9-16,5-16-100 15,16-17-84-15,-2-19-182 16,2-6-664-16</inkml:trace>
          <inkml:trace contextRef="#ctx0" brushRef="#br0" timeOffset="-390696.9052">-21035-7270 660 0,'0'0'195'0,"0"0"-5"16,0 0-25-16,3 96-23 15,19-71-61-15,-6-2-6 16,-8-8-6-16,8-5-13 16,-16-2-12-16,8-6-2 15,-8-2 62-15,0 0 19 16,0-13-13-16,0-11-85 16,0-6-24-16,0-5 0 15,0-2 5-15,0 2-6 16,0 0 0-16,8 4-12 15,14 1-12-15,2 3-7 16,3 6-6-16,3 4-25 0,8 5-39 16,-11 6-8-16,-5 6-53 15,-14 0-208-15,-5 0-117 0</inkml:trace>
          <inkml:trace contextRef="#ctx0" brushRef="#br0" timeOffset="-390553.2891">-21010-7168 535 0,'0'0'205'0,"0"0"-59"15,0 0 62-15,0 0-97 16,129-18-111-16,-77-2-72 0,-9-2-236 0</inkml:trace>
          <inkml:trace contextRef="#ctx0" brushRef="#br0" timeOffset="-392174.1051">-18602-7644 159 0,'0'0'228'0,"0"0"-41"0,0 0-61 15,0 0 23-15,0 0 36 16,0 0-18-16,0 0-19 16,0 0-7-16,-3 0-25 15,3 0-27-15,-5 0-23 16,5 0-22-16,-8 0-24 16,-3 0-13-16,-11 0 15 15,-10 2-21-15,-6 2 10 16,-11 0 0-16,-8 0 11 15,-13-3-7-15,-3 2 14 16,-22-3 6-16,-24 0-10 0,8 0-7 16,8 0-1-16,22 0-11 15,11 0 10-15,-9 0 0 16,-7 0-15-16,7 0 14 16,6 0-9-16,3 5 1 15,5 0 7-15,0 3-4 16,3-3 3-16,-3 0-2 15,-6 2 3-15,1-4 10 16,5 0-8-16,0 0 15 16,11-3-7-16,5 0-15 15,11 0 1-15,14 0 5 16,8 0-3-16,10 0 5 16,4 0 6-16,2 0-3 0,0 0-3 15,0 0-11 1,0 0 0-16,0 0-6 0,0 0 1 15,0 0 0-15,0 0 0 16,0 0 6-16,0 0-5 16,0 0-2-16,0 0-1 15,0 0-27-15,0 0-61 16,8-7-97-16,3-7-187 16,2 1-664-16</inkml:trace>
          <inkml:trace contextRef="#ctx0" brushRef="#br0" timeOffset="-389750.5878">-20272-7326 476 0,'0'0'195'16,"0"0"-61"-16,0 0 35 15,71 122-52-15,-52-85-53 16,-3-6-22-16,-3-6-2 16,-5-8 1-16,-8-8-20 15,0-8-6-15,0-1 75 16,0 0 65-16,-5-14-79 15,-14-11-62-15,-5-2-13 16,-1-4 4-16,4-3-4 16,4 1-1-16,17 2 22 15,0 1 33-15,0 0 2 16,30 3-6-16,3 1-33 16,-1 2-17-16,1 2 0 0,13 3-1 15,-14 4-70 1,-7 8-51-16,-17 7-77 0,-8 0-320 15,0 0-360-15</inkml:trace>
          <inkml:trace contextRef="#ctx0" brushRef="#br0" timeOffset="-389262.0226">-19979-7455 595 0,'0'0'148'16,"0"0"66"-16,0 0-12 16,67 99-55-16,-37-61-52 15,0 2-28-15,-11 0-26 16,2-6-5-16,-10-6 24 16,-3-10-28-16,-8-10-18 15,6-8 7-15,-6 0 91 16,0-9 32-16,2-13-105 0,4-6-33 15,2 0-4-15,8 2 23 16,0 4 11-16,6 6 8 16,2 4 13-16,3 8-21 15,3 4-14-15,0 0-6 16,2 12 9-16,-7 6-6 16,-9 6-19-16,8 2-11 15,-10 0-57-15,-6 4-114 16,-5-7-137-16,2-7-527 0</inkml:trace>
          <inkml:trace contextRef="#ctx0" brushRef="#br0" timeOffset="-389133.8465">-19295-7144 1088 0,'0'0'556'0,"0"0"-377"15,0 0-47-15,0 0-132 16,0 0-53-16,0 0-285 0</inkml:trace>
        </inkml:traceGroup>
        <inkml:traceGroup>
          <inkml:annotationXML>
            <emma:emma xmlns:emma="http://www.w3.org/2003/04/emma" version="1.0">
              <emma:interpretation id="{300C5018-E79C-4566-A22A-29A32AB64399}" emma:medium="tactile" emma:mode="ink">
                <msink:context xmlns:msink="http://schemas.microsoft.com/ink/2010/main" type="inkWord" rotatedBoundingBox="11687,7398 12403,7399 12401,8259 11685,825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342063.1076">-18080-7227 375 0,'0'0'218'0,"0"0"33"16,0 0 2-16,0 0-7 16,0 0-59-16,0 0-14 15,0 0-6-15,0 0-23 16,0 0-11-16,0 0-7 15,0-7 11-15,25-12-49 16,-1-9-49-16,0-3-29 16,1 0 0-16,-4 0-8 15,-13 7-2-15,0 3-1 16,1 10-6-16,-9 6 6 16,0 5-8-16,0 0-18 15,0 12-32-15,5 24 19 16,3 13 32-16,3 14 8 0,2 7 0 15,4 0 1-15,-6-6 6 16,-3-13 4-16,0-10-5 16,0-15-6-16,-3-11-22 15,3-15-156-15,1 0-163 16,4-12-477-16</inkml:trace>
          <inkml:trace contextRef="#ctx0" brushRef="#br0" timeOffset="-31045.9682">-18080-6757 677 0,'0'0'189'0,"0"0"-5"16,0 0-48-16,0 0 45 15,0 0-1-15,0 0-12 16,0 0 19-16,98 8-17 15,-39-8-29-15,6-1-39 16,8-13-31-16,6-2-34 16,-9 1-22-16,-13 3-15 15,-3 3-26-15,-22 4-51 0,-15 2-90 16,-17 3-100-16,-9 0-415 16,-15 7-84-16</inkml:trace>
          <inkml:trace contextRef="#ctx0" brushRef="#br0" timeOffset="-30843.4999">-17866-6575 1045 0,'0'0'369'16,"0"0"-62"-16,0 0-118 16,127-3-11-16,-65-11-76 15,11-7-80-15,-2 1-22 16,2-2-130-16,-16 3-190 0,-19 6-822 0</inkml:trace>
        </inkml:traceGroup>
        <inkml:traceGroup>
          <inkml:annotationXML>
            <emma:emma xmlns:emma="http://www.w3.org/2003/04/emma" version="1.0">
              <emma:interpretation id="{DF88B042-B6C2-453D-AE24-591A72D93A18}" emma:medium="tactile" emma:mode="ink">
                <msink:context xmlns:msink="http://schemas.microsoft.com/ink/2010/main" type="inkWord" rotatedBoundingBox="13259,7327 13888,7328 13886,8212 13257,821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30421.0697">-16405-6750 939 0,'0'0'356'0,"0"0"2"16,0 0-136-16,0 0-43 15,0 0-57-15,119-36-47 0,-62 12-17 16,5-1-28-16,-8 1-29 16,-5 2-1-16,-16 6-57 15,-1 3-42-15,-16 6-64 16,-16 7-91-16,-2 0-355 16,-20 0-164-16</inkml:trace>
          <inkml:trace contextRef="#ctx0" brushRef="#br0" timeOffset="-30266.2972">-16307-6622 1285 0,'0'0'360'0,"0"0"-131"0,0 0-75 16,135-30-85-16,-67 8-69 15,21-9-26-15,-16 7-182 16,-11 3-546-16</inkml:trace>
          <inkml:trace contextRef="#ctx0" brushRef="#br0" timeOffset="-341508.57">-16380-7450 191 0,'0'0'536'0,"0"0"-228"16,0 0-82-16,0 0-48 16,0 0-59-16,0 0-33 15,0 0-22-15,-98 59-14 16,76-13-3-16,14 9-5 15,8 4-13-15,8-8-4 16,33-12 19-16,13-17 27 16,17-17 9-16,2-5 0 0,8-30-15 15,-11-12 1 1,-13-8-10-16,-19-6-18 0,-30 3-12 16,-8 2-26-16,-24 4-42 15,-30 10-78-15,-25 19-88 16,11 10-181-16,17 8-574 0</inkml:trace>
        </inkml:traceGroup>
        <inkml:traceGroup>
          <inkml:annotationXML>
            <emma:emma xmlns:emma="http://www.w3.org/2003/04/emma" version="1.0">
              <emma:interpretation id="{C32C1966-6E53-4D98-820E-8B84CE554CF0}" emma:medium="tactile" emma:mode="ink">
                <msink:context xmlns:msink="http://schemas.microsoft.com/ink/2010/main" type="inkWord" rotatedBoundingBox="15062,7355 15649,7356 15647,8389 15060,838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340990.9466">-14443-7478 654 0,'0'0'149'0,"0"0"123"15,0 0-76-15,-119 43-29 16,81-14-67-16,-2 13-37 15,7 10 7-15,9 9-12 16,16-1-1-16,8-1-9 16,16-14 20-16,38-15 33 15,27-19 6-15,6-11-2 16,2-9-14-16,3-23-14 16,-27-6-31-16,-8-8-16 15,-19-2-9-15,-30 0-21 16,-8 2-30-16,-38 4-77 15,-49 14-82-15,6 11-177 16,11 11-549-16</inkml:trace>
          <inkml:trace contextRef="#ctx0" brushRef="#br0" timeOffset="-29775.5508">-14665-6633 345 0,'0'0'985'16,"0"0"-609"-16,0 0-142 15,0 0-45-15,0 0-11 16,0 0-36-16,125-28-50 16,-66 4-37-16,12 0-24 15,-9-1-14-15,-5 2-17 16,-9 3-14-16,-10 3-39 16,-16 6-79-16,-22 6-60 15,0 1-132-15,-22 1-413 0</inkml:trace>
          <inkml:trace contextRef="#ctx0" brushRef="#br0" timeOffset="-29537.0735">-14586-6469 719 0,'0'0'273'0,"0"0"9"16,0 0 34-16,0 0-11 16,105 24-36-16,-67-24-77 15,3 0-78-15,7-12-68 16,-10-3-46-16,-5 2-7 16,-9-6-139-16,-10 6-219 0,-12 0-684 15</inkml:trace>
        </inkml:traceGroup>
        <inkml:traceGroup>
          <inkml:annotationXML>
            <emma:emma xmlns:emma="http://www.w3.org/2003/04/emma" version="1.0">
              <emma:interpretation id="{20D445A7-22D6-430D-A946-0F842A71EA1D}" emma:medium="tactile" emma:mode="ink">
                <msink:context xmlns:msink="http://schemas.microsoft.com/ink/2010/main" type="inkWord" rotatedBoundingBox="16650,7403 16777,7404 16776,7836 16649,7835"/>
              </emma:interpretation>
            </emma:emma>
          </inkml:annotationXML>
          <inkml:trace contextRef="#ctx0" brushRef="#br0" timeOffset="-340466.0863">-13117-7185 780 0,'0'0'329'16,"0"0"42"-16,0 0-129 15,0 0-67-15,0 0-30 0,62-109-42 16,-54 71-23-16,1 3-12 16,-9 6-24-1,2 6-5-15,-2 12 5 0,0 11-16 16,0 0-28-16,0 30-35 16,0 15 27-16,0 15 8 15,0 4 13-15,0-3 2 16,0-7 13-16,0-8-11 15,0-11-11-15,0-11-6 16,0-11-77-16,16-13-149 16,-2-3-145-16,2-16-1063 0</inkml:trace>
        </inkml:traceGroup>
        <inkml:traceGroup>
          <inkml:annotationXML>
            <emma:emma xmlns:emma="http://www.w3.org/2003/04/emma" version="1.0">
              <emma:interpretation id="{C626959C-0307-43B3-877C-154807D979F1}" emma:medium="tactile" emma:mode="ink">
                <msink:context xmlns:msink="http://schemas.microsoft.com/ink/2010/main" type="inkWord" rotatedBoundingBox="18363,7501 18812,7502 18812,7962 18362,796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339226.1878">-11404-7127 841 0,'0'0'312'0,"0"0"45"15,0 0-86-15,0 0-12 16,0 0-44-16,143-22-73 16,-99-7-72-16,-6-7-20 15,2 1-20-15,-10 3-15 16,-14 5-9-16,-8 10-6 16,-5 10 0-16,-3 7-27 15,0 19-54-15,0 23 32 0,0 15 36 16,0 9 13-1,0 3-9-15,0-6-83 16,43 2-62-16,-2-17-102 0,2-17-329 0</inkml:trace>
        </inkml:traceGroup>
        <inkml:traceGroup>
          <inkml:annotationXML>
            <emma:emma xmlns:emma="http://www.w3.org/2003/04/emma" version="1.0">
              <emma:interpretation id="{CC934B30-1EEF-42B8-A93A-3FB1DD915C75}" emma:medium="tactile" emma:mode="ink">
                <msink:context xmlns:msink="http://schemas.microsoft.com/ink/2010/main" type="inkWord" rotatedBoundingBox="20257,7481 20476,7482 20476,7747 20256,7746"/>
              </emma:interpretation>
            </emma:emma>
          </inkml:annotationXML>
          <inkml:trace contextRef="#ctx0" brushRef="#br0" timeOffset="-338767.9894">-9510-7113 1134 0,'0'0'329'16,"0"0"53"-16,0 0-107 15,0 0-129-15,0 0-72 0,119-127 2 16,-89 86-20 0,-8 9-22-16,-6 7-2 0,-13 15-9 15,2 6-23-15,-5 4-22 16,0 10-71-16,0 20 41 16,0 9 29-16,0 5-70 15,0 15-71-15,3-11-108 16,18-13-380-16</inkml:trace>
        </inkml:traceGroup>
        <inkml:traceGroup>
          <inkml:annotationXML>
            <emma:emma xmlns:emma="http://www.w3.org/2003/04/emma" version="1.0">
              <emma:interpretation id="{6FE241F4-C511-4217-A30B-080B66E83DF0}" emma:medium="tactile" emma:mode="ink">
                <msink:context xmlns:msink="http://schemas.microsoft.com/ink/2010/main" type="inkWord" rotatedBoundingBox="21621,7401 21865,7402 21865,7838 21620,7837"/>
              </emma:interpretation>
            </emma:emma>
          </inkml:annotationXML>
          <inkml:trace contextRef="#ctx0" brushRef="#br0" timeOffset="-338207.0843">-8146-7135 1092 0,'0'0'338'16,"0"0"13"-16,0 0-174 15,0 0-23-15,103-116-52 16,-73 72-33-16,-11 0-25 16,-3 5-14-16,-8 11-5 0,0 9 11 15,-8 12-26 1,0 7-10-16,0 7-86 0,0 23 18 15,0 13 46-15,0 10-16 16,0 6-58-16,0 3-73 16,16 16-43-16,1-19-175 15,10-14-527-15</inkml:trace>
        </inkml:traceGroup>
        <inkml:traceGroup>
          <inkml:annotationXML>
            <emma:emma xmlns:emma="http://www.w3.org/2003/04/emma" version="1.0">
              <emma:interpretation id="{EB07B040-6CDC-47FD-A456-42D093A85729}" emma:medium="tactile" emma:mode="ink">
                <msink:context xmlns:msink="http://schemas.microsoft.com/ink/2010/main" type="inkWord" rotatedBoundingBox="22771,7678 23020,7679 23019,7753 22771,7753"/>
              </emma:interpretation>
            </emma:emma>
          </inkml:annotationXML>
          <inkml:trace contextRef="#ctx0" brushRef="#br0" timeOffset="-337738.3164">-6996-7081 1169 0,'0'0'306'0,"0"0"-41"15,0 0-135-15,0 0-38 16,0 0-45-16,0 0-47 15,127-33-57-15,-64 12-129 16,-4 1-358-16</inkml:trace>
        </inkml:traceGroup>
        <inkml:traceGroup>
          <inkml:annotationXML>
            <emma:emma xmlns:emma="http://www.w3.org/2003/04/emma" version="1.0">
              <emma:interpretation id="{0CFB1FE6-80F1-42B1-AA9E-2744EEDBA941}" emma:medium="tactile" emma:mode="ink">
                <msink:context xmlns:msink="http://schemas.microsoft.com/ink/2010/main" type="inkWord" rotatedBoundingBox="23748,7661 24733,7663 24732,7726 23748,7725"/>
              </emma:interpretation>
            </emma:emma>
          </inkml:annotationXML>
          <inkml:trace contextRef="#ctx0" brushRef="#br0" timeOffset="-337582.2193">-6019-7109 481 0,'0'0'671'15,"0"0"-533"-15,0 0-77 16,0 0-45-16,0 0-16 16,0 0-2-16,138-26-263 15,-76 6-360-15</inkml:trace>
          <inkml:trace contextRef="#ctx0" brushRef="#br0" timeOffset="-337452.8183">-5329-7128 415 0,'0'0'306'0,"0"0"-77"0,0 0-113 16,0 0-44-16,0 0 32 16,130-7-104-16,-52-11-160 15,9 0-348-15</inkml:trace>
        </inkml:traceGroup>
        <inkml:traceGroup>
          <inkml:annotationXML>
            <emma:emma xmlns:emma="http://www.w3.org/2003/04/emma" version="1.0">
              <emma:interpretation id="{C37E2A5F-D16E-46E5-A232-04386D39E6C5}" emma:medium="tactile" emma:mode="ink">
                <msink:context xmlns:msink="http://schemas.microsoft.com/ink/2010/main" type="inkWord" rotatedBoundingBox="25226,7329 27363,7332 27362,7868 25225,7865"/>
              </emma:interpretation>
            </emma:emma>
          </inkml:annotationXML>
          <inkml:trace contextRef="#ctx0" brushRef="#br0" timeOffset="-337326.6473">-4541-7097 530 0,'0'0'579'0,"0"0"-396"16,0 0-95-16,0 0-28 16,0 0-60-16,143-19-3 15,-62 3-203-15,-2-1-323 0</inkml:trace>
          <inkml:trace contextRef="#ctx0" brushRef="#br0" timeOffset="-337189.4579">-3795-7097 573 0,'0'0'700'0,"0"0"-491"16,0 0-104-16,0 0-21 16,0 0-84-16,0 0-13 15,190-22-154-15,-109 9-373 16,-11 5-253-16</inkml:trace>
          <inkml:trace contextRef="#ctx0" brushRef="#br0" timeOffset="-337080.7462">-3129-7083 186 0,'0'0'0'16</inkml:trace>
          <inkml:trace contextRef="#ctx0" brushRef="#br0" timeOffset="-336658.464">-2842-7234 677 0,'0'0'163'0,"0"0"132"15,0 0-51-15,57-95-42 16,-49 63-48-16,0-3-31 16,0 1-38-16,-8 7-35 0,0 4-27 15,0 8 0-15,0 11-2 16,0 1-21-16,6 3 0 15,-6 4-18-15,10 18 6 16,7 9 12-16,2 8-1 16,-1 6 2-16,4 0 6 15,-11 4-7-15,2-3 0 16,-10-3-27-16,-3-3-35 16,0-2-8-16,-8-4-8 15,-16-4-6-15,-1-7 34 16,-4-5 6-16,2-2 14 15,5-9 11-15,6-1 19 16,8-6 58-16,8 0 145 0,13 0-23 16,20-13-74-16,21-4-75 15,5 0-22-15,3 3-9 16,1 2-1-16,-9 7-65 16,-22 3-57-16,-7 2-116 15,-23-1-500-15</inkml:trace>
        </inkml:traceGroup>
      </inkml:traceGroup>
    </inkml:traceGroup>
    <inkml:traceGroup>
      <inkml:annotationXML>
        <emma:emma xmlns:emma="http://www.w3.org/2003/04/emma" version="1.0">
          <emma:interpretation id="{6974A5CE-906E-41A9-BF9B-8EEAFFCB31A6}" emma:medium="tactile" emma:mode="ink">
            <msink:context xmlns:msink="http://schemas.microsoft.com/ink/2010/main" type="paragraph" rotatedBoundingBox="7622,8229 27424,8187 27426,9413 7624,94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9620D5-A41A-4955-A13A-6B8C65402855}" emma:medium="tactile" emma:mode="ink">
              <msink:context xmlns:msink="http://schemas.microsoft.com/ink/2010/main" type="line" rotatedBoundingBox="7622,8229 27424,8187 27426,9413 7624,9455"/>
            </emma:interpretation>
          </emma:emma>
        </inkml:annotationXML>
        <inkml:traceGroup>
          <inkml:annotationXML>
            <emma:emma xmlns:emma="http://www.w3.org/2003/04/emma" version="1.0">
              <emma:interpretation id="{F370C489-1F6B-4C5A-A61B-40D1916D64B6}" emma:medium="tactile" emma:mode="ink">
                <msink:context xmlns:msink="http://schemas.microsoft.com/ink/2010/main" type="inkWord" rotatedBoundingBox="7622,8229 11119,8221 11122,9447 7624,9455"/>
              </emma:interpretation>
            </emma:emma>
          </inkml:annotationXML>
          <inkml:trace contextRef="#ctx0" brushRef="#br1" timeOffset="-110204.5217">-21828-6575 588 0,'0'0'209'16,"0"0"51"-16,0 0-79 15,0 0 5-15,0 0-72 16,0 0-60-16,0 0-19 16,-70-30-9-16,51 30-10 15,-11 0 8-15,9 15-8 16,-12 5 1-16,1 10 8 16,-1 6 1-16,3 7-1 15,6 3 4-15,8-1-14 16,8-2-2-16,8-5-5 15,0-7-7-15,21-5 1 16,12-8-2-16,7-5-2 0,6-7-30 16,27-6-76-16,-16-2-71 15,-3-13-437-15</inkml:trace>
          <inkml:trace contextRef="#ctx0" brushRef="#br1" timeOffset="-109819.9274">-21462-6567 561 0,'0'0'249'16,"0"0"64"-16,0 0-77 15,0 0-61-15,0 0-81 16,0 0-52-16,0 0-17 16,-90-5-6-16,69 24-3 15,4 3-1-15,4 4 4 16,10-1 6-16,3 3 2 16,0 2-5-16,16-1 2 15,17 2 5-15,-3 1 6 16,-6 0-3-16,-8-3-11 15,-8-1-8-15,-8-3 9 0,-5 1 4 16,-19-2-7 0,-12-5-19-16,-10-4-24 0,0-10-90 15,6-3-176-15,7-2-774 16</inkml:trace>
          <inkml:trace contextRef="#ctx0" brushRef="#br0" timeOffset="-394473.4327">-20954-5874 613 0,'0'0'147'0,"0"0"90"15,0 0-95 1,0 0-45-16,0 0-44 0,0 0-18 15,-105 7-3-15,91 10-15 16,6 5-1-16,8 4-10 16,0 5-6-16,16 3 0 15,9 1 2-15,7 0 12 16,-2-2 34-16,2-1-15 16,-7-4-12-16,-9-2-5 15,-8-3-8-15,-2-1-7 16,-6-1-1-16,-9-4 10 15,-20-3 3-15,-4-5-3 0,1-9 3 16,2 0-1-16,6-11 7 16,13-21 38-16,11-13-18 15,8-12-23-15,24-6-10 16,9-2 19-16,8 4-8 16,-3 12 4-16,-22 10-1 15,0 11 2-15,-18 11-17 16,-6 8-5-16,-6 6-40 15,-18 3-59-15,-6 5-114 16,3 11-184-16,3 0-159 0</inkml:trace>
          <inkml:trace contextRef="#ctx0" brushRef="#br0" timeOffset="-393648.5892">-20651-5887 502 0,'0'0'152'15,"0"0"-24"-15,0 0-28 16,0 0 4-16,0 0-13 16,-32 107-14-16,32-59-2 15,0 2 5-15,13-7-28 16,6-10-25-16,11-14 18 16,-5-16 64-16,15-3 41 15,1-15-24-15,-3-12-44 16,-9-10-18-16,-4-2-12 15,-14-2-22-15,-11 1-6 16,0 3-24-16,-19 3-8 16,-14 5-8-16,-5 9-24 0,8 9 1 15,6 4-30-15,13 7-67 16,11 0-25-16,0 0-45 16,25 0-47-16,7 0 164 15,17 0 46-15,0 0 27 16,-3 0 16-16,2 0 1 15,-10 0 37-15,-14 0 11 16,-7 0 1-16,-1 8 13 16,-11 3 0-16,-5 7-26 15,0 7 6-15,0 6 28 16,0 8 5-16,0 1-12 16,0-1-38-16,11-7-17 0,5-12-8 15,9-10 38 1,5-10 42-16,7 0-6 0,-1-15-33 15,-4-9-10-15,-10-4 14 16,-6-3-5-16,-2 0-7 16,-14-1-10-16,0 0-24 15,-30 5-2-15,-3 3-20 16,-5 7-16-16,-2 8 4 16,15 9 8-16,9 0-31 15,8 0-8-15,8 5-16 16,11-1-4-16,19-4 39 15,10 0-8-15,6 0-14 16,3-7-34-16,-3-1 43 0,-11 3 23 16,-13 3 12-1,2 0 11-15,-16 2 12 0,-8 0-8 16,0 9 9-16,0 12 34 16,0 5 34-16,0 6 13 15,0 7-13-15,0 0-22 16,0-5-15-16,14-9-22 15,10-10 53-15,3-11 15 16,11-4 11-16,0-6-9 16,-11-14-18-16,-3-6-20 15,-10-4-4-15,-6 1 0 16,-8 1-29-16,-8 1-8 16,-16 1-54-16,-22 5-95 0,-11 9-66 15,11 5-299 1,13 7-83-16</inkml:trace>
          <inkml:trace contextRef="#ctx0" brushRef="#br0" timeOffset="-395434.4073">-18713-5386 18 0,'0'0'7'0,"0"0"7"15,0 0 2-15,0 0 17 16,0 0 22-16,0 0-19 16,0 0 19-16,30-33-6 15,-22 26-32-15,-8-1-17 16,8-3-18-16,0 1-28 16,-3 1-19-16,-2 0 26 15,3 4 39-15,-6 1 45 16,0 2 64-16,0 2 15 15,0 0-13-15,0-1-10 16,0 1-10-16,0 0-7 16,0 0-2-16,0 0 7 0,0 0-7 15,0 0-20-15,0 0-27 16,0 0-12-16,0 0-3 16,-6 0 6-16,-2 0 9 15,-8 0-3-15,8 0 6 16,-9 0 20-16,1 1-12 15,-5 2-11-15,2 1-13 16,-11 0-5-16,6 0-7 16,-6 0 2-16,-3 1-5 15,1-3 16-15,-6 1 11 16,-5-1-1-16,-3-2-24 16,0 2 30-16,-6 0-15 15,1 0-5-15,-1 2-13 0,-2-1 18 16,6 1-16-1,-7 2-2-15,7-5 8 0,-1 3-5 16,-5-2-3-16,0-2-5 16,-3 0 7-16,8 0-8 15,-5 0 24-15,0-6-15 16,5 1 6-16,-5 0 5 16,3 5-12-16,-3 0 12 15,13 0 1-15,-8 0-14 16,6 0 6-16,0 0-1 15,5 0 10-15,5 0-6 16,4 0 5-16,10 0 16 16,-6 0-12-16,4 0 0 15,4 3-3-15,1-3-8 16,3 0 2-16,2 2-4 16,3-2 1-16,2 0-3 0,4 0 1 15,-4 0 5-15,6 2 6 16,0-2-4-16,0 0 2 15,0 0-6-15,0 0-1 16,0 0-3-16,0 0-4 16,0 0-6-16,0 0-11 15,0 0-50-15,14-10-89 16,5-6-140-16,2-4-507 0</inkml:trace>
          <inkml:trace contextRef="#ctx0" brushRef="#br0" timeOffset="-393279.3498">-19549-6031 555 0,'0'0'173'0,"0"0"15"16,0 0 0-16,8 109-48 16,-8-57 4-16,8 3-35 15,0-2-21-15,0-8-12 0,6-12-15 16,-6-12-7-16,-5-14-1 16,2-7 36-16,3 0 31 15,0-20-18-15,3-14-102 16,3-5-25-16,2 1-18 15,0 5 21-15,0 8 7 16,1 11 14-16,-1 10 0 16,5 4-5-16,-2 9 6 15,6 20 0-15,-4 3 10 16,-12 9 3-16,7 1-13 16,-11-1-27-16,-5-1-94 15,0-11-143-15,0-16-691 0</inkml:trace>
        </inkml:traceGroup>
        <inkml:traceGroup>
          <inkml:annotationXML>
            <emma:emma xmlns:emma="http://www.w3.org/2003/04/emma" version="1.0">
              <emma:interpretation id="{D839C70A-206B-47E3-97BC-34E6D2052168}" emma:medium="tactile" emma:mode="ink">
                <msink:context xmlns:msink="http://schemas.microsoft.com/ink/2010/main" type="inkWord" rotatedBoundingBox="11743,8790 11903,8789 11904,9313 11744,9314"/>
              </emma:interpretation>
            </emma:emma>
          </inkml:annotationXML>
          <inkml:trace contextRef="#ctx0" brushRef="#br0" timeOffset="-351360.8853">-18023-5745 887 0,'0'0'357'0,"0"0"-111"16,0 0-1-16,0 0-34 15,0 0-53-15,0 0-30 16,0 0-3-16,0 0-7 15,0-1-24-15,0-11-17 16,8-2-33-16,0-8-31 0,0-6-6 16,6-4-6-1,-6-1-1-15,0-2 1 0,-8 2-1 16,8 1 0-16,-8 9-10 16,0 4 4-16,0 9 6 15,0 5-1-15,0 5-9 16,0 0-12-16,0 4-26 15,0 21-9-15,0 12 41 16,0 14 12-16,8 13 4 16,0 2 0-16,6-1 0 15,-3-4 12-15,-3-11-3 16,0-9 4-16,0-12 5 0,0-10-6 16,-2-10-4-1,-6-6-7-15,0-3 8 0,0 0 6 16,0 0-15-16,0-18-6 15,2-26-202-15,7 4-264 16,-1-1-482-16</inkml:trace>
        </inkml:traceGroup>
        <inkml:traceGroup>
          <inkml:annotationXML>
            <emma:emma xmlns:emma="http://www.w3.org/2003/04/emma" version="1.0">
              <emma:interpretation id="{C417BA35-4386-4875-B847-BF35FB0CD218}" emma:medium="tactile" emma:mode="ink">
                <msink:context xmlns:msink="http://schemas.microsoft.com/ink/2010/main" type="inkWord" rotatedBoundingBox="13180,8760 13678,8759 13679,9204 13181,9205"/>
              </emma:interpretation>
            </emma:emma>
          </inkml:annotationXML>
          <inkml:trace contextRef="#ctx0" brushRef="#br0" timeOffset="-350774.2901">-16389-6042 814 0,'0'0'278'0,"0"0"-83"16,0 0-77-16,0 0-38 15,0 0-21-15,-119 22-15 16,98 4 2-16,-4 7 5 16,9 10 5-16,5 7-23 15,6 5 0-15,5 0-13 16,5-5 12-16,22-9 11 15,19-13 18-15,8-18 15 16,11-10 8-16,9-10-18 16,-4-24-8-16,-8-8-8 15,-13-6 10-15,-17-4 12 16,-18-1-33-16,-14-1-39 0,-33 3-6 16,-26 6-92-16,-44 14-82 15,14 12-142-15,16 13-458 0</inkml:trace>
        </inkml:traceGroup>
        <inkml:traceGroup>
          <inkml:annotationXML>
            <emma:emma xmlns:emma="http://www.w3.org/2003/04/emma" version="1.0">
              <emma:interpretation id="{C16D60F1-7033-4CB2-9A91-46022F314E23}" emma:medium="tactile" emma:mode="ink">
                <msink:context xmlns:msink="http://schemas.microsoft.com/ink/2010/main" type="inkWord" rotatedBoundingBox="15015,8764 15504,8763 15505,9138 15016,9139"/>
              </emma:interpretation>
            </emma:emma>
          </inkml:annotationXML>
          <inkml:trace contextRef="#ctx0" brushRef="#br0" timeOffset="-350182.3456">-14443-6048 709 0,'0'0'371'15,"0"0"-107"-15,0 0-75 16,0 0-54-16,-119-22-34 16,81 28-28-16,-2 18-15 15,-1 11-8-15,8 11-12 16,9 10-5-16,11 1-9 16,13-4 3-16,13-6 8 15,22-16 27-15,25-13 13 16,13-16 15-16,5-2-5 15,1-25-32-15,-14-13-10 16,-11-6-3-16,-27-4-17 0,-22-4-20 16,-10 4-3-16,-44 2-45 15,-8 10-78-15,-29 16-108 16,13 14-137-16,19 6-457 0</inkml:trace>
        </inkml:traceGroup>
        <inkml:traceGroup>
          <inkml:annotationXML>
            <emma:emma xmlns:emma="http://www.w3.org/2003/04/emma" version="1.0">
              <emma:interpretation id="{DFB535ED-0903-4E19-8E72-AFD18C4375B3}" emma:medium="tactile" emma:mode="ink">
                <msink:context xmlns:msink="http://schemas.microsoft.com/ink/2010/main" type="inkWord" rotatedBoundingBox="16238,8915 16847,8914 16848,9209 16239,9210"/>
              </emma:interpretation>
            </emma:emma>
          </inkml:annotationXML>
          <inkml:trace contextRef="#ctx0" brushRef="#br0" timeOffset="-349670.3944">-13195-5916 468 0,'0'0'267'16,"0"0"72"-16,0 0-146 0,-128-3-8 15,88 10-60-15,-6 10-26 16,3 13-32-16,5 9-7 16,13 6-13-16,12 1-12 15,13-4 5-15,21-7 15 16,44-9 23-16,44-18 23 15,-4-8-15-15,-7-4 0 16,-12-20-12-16,-40-4-7 16,3-5-15-16,-19-4-25 15,-30-1-1-15,-14 0-26 16,-64 5-52-16,-52 17-120 0,3 9-136 16,18 7-370-16</inkml:trace>
        </inkml:traceGroup>
        <inkml:traceGroup>
          <inkml:annotationXML>
            <emma:emma xmlns:emma="http://www.w3.org/2003/04/emma" version="1.0">
              <emma:interpretation id="{56DF75F5-5465-40AF-888E-43B4B2F0EA4E}" emma:medium="tactile" emma:mode="ink">
                <msink:context xmlns:msink="http://schemas.microsoft.com/ink/2010/main" type="inkWord" rotatedBoundingBox="18386,8828 18922,8827 18923,9278 18387,9279"/>
              </emma:interpretation>
            </emma:emma>
          </inkml:annotationXML>
          <inkml:trace contextRef="#ctx0" brushRef="#br0" timeOffset="-346997.6708">-11217-5932 337 0,'0'0'381'15,"0"0"-62"-15,0 0-89 16,0 0-73-16,0 0-48 0,0 0-45 16,0 0-25-1,-81-5 6-15,59 23 22 0,3 10-13 16,-3 11-11-16,11 10-11 15,3 11-3-15,8 1-1 16,8-5 7-16,25-11 12 16,21-21 25-16,11-22 25 15,16-8 11-15,6-32-27 16,-9-18-14-16,-13-5-22 16,-19-3-11-16,-27 1-7 15,-19 4-27-15,-24 11-54 16,-28 9-88-16,-34 24-98 15,10 13-234-15,11 2-444 0</inkml:trace>
        </inkml:traceGroup>
        <inkml:traceGroup>
          <inkml:annotationXML>
            <emma:emma xmlns:emma="http://www.w3.org/2003/04/emma" version="1.0">
              <emma:interpretation id="{AB45100C-324B-4054-84A2-3421B1EDF793}" emma:medium="tactile" emma:mode="ink">
                <msink:context xmlns:msink="http://schemas.microsoft.com/ink/2010/main" type="inkWord" rotatedBoundingBox="19904,8775 20419,8774 20420,9113 19905,9114"/>
              </emma:interpretation>
            </emma:emma>
          </inkml:annotationXML>
          <inkml:trace contextRef="#ctx0" brushRef="#br0" timeOffset="-346449.3403">-9623-5967 150 0,'0'0'675'0,"0"0"-450"16,-125 13-69-1,82 13-24-15,5 7-25 0,14 10-27 16,15-1-23-16,9-1-15 16,33-10 8-16,21-13 45 15,19-18 7-15,6-3 5 16,7-29-16-16,-7-8-13 15,-20-8-6-15,-29 0-31 16,-8-1-1-16,-22 4-40 16,-30 7-25-16,-41 15-77 15,7 10-158-15,7 13-311 0</inkml:trace>
        </inkml:traceGroup>
        <inkml:traceGroup>
          <inkml:annotationXML>
            <emma:emma xmlns:emma="http://www.w3.org/2003/04/emma" version="1.0">
              <emma:interpretation id="{8FFB0A78-8B79-4083-B603-362E9F2E93D2}" emma:medium="tactile" emma:mode="ink">
                <msink:context xmlns:msink="http://schemas.microsoft.com/ink/2010/main" type="inkWord" rotatedBoundingBox="21431,8979 21678,8979 21678,9033 21432,9034"/>
              </emma:interpretation>
            </emma:emma>
          </inkml:annotationXML>
          <inkml:trace contextRef="#ctx0" brushRef="#br0" timeOffset="-346116.8677">-8335-5800 709 0,'0'0'411'0,"0"0"-98"0,0 0-140 15,0 0-37-15,0 0-62 16,0 0-74-16,143-14-4 15,-92-8-158-15,1 3-402 0</inkml:trace>
        </inkml:traceGroup>
        <inkml:traceGroup>
          <inkml:annotationXML>
            <emma:emma xmlns:emma="http://www.w3.org/2003/04/emma" version="1.0">
              <emma:interpretation id="{CB07A856-AB43-47D7-BB2A-03A4EDE8721B}" emma:medium="tactile" emma:mode="ink">
                <msink:context xmlns:msink="http://schemas.microsoft.com/ink/2010/main" type="inkWord" rotatedBoundingBox="22326,9012 22622,9012 22622,9037 22327,9038"/>
              </emma:interpretation>
            </emma:emma>
          </inkml:annotationXML>
          <inkml:trace contextRef="#ctx0" brushRef="#br0" timeOffset="-345975.2481">-7440-5796 712 0,'0'0'110'0,"0"0"10"15,0 0-107-15,0 0-13 0,160 0-42 16,-95-13-74-16,5 0-201 0</inkml:trace>
        </inkml:traceGroup>
        <inkml:traceGroup>
          <inkml:annotationXML>
            <emma:emma xmlns:emma="http://www.w3.org/2003/04/emma" version="1.0">
              <emma:interpretation id="{787D14DD-72E8-4918-8E4D-02127C292E28}" emma:medium="tactile" emma:mode="ink">
                <msink:context xmlns:msink="http://schemas.microsoft.com/ink/2010/main" type="inkWord" rotatedBoundingBox="23422,9014 23937,9013 23937,9039 23423,9040"/>
              </emma:interpretation>
            </emma:emma>
          </inkml:annotationXML>
          <inkml:trace contextRef="#ctx0" brushRef="#br0" timeOffset="-345846.4856">-6344-5800 998 0,'0'0'33'0,"0"0"-20"15,141 6-11-15,-68-6-2 16,38-3-65-16,-14-10-253 16,-5 2 208-16</inkml:trace>
        </inkml:traceGroup>
        <inkml:traceGroup>
          <inkml:annotationXML>
            <emma:emma xmlns:emma="http://www.w3.org/2003/04/emma" version="1.0">
              <emma:interpretation id="{09C1D5D4-FA6C-472E-B2AB-715262E5D39C}" emma:medium="tactile" emma:mode="ink">
                <msink:context xmlns:msink="http://schemas.microsoft.com/ink/2010/main" type="inkWord" rotatedBoundingBox="26028,8747 27425,8744 27426,9132 26029,9135"/>
              </emma:interpretation>
            </emma:emma>
          </inkml:annotationXML>
          <inkml:trace contextRef="#ctx0" brushRef="#br0" timeOffset="-345630.047">-3738-5873 548 0,'0'0'97'0,"0"0"-97"16,165 4-97-16,-86-4 28 15,-1-4-200-15</inkml:trace>
          <inkml:trace contextRef="#ctx0" brushRef="#br0" timeOffset="-344776.8648">-2485-6058 383 0,'0'0'153'0,"0"0"7"0,0 0-49 15,0 0 32-15,0 0 8 16,0 0-24-16,-135-31-33 16,97 31-21-16,-3 2-23 15,1 14-15-15,-6 6-10 16,11 8-12-16,-1 5 6 16,12 9 17-16,13-1 11 15,6 3-12-15,5-1-3 16,30-4-6-16,16-10 14 15,19-9 11-15,8-11 4 16,5-11-11-16,3 0-3 16,-10-22 28-16,-15-7 26 15,-18-9-2-15,-21-4 0 0,-17-6-41 16,-46-11-52-16,-52-4-34 16,-34 13-31-16,-12 22-69 15,33 23-139-15,44 5-367 0</inkml:trace>
          <inkml:trace contextRef="#ctx0" brushRef="#br0" timeOffset="-345483.44">-2566-5851 502 0,'0'0'0'15,"0"0"-17"-15</inkml:trace>
        </inkml:traceGroup>
      </inkml:traceGroup>
    </inkml:traceGroup>
    <inkml:traceGroup>
      <inkml:annotationXML>
        <emma:emma xmlns:emma="http://www.w3.org/2003/04/emma" version="1.0">
          <emma:interpretation id="{53FC558E-0217-4408-9AA5-0FF691924BC0}" emma:medium="tactile" emma:mode="ink">
            <msink:context xmlns:msink="http://schemas.microsoft.com/ink/2010/main" type="paragraph" rotatedBoundingBox="1578,11154 16434,10672 16507,12931 1651,13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EF6D5-CD54-4672-ADB2-C5911DA22ACF}" emma:medium="tactile" emma:mode="ink">
              <msink:context xmlns:msink="http://schemas.microsoft.com/ink/2010/main" type="line" rotatedBoundingBox="1578,11154 16434,10672 16507,12931 1651,13413"/>
            </emma:interpretation>
          </emma:emma>
        </inkml:annotationXML>
        <inkml:traceGroup>
          <inkml:annotationXML>
            <emma:emma xmlns:emma="http://www.w3.org/2003/04/emma" version="1.0">
              <emma:interpretation id="{3FC8CD2B-1F13-486B-BEAD-1FCB75B1CC9A}" emma:medium="tactile" emma:mode="ink">
                <msink:context xmlns:msink="http://schemas.microsoft.com/ink/2010/main" type="inkWord" rotatedBoundingBox="1578,11154 7496,10962 7570,13221 1651,13413">
                  <msink:destinationLink direction="with" ref="{230C5B59-7F43-4938-86F0-3605CA0E4AE3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022.5035">-24645-2770 489 0,'0'0'294'16,"0"0"-50"-16,0 0-83 15,0 0-28-15,0 0-21 16,0 0-18-16,0 0-18 16,-24 13-16-16,16-2-12 15,0 4-18-15,0 7 2 16,-1 4 5-16,9 9-2 15,0 1 3-15,0 2 6 16,9-2-12-16,7-2-5 16,8-9-14-16,6-9 2 15,16-11 2-15,-5-5 18 16,-1-13 18-16,6-17 21 16,-13-3-8-16,-14-6 14 0,-11 0 9 15,-8 0-32-15,-25 1-47 16,-23 3-10-16,-9 3-64 15,-22 10-75-15,-7 19-93 16,13 3-160-16,10 0-683 0</inkml:trace>
          <inkml:trace contextRef="#ctx0" brushRef="#br0" timeOffset="20151.3683">-24328-2635 121 0,'0'0'162'16,"0"0"-68"-16,0 0-19 15,0 0 23-15,0 0-12 16,0 0-5-16,0 0 13 16,0 0 29-16,0 0 27 15,0 0 18-15,0 0-4 16,0 0-41-16,0 0-28 16,0 0-13-16,0 0-15 15,0 0-18-15,0 0-2 16,0 0-6-16,0 0-13 15,0 0 4-15,8 0 7 0,6 0 6 16,-4 0-10-16,4 1-8 16,-3 1 8-16,2-2-10 15,-13 0 0-15,8 0-9 16,-8 0-10-16,0 0-5 16,0 2-1-16,0-2-12 15,0 0-50-15,0 0-43 16,0 0-31-16,0 2 6 15,0 0 16-15,0-1 36 16,0 3 28-16,-8 2 37 16,-5 0 13-16,2 1 0 15,-5-2 7-15,-6-1 21 16,11 0 17-16,-2-2 25 0,5-1 20 16,-1-1-3-1,1 0 1-15,8 0-15 0,0 0-22 16,0 0-13-16,0 0-26 15,8 0 0-15,9 0-2 16,7 0-2-16,14 0-7 16,11 2 6-16,13-2 0 15,27 0 7-15,-2 0 5 16,10 0 0-16,6-3-9 16,-11-1 1-16,5-2-10 15,-2 3 9-15,0 1-10 16,0 0 1-16,-9 2-1 15,-5 0 8-15,6 0-2 16,0 0 0-16,-14 2 7 16,8 2 5-16,-3-1 7 0,-7-1-4 15,2 2-2-15,-19-1 5 16,3 1-17-16,-17-2 9 16,-10 2 4-16,-14-2 6 15,-8-2-6-15,-2 0-10 16,-6 0-4-16,0 0-6 15,0 0-27-15,-14 0-54 16,-24 0-110-16,11 0-131 16,-5-8-531-16</inkml:trace>
          <inkml:trace contextRef="#ctx0" brushRef="#br0" timeOffset="7973.5073">-26270-3682 162 0,'0'0'868'15,"0"0"-638"-15,0 0-4 16,0 0-51-16,0 0-48 16,0 0-57-16,0 0-12 15,0 0 5-15,0 0-12 16,0 0-17-16,0 0-1 15,0 0-1-15,0 5-13 16,0 3 0-16,0 0 14 16,0 5-11-16,0 4 10 15,0 3 2-15,0 6-2 16,0 4-3-16,0 4 1 0,2 8-9 16,4 2 4-16,2 2 3 15,0 4-12-15,0 1-7 16,0 1 3-16,3 1-3 15,-5 3 1-15,2 0 1 16,0-1-5-16,0-2 6 16,-8 3-5-16,8 1-5 15,0 5-1-15,0 4 1 16,0 5-2-16,1 12 7 16,-4 1-6-16,-2 3 0 15,2 1-1-15,-2 0 0 16,2-5 0-16,3-9 1 15,-5-1-1-15,5-10 1 16,-2-4 0-16,-4-7 14 0,4-8-13 16,-6-5-1-16,0-5 8 15,0-11-3-15,0-6-6 16,0-7 0-16,2-7-9 16,-2-3-42-16,0-26-65 15,0-9-120-15,0-10-517 0</inkml:trace>
          <inkml:trace contextRef="#ctx0" brushRef="#br0" timeOffset="9099.3397">-26270-3727 914 0,'0'0'279'0,"0"0"-12"16,0 0-40-16,0 0-56 15,0 0-58-15,0 0-14 16,0 0-5-16,19-15-32 16,13 15-45-16,14 0 0 0,11 0 14 15,5 0 8-15,17 4-7 16,0 9-8-16,2 1 13 15,0 5-10-15,3 4-21 16,-11 2-5-16,1 6 5 16,-4 6-6-16,-8 4 1 15,-5 2-1-15,0-1 0 16,-11-1-1-16,3-3 0 16,-8-1 1-16,-3-2 0 15,-1 2-1-15,-4 2 1 16,-1 0 0-16,1 1 0 15,-9 3 0-15,6 0 0 0,-11-1 5 16,3 0-5-16,-6 1 0 16,-8 2 0-16,6-2 1 15,-6 0 1-15,-5 1 5 16,2-1-5-16,-2 0 7 16,-3-3-2-16,0 3-6 15,0-2 6-15,0 4-5 16,-8-2 5-16,-3 1 1 15,-3-1-8-15,-2-4 6 16,8 5 1-16,-8-5 2 16,-1 2-3-16,1-5-5 15,0-1 0-15,0 0 0 16,-6-1 1-16,6-1 8 16,-1 0-3-16,1 2 8 15,-8-3-6-15,2-1-7 0,-2-1 7 16,7-4-8-16,-7-1 7 15,0-2-8-15,-1-1 10 16,-5-2-9-16,6-2 6 16,0 1-6-16,-6-3 0 15,-3 1 0-15,1 0-1 16,-1-3 1-16,-7 2 1 16,-6-2 4-16,0-1-6 15,-3 0 2-15,-5 1-1 16,5 2-1-16,0-2 0 15,8 1 1-15,-5 0-1 16,6-2 0-16,2-4 7 16,2-2 6-16,7 0 4 0,-1-6-6 15,5-1-10-15,9 0 6 16,0 0-7-16,13 0-27 16,-2 0-59-16,5-13-116 15,0-2-171-15,16-5-967 0</inkml:trace>
          <inkml:trace contextRef="#ctx0" brushRef="#br0" timeOffset="21556.0422">-22423-2562 25 0,'0'0'548'15,"0"0"-360"-15,0 0-4 16,0 0-14-16,0 0-34 16,0 0-16-16,0 0-7 15,0-5-18-15,0 5-30 16,0 0-5-16,0 0-5 16,0 0-11-16,0 0-27 15,0 0-17-15,0 2-10 16,0 16 9-16,0 6 1 15,0 6 1-15,8 7 1 0,-8 1-1 16,8 5 7 0,-2 0 3-16,-6-1-5 0,0-7 2 15,0-7-7-15,2-9 11 16,-2-9-1-16,0-7 3 16,0 0 30-16,6-3 0 15,-6 0-3-15,0 0 8 16,2 0-13-16,12 0-10 15,2 0 21-15,3 2-11 16,11-1-11-16,-6-1-15 16,9 3-10-16,-12-2-51 15,-10 7-99-15,-3-3-185 0,-8 0-796 16</inkml:trace>
          <inkml:trace contextRef="#ctx0" brushRef="#br0" timeOffset="12951.2526">-28173-3189 806 0,'0'0'498'15,"0"0"-294"-15,0 0-25 16,0 0-30-16,0 0-24 16,0 0-29-16,0 0-16 15,32 0-48-15,-8 0-7 16,22 0-5-16,6 0-4 15,15 0 13-15,7 0 17 16,4 0-21-16,3 0-1 16,6-5-9-16,-1 0-2 15,1 2 2-15,-6-3 4 0,-2 3-11 16,-9 0-3-16,-10 2-5 16,-1-1 0-16,-10 0 0 15,-9-2-1-15,6 3 0 16,-2-3-6-16,-6 0-4 15,8 0 10-15,-11 3-6 16,3-2-3-16,0 1 9 16,-11 1 0-16,2-1-5 15,-4 1-1-15,-9-2-7 16,0 2-3-16,0-3 16 16,-2 2-7-16,-3 0 7 15,-3 0 2-15,0 0-1 16,0 2 1-16,-2-1-1 15,2-2-8-15,0 3 1 16,0-1-6-16,0-1 13 0,6-1-1 16,-6 2 1-16,0-2 0 15,3-1 1-15,-3 0-1 16,5 0-1-16,-5-5 1 16,3 4 0-16,-5-3-9 15,10 3 3-15,-16 2 5 16,8-4 1-16,0 4-1 15,0-1 1-15,-2-1 1 16,-4-3 7-16,6-1-8 16,-2 0 0-16,-6 1 0 15,3 3 0-15,-3 1 0 16,0 2 17-16,-9 1-7 0,-15 1-10 16,0 0-1-16,-1 0-7 15,-7 0 0-15,-6 10 8 16,6 5 6-16,2 2-6 15,3 1 0-15,5 3 0 16,-2 1-1-16,16 0-5 16,-1 2 5-16,9 0 0 15,0 0-8-15,9 2 8 16,23-2 0-16,1-2 1 16,4-5-1-16,4-10 1 15,8-7 1-15,-3 0 0 16,2-16 6-16,-2-13 4 15,-13-2 6-15,-9-5 38 0,-10 1 25 16,-14-3-8 0,0 0-31-16,-22 1-11 0,-18 4-30 15,-15 3-6 1,-7 13-62-16,-19 17-99 0,16 18-132 16,3 12-504-16</inkml:trace>
          <inkml:trace contextRef="#ctx0" brushRef="#br0" timeOffset="13981.7992">-27998-2318 385 0,'0'0'199'15,"0"0"23"-15,0 0-47 16,0 0-3-16,0 0 24 16,0 0-8-16,0 0-19 0,-8 0-28 15,8 0-32 1,0 0-30-16,0 0-17 0,8 0 6 15,9 0-11-15,21 0-18 16,5 0-4-16,11 0 2 16,16 2-14-16,9-2-9 15,-6 0-13-15,14 0 8 16,-1 0-8-16,-5 0 0 16,0 0 0-16,3-7-1 15,-11-2-1-15,0-1-5 16,-2 1-1-16,-1-1-11 15,-5 4 5-15,-3-2-23 16,-7 3 16-16,-7-1-9 0,-7 2 16 16,-3-2 13-16,-3 1-6 15,-5-2 5-15,2 1 0 16,-8-1 1-16,1 1 1 16,-4 2-1-16,-4-2 0 15,-1 2 0-15,0 0 0 16,0 0 0-16,-2 3 0 15,2-2 0-15,3 0 0 16,3 1 0-16,-6-3 0 16,16 5-1-16,-7-3 0 15,-4 2-1-15,-4-1 1 16,-1 0 1-16,0 0-1 16,-8 0 0-16,9 1 1 15,-1-2 2-15,-3 3 4 16,-5-3 3-16,3 1-8 0,-3-2 12 15,-2 3 6-15,-4 1 2 16,4-3 4-16,-6 3-6 16,0 0-4-16,0 0-13 15,0 0 14-15,0 0-10 16,0 0-5-16,0 0 1 16,0-1-2-16,0 1-11 15,-16-6-66-15,-9 1-136 16,-4 0-482-16</inkml:trace>
        </inkml:traceGroup>
        <inkml:traceGroup>
          <inkml:annotationXML>
            <emma:emma xmlns:emma="http://www.w3.org/2003/04/emma" version="1.0">
              <emma:interpretation id="{E5D4FA76-85CC-4E6B-B2E2-BF0B05096EDD}" emma:medium="tactile" emma:mode="ink">
                <msink:context xmlns:msink="http://schemas.microsoft.com/ink/2010/main" type="inkWord" rotatedBoundingBox="7738,12120 8513,12095 8516,12200 7742,1222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6941.4462">-22025-2608 415 0,'0'0'562'0,"0"0"-302"0,0 0 14 16,0 0 6-16,0 0-60 15,0 0-48-15,0 0-47 16,86-18 10-16,-21 4-1 15,35-3-45-15,-10 1-16 16,4 3-28-16,1 0-32 16,-25 8-13-16,-2-3-43 15,-16 5-68-15,-20-4-107 16,-13 1-158-16,-19-5-628 0</inkml:trace>
        </inkml:traceGroup>
        <inkml:traceGroup>
          <inkml:annotationXML>
            <emma:emma xmlns:emma="http://www.w3.org/2003/04/emma" version="1.0">
              <emma:interpretation id="{5131DC5A-E7B0-46DC-94BB-0EC35FDA9BAF}" emma:medium="tactile" emma:mode="ink">
                <msink:context xmlns:msink="http://schemas.microsoft.com/ink/2010/main" type="inkWord" rotatedBoundingBox="9052,11500 11176,11431 11200,12165 9076,1223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399749.5284">-20247-2912 456 0</inkml:trace>
          <inkml:trace contextRef="#ctx0" brushRef="#br0" timeOffset="-399376.5233">-20017-2995 530 0,'0'0'188'0,"0"0"-22"15,0 0 48-15,8 113-113 16,0-78-30-16,0-4-15 16,8-4-25-16,-8-9-14 15,-2-7 1-15,-4-6-5 16,-2-5 16-16,0 0 94 15,0-3 42-15,0-14-88 16,-2-7-58-16,-4-4-13 16,4-3-5-16,2-2 10 15,0-1 20-15,10-1-2 0,15 2-7 16,-1 0-1-16,6 5-15 16,0 4-6-16,-3 8-17 15,-6 4-46-15,-10 8-46 16,-11 4-74-16,0 4-321 15,0 8 127-15</inkml:trace>
          <inkml:trace contextRef="#ctx0" brushRef="#br0" timeOffset="-399200.9791">-19979-2856 474 0,'0'0'151'0,"0"0"64"16,0 0-9-16,0 0-82 15,0 0-73-15,129 4-51 16,-91-26-73-16,-13 5-149 0,-9-4-304 16</inkml:trace>
          <inkml:trace contextRef="#ctx0" brushRef="#br0" timeOffset="-400186.0761">-20388-3022 484 0,'0'0'206'0,"0"0"-19"16,0 0 13-16,0 0-49 15,0 0-60-15,0 0-5 16,0 0 8-16,0 0-18 16,0 2-17-16,0-2-13 15,0 0-10-15,0 0-4 16,-3 0-16-16,-10 0-1 16,-4 0-14-16,1 4 0 15,-8 2 0-15,-1-2 0 16,-4 5-1-16,2 0 1 0,2 0 0 15,-4 2-1-15,12-2 0 16,9 1-7-16,0 0 0 16,8 2-17-16,0 1 2 15,8 1 6-15,8 4 16 16,9 3 6-16,5-1 11 16,-6 3 6-16,0-1-5 15,-8-2-9-15,-7 4-8 16,-9 0 7-16,0 3 9 15,-17 2-1-15,-4-3 0 16,-12-5-14-16,-7-6 12 16,-1-7-14-16,9-8-22 15,2 0-77-15,30-28 1 16,0-1-115-16,21-1-474 0</inkml:trace>
          <inkml:trace contextRef="#ctx0" brushRef="#br0" timeOffset="-399696.6685">-20247-2912 456 0,'-33'83'146'0,"49"-83"31"0,17 0-35 0,5 0-50 0,10-13-92 15,-2-1-36-15,-10-4-189 0</inkml:trace>
          <inkml:trace contextRef="#ctx0" brushRef="#br0" timeOffset="-399834.3015">-20247-2912 555 0,'0'0'160'16,"0"0"-56"-16,0 0 44 15,0 0-24-15,8 109-49 16,8-85-10-16,-8-3-5 15,0-8-17-15,-2-6-2 0,-4-4-12 16,-2-3 61-16,0 0 44 16,0-9-2-16,-10-11-97 15,-7-8-24-15,-4-3-10 16,12-2 11-16,1-1-5 16,3 2 5-16,5 0 20 15,0 0-3-15,22 5-20 16,2 3-7-16,6 4-2 15,-3 5-5-15,3 3-28 16,-6 7-46-16,-8 5-33 16,-16 0-124-16,0 11-298 15,0 2 190-15</inkml:trace>
          <inkml:trace contextRef="#ctx0" brushRef="#br0" timeOffset="-401681.8445">-18654-3385 68 0,'65'22'319'0,"-65"-22"-109"0,0 0-90 0,0 0-23 15,0 0 30-15,0 0 16 16,0 0-24-16,0 0-29 16,-5 0-18-16,-6 0-21 15,-2 0-12-15,2 0-16 16,-3 0 5-16,-2 0-9 15,-8 0-8-15,7 5-3 16,-12 1 3-16,2-3-3 16,-11 1 2-16,8 0-9 15,-5-1 7-15,-3-3 8 0,-3 0-14 16,-5 0 17-16,6 0-18 16,-6 0 6-16,5-1-6 15,-8-3 6-15,20 0 2 16,-12 4 10-16,1 0-4 15,7 0-5-15,-8 0 7 16,-5 0-8-16,9 0 0 16,-4 0 1-16,-8 0 5 15,11 2-1-15,-2 0-8 16,-1-2 4-16,11 2 11 16,6-2 8-16,5 0-3 15,6 2-4-15,4-2 9 16,-1 0 10-16,10 0 0 15,0 0 1-15,0 0-12 16,0 0-7-16,0 0-14 0,0 0-3 16,0 0-6-16,0 0-6 15,0 0-32-15,0 5-82 16,2 1-130-16,12-1-372 0</inkml:trace>
          <inkml:trace contextRef="#ctx0" brushRef="#br0" timeOffset="-402229.3263">-18654-3386 123 0,'0'0'161'16,"0"0"-39"-16,0 0-6 16,0 0 0-16,0 0-28 15,0 0-7-15,0 0 4 16,0 0 20-16,0 0-6 15,0 0-21-15,0 0-17 16,0 0-12-16,0 0-17 16,0 0-13-16,0 0-8 0,0 0-9 15,0 0-2 1,-5 0 1-16,-3 0 10 0,0 0 1 16,8 0-12-16,-8 0-6 15,0 0-7-15,8 0 12 16,-9 0-36-16,4 0-35 15,2 0-64-15,3 7-30 16,-5-2-51-16,5-1-141 0</inkml:trace>
          <inkml:trace contextRef="#ctx0" brushRef="#br0" timeOffset="-402113.2957">-18654-3386 68 0</inkml:trace>
          <inkml:trace contextRef="#ctx0" brushRef="#br0" timeOffset="-123374.5386">-20629-3297 510 0,'0'0'163'16,"0"0"2"-16,0 0-45 15,0 0 39-15,0 0-58 16,0 0-31-16,0 0-9 15,0-5-2-15,0 5-8 16,0 0-16-16,0 0-6 16,0 0 1-16,0 0 7 15,0 0-1-15,0 0-5 0,0 0 2 16,0 0 15 0,0-2-2-16,0 2-16 0,8 0-6 15,8-2-2-15,6 2 3 16,2-2 1-16,3 2-13 15,3 0-1-15,8 0-6 16,-3 0-6-16,-2 0 1 16,-3 0 0-16,7 0 0 15,-4 0 0-15,-1 4 0 16,-7 1-1-16,7-1 0 16,-2-2 1-16,2 0 0 15,6-2 0-15,-5 0 6 16,-1 0-7-16,-7 0 1 15,-1 0 7-15,-2 0 26 16,-12 0 2-16,7 0 5 0,-4-4-4 16,-2 2-15-16,-3-2-9 15,6 3-4-15,2-3-8 16,6 2 0-16,-6 0 1 16,0 2-2-16,3 0 1 15,-3 0-1-15,-2 0 1 16,2 0 0-16,6 0 0 15,-6 0 0-15,0-2 1 16,3 1-1-16,-3-1 5 16,6-1-5-16,-6 0 0 15,6 1 0-15,-6 0 0 16,-5 2 0-16,2-1 0 16,-4-1 21-16,-7-1 1 0,6 0 4 15,0 0-8-15,6-3-3 16,-6-1-5-16,0 1-4 15,8 1-5-15,-7-1-1 16,-1 4 0-16,0 0-1 16,0 0 0-16,5 2 0 15,-4 0 0-15,-7 0-1 16,4-1 1-16,2 1-1 16,-5 0 0-16,-3 0 1 15,0 0 0-15,0 0-6 16,0 0-46-16,-11 0-111 15,-3 0-156-15,-10 0-653 0</inkml:trace>
          <inkml:trace contextRef="#ctx0" brushRef="#br0" timeOffset="-398896.2794">-19747-3054 459 0,'0'0'98'15,"0"0"67"-15,0 0-20 16,0 0 14-16,54 115-59 16,-35-75-7-16,-5 1-37 15,2-4-25-15,0-5 9 16,-10-9-6-16,-4-10-18 16,4-7-6-16,-6-6 38 0,0 0 85 15,0-8-9-15,-8-12-95 16,-14-6-28-16,6-2-1 15,2-1 0-15,3 0 0 16,6-1 16-16,5 0 17 16,0 0-13-16,16 1-8 15,6 1-11-15,8 1 14 16,5 3-14-16,-5 3-1 16,-6 7-7-16,6 2-56 15,-14 8-39-15,-8 4-135 16,-5 0-352-16</inkml:trace>
          <inkml:trace contextRef="#ctx0" brushRef="#br0" timeOffset="-398737.1966">-19666-2900 590 0,'0'0'203'0,"0"0"135"15,0 0-125-15,0 0-50 16,0 0-105-16,125-7-58 15,-79-8-7-15,-14-1-191 16,-7 0-374-16</inkml:trace>
          <inkml:trace contextRef="#ctx0" brushRef="#br0" timeOffset="-398384.467">-19452-3097 692 0,'0'0'191'0,"0"0"4"15,0 0 41-15,0 0-81 16,0 0-69-16,0 0-37 16,103 110-8-16,-81-77-10 15,-3 1 8-15,-6-4-2 16,-5-5-11-16,0-7-7 16,-8-9-9-16,0-9 3 15,0 0 21-15,0-6 80 16,0-17-59-16,0-5-53 15,0-2 0-15,9 3 5 16,4 2-6-16,3 6 5 16,3 7 7-16,3 5-2 0,2 7-11 15,1 0 0-15,4 13 0 16,-4 11 11-16,-1 6-3 16,-13 2-8-16,2 6-17 15,-13-2-43-15,0-2-100 16,0-12-159-16,0-13-561 0</inkml:trace>
        </inkml:traceGroup>
        <inkml:traceGroup>
          <inkml:annotationXML>
            <emma:emma xmlns:emma="http://www.w3.org/2003/04/emma" version="1.0">
              <emma:interpretation id="{5DE9E4C2-F400-428E-B294-4183C080D662}" emma:medium="tactile" emma:mode="ink">
                <msink:context xmlns:msink="http://schemas.microsoft.com/ink/2010/main" type="inkWord" rotatedBoundingBox="11755,11631 12285,11614 12300,12067 11770,1208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307735.8648">-17706-3137 97 0,'0'0'619'0,"0"0"-430"15,0 0 5-15,0 0-14 16,0 0-53-16,0 0-41 16,0-43 0-16,0 38-19 15,-9-3 10-15,9 3 18 16,-8 1-4-16,8 0-28 15,-8 3-16-15,-5-1-20 0,2 2-15 16,-11 0-11-16,3 0 1 16,-10 14-2-16,4 4 0 15,-5 5 0-15,6 5-1 16,0 4 1-16,-1 3-1 16,4 0 1-16,4 2-1 15,9-2-5-15,6-2 5 16,2 0 0-16,2-2-1 15,20-1 2-15,10-2 3 16,6-8 3-16,11-5 1 16,5-11 8-16,6-4 10 15,7-19-3-15,-7-16 3 16,-1-8 11-16,-15-5 0 0,-15-1 41 16,-20 1 11-16,-9 1-36 15,-25 3-39-15,-23 3-13 16,-23 8-68-16,-7 11-77 15,-3 22-77-15,18 0-86 16,17 22-454-16</inkml:trace>
        </inkml:traceGroup>
        <inkml:traceGroup>
          <inkml:annotationXML>
            <emma:emma xmlns:emma="http://www.w3.org/2003/04/emma" version="1.0">
              <emma:interpretation id="{3FB04B5A-8A82-4F20-81D4-4F40787B84EE}" emma:medium="tactile" emma:mode="ink">
                <msink:context xmlns:msink="http://schemas.microsoft.com/ink/2010/main" type="inkWord" rotatedBoundingBox="13222,11588 13454,11580 13475,12235 13243,1224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306768.3491">-16532-2866 654 0,'0'0'234'16,"0"0"107"-16,0 0-103 0,0 0-15 16,0 0-16-16,0 0-41 15,0 0-34-15,0 0-22 16,0-4-15-16,0-3-15 16,0-5-40-16,0 2-24 15,0-2-2-15,0 4-4 16,0-1-4-16,0 8 1 15,0-1 4-15,0 0-4 16,0 2-7-16,0 0 0 16,0-1 1-16,0-3 0 15,0-4 6-15,0-6-1 16,0-6-6-16,3-1 0 16,-3-1 0-16,0-2 0 0,0 1 0 15,0 3 1-15,0 4-1 16,0-1 1-16,0-1-1 15,0 2 0-15,0 0-2 16,0 0-4-16,0-1-3 16,0 2-3-16,0 4 5 15,0 3 5-15,0 5-5 16,0 1-3-16,0 1 1 16,0 1-11-16,0 0-17 15,5 0-15-15,-2 16 5 16,2 12 36-16,11 10 11 15,1 14 8-15,4 13 0 16,-2 10-1-16,6 4 3 0,-4 1-4 16,4-10-4-1,-9-10 16-15,0-20-8 0,-8-12-1 16,0-15-9-16,-2-9 0 16,2-15-29-16,0-15-118 15,0-9-392-15</inkml:trace>
        </inkml:traceGroup>
        <inkml:traceGroup>
          <inkml:annotationXML>
            <emma:emma xmlns:emma="http://www.w3.org/2003/04/emma" version="1.0">
              <emma:interpretation id="{F7AC527B-E4D3-42F1-BC44-537573842F92}" emma:medium="tactile" emma:mode="ink">
                <msink:context xmlns:msink="http://schemas.microsoft.com/ink/2010/main" type="inkWord" rotatedBoundingBox="14837,11658 15352,11641 15366,12045 14851,1206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305680.2975">-14719-3173 434 0,'0'0'272'16,"0"0"14"-16,0 0-55 15,0 0-61-15,0 0-40 16,0 0-26-16,0 0-24 0,-73-7-10 15,57 12-25-15,-9 13-16 16,4 3-17-16,2 9-2 16,-3 10 4-16,11 8 2 15,-2 4 0-15,13-1 0 16,0-2 2-16,13-11 5 16,23-8 24-16,10-13 11 15,16-15 16-15,3-2-9 16,13-25-25-16,-7-12-3 15,-12-7-8-15,-13-2 17 16,-22 0 12-16,-15 0-25 16,-9 1-33-16,-25 4-24 15,-23 5-77-15,-9 11-54 16,-27 24-90-16,19 1-123 16,19 11-487-16</inkml:trace>
        </inkml:traceGroup>
        <inkml:traceGroup>
          <inkml:annotationXML>
            <emma:emma xmlns:emma="http://www.w3.org/2003/04/emma" version="1.0">
              <emma:interpretation id="{91D6B906-55AF-45DE-84B4-2A24A5CC2192}" emma:medium="tactile" emma:mode="ink">
                <msink:context xmlns:msink="http://schemas.microsoft.com/ink/2010/main" type="inkWord" rotatedBoundingBox="16164,11660 16466,11650 16482,12168 16181,1217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304944.1253">-13593-2874 652 0,'0'0'234'0,"0"0"83"16,0 0-62-16,0 0-13 16,0 0-26-16,0 0-49 15,0 0-34-15,111-60-52 16,-90 26-19-16,-4-2-13 15,-9 0-21-15,-8-1-4 0,0 5-14 16,0 3-10 0,0 10 0-16,-6 3-1 0,4 10 0 15,2 6 1-15,0 0-18 16,0 15-22-16,0 18 21 16,0 14 18-16,16 8 1 15,3 6 0-15,2 0 9 16,4-2 18-16,-4-7 4 15,-2-8-7-15,-2-9-8 16,-9-9-7-16,0-11-8 16,-3-6-1-16,-5-7-9 15,0-2-67-15,0-11-112 16,0-8-325-16</inkml:trace>
        </inkml:traceGroup>
      </inkml:traceGroup>
    </inkml:traceGroup>
    <inkml:traceGroup>
      <inkml:annotationXML>
        <emma:emma xmlns:emma="http://www.w3.org/2003/04/emma" version="1.0">
          <emma:interpretation id="{8324E352-6649-4CAA-B6BB-E384BF2BF32A}" emma:medium="tactile" emma:mode="ink">
            <msink:context xmlns:msink="http://schemas.microsoft.com/ink/2010/main" type="paragraph" rotatedBoundingBox="1826,11324 27556,11570 27508,16612 1778,16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A45CE1-544B-4E45-8D8C-74307B556B7B}" emma:medium="tactile" emma:mode="ink">
              <msink:context xmlns:msink="http://schemas.microsoft.com/ink/2010/main" type="inkBullet" rotatedBoundingBox="3239,12920 3608,12909 3616,13196 3248,13207"/>
            </emma:interpretation>
            <emma:one-of disjunction-type="recognition" id="oneOf17">
              <emma:interpretation id="interp21" emma:lang="" emma:confidence="0">
                <emma:literal>•</emma:literal>
              </emma:interpretation>
            </emma:one-of>
          </emma:emma>
        </inkml:annotationXML>
        <inkml:trace contextRef="#ctx0" brushRef="#br0" timeOffset="18809.3893">-26268-1804 641 0,'0'0'221'0,"0"0"1"16,0 0-29-16,0 0-19 15,0 0-52-15,0 0-23 16,0 0-9-16,-76-40-28 16,65 40-13-16,-5 0-18 15,0 0-18-15,-6 5-7 16,-2 8-5-16,2 3 0 15,6 5 0-15,-3-1 0 16,5 2 17-16,6-2-8 16,0-3 0-16,8 0-5 15,0-1-5-15,0-2-1 16,22-1 1-16,5-3 4 0,11-5 40 16,8-2 22-16,2-3-3 15,1-3-14-15,-3-14-5 16,-5-8 9-16,-17-5-1 15,-8-1 19-15,-8-2-22 16,-8 0-17-16,-24 2-32 16,-17 5-21-16,-7 7-91 15,-20 19-111-15,17 0-156 16,5 16-525-16</inkml:trace>
        <inkml:trace contextRef="#ctx0" brushRef="#br0" timeOffset="15070.6857">-26260-1865 140 0,'0'0'371'16,"0"0"-62"-16,0 0-43 16,0 0-3-16,0 0-67 15,0 0-47-15,0 0-34 0,0-34-15 16,-6 29-17 0,-2 0-20-16,0-1-23 0,-8 4-8 15,0 1-10-15,-1 1-4 16,-4 0-17-16,2 0 0 15,-3 5 0-15,-2 9-1 16,8 5-1-16,7 3-8 16,-4 2 7-16,10 4-5 15,3 0 1-15,0 1-1 16,0-1 6-16,11-2-13 16,11-6-3-16,2-5 4 15,6-9 1-15,2-6 12 16,1 0 2-16,-1-12 18 15,1-10-3-15,-12-5 21 16,-10-3 9-16,-11-2 9 0,0 1-25 16,-19 0-31-16,-19 3-14 15,-10 8-102-15,-9 17-130 16,3 3-279-16,13 0-431 0</inkml:trace>
      </inkml:traceGroup>
      <inkml:traceGroup>
        <inkml:annotationXML>
          <emma:emma xmlns:emma="http://www.w3.org/2003/04/emma" version="1.0">
            <emma:interpretation id="{E877457E-367B-4F52-A462-CA4D3FEED864}" emma:medium="tactile" emma:mode="ink">
              <msink:context xmlns:msink="http://schemas.microsoft.com/ink/2010/main" type="line" rotatedBoundingBox="3660,12002 27536,11328 27620,14281 3743,14955"/>
            </emma:interpretation>
          </emma:emma>
        </inkml:annotationXML>
        <inkml:traceGroup>
          <inkml:annotationXML>
            <emma:emma xmlns:emma="http://www.w3.org/2003/04/emma" version="1.0">
              <emma:interpretation id="{638B513E-BEA6-4231-86F8-BB6B8FE31374}" emma:medium="tactile" emma:mode="ink">
                <msink:context xmlns:msink="http://schemas.microsoft.com/ink/2010/main" type="inkWord" rotatedBoundingBox="3693,13163 3696,13162 3700,13287 3696,1328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707.9987">-26074-1671 405 0,'0'0'228'16,"0"0"-26"-16,0 0 9 16,0 0 0-16,0 0-52 15,0 0-70-15,0 0-53 16,6 78-36-16,-6-56-7 16,0-8-230-16,0-3-333 0</inkml:trace>
        </inkml:traceGroup>
        <inkml:traceGroup>
          <inkml:annotationXML>
            <emma:emma xmlns:emma="http://www.w3.org/2003/04/emma" version="1.0">
              <emma:interpretation id="{05251333-1A6B-47C0-9907-0C203D0B8661}" emma:medium="tactile" emma:mode="ink">
                <msink:context xmlns:msink="http://schemas.microsoft.com/ink/2010/main" type="inkWord" rotatedBoundingBox="7698,12486 11061,12391 11119,14429 7755,14524"/>
              </emma:interpretation>
            </emma:emma>
          </inkml:annotationXML>
          <inkml:trace contextRef="#ctx0" brushRef="#br0" timeOffset="-177153.7563">-19011-1838 700 0,'0'0'181'0,"0"0"-109"15,0 0 86-15,0 0-2 16,0 0-46-16,35 125-29 16,-13-79-8-16,-6-1-15 15,-8-3-7-15,9-11-1 16,-9-9-1-16,-8-12-5 16,8-3-10-16,-8-7 13 15,0 0 57-15,0-19-8 16,0-7-71-16,0-3-25 15,5-1 0-15,3 6 1 16,3 8 11-16,6 8 0 16,-1 8-12-16,0 0-1 0,6 22-8 15,-6 8 9 1,6 6-38-16,-14 20-98 0,-6-11-100 16,-2-10-500-16</inkml:trace>
          <inkml:trace contextRef="#ctx0" brushRef="#br0" timeOffset="-176091.6201">-21097-1105 485 0,'0'0'218'16,"0"0"-46"-16,0 0-4 16,0 0 47-16,111 0-13 15,8 0-73-15,41-6-15 16,15-9 10-16,-1-2-35 15,-17 4-49-15,-52 8-37 16,-26 0-3-16,10 5-72 16,-35 0-116-16,3 0-459 0</inkml:trace>
          <inkml:trace contextRef="#ctx0" brushRef="#br1" timeOffset="-108830.5407">-21733-2336 525 0,'0'0'402'0,"0"0"-86"16,0 0-68-16,0 0-42 15,-119-17-97-15,86 17-62 16,4 21-24-16,-12 9 1 16,11 13 7-16,3 9-9 15,6 5-6-15,4 0 3 16,9-3-5-16,8-11-3 0,0-10-10 15,33-11 1-15,5-9-2 16,10-9-10-16,17-4-72 16,27-15-112-16,-19-11-364 15,-2-4-538-15</inkml:trace>
          <inkml:trace contextRef="#ctx0" brushRef="#br1" timeOffset="-108529.8241">-21357-2296 1139 0,'0'0'286'0,"0"0"-86"0,0 0-67 16,0 0-70-16,0 0-46 16,-130 45-8-16,106-15-8 15,2 2 6-15,11 2 2 16,6-1 7-16,5 0 3 15,0-1-3-15,0 1 1 16,5 0 10-16,4 1 4 16,-7-3-13-16,-2-2 3 15,0-1 0-15,-8 0-9 16,-16-4-12-16,-1 0-16 16,-7-4-31-16,-14 0-63 15,5-8-137-15,20-3-564 0</inkml:trace>
          <inkml:trace contextRef="#ctx0" brushRef="#br0" timeOffset="-183531.6">-20872-806 80 0,'0'0'173'15,"0"0"23"-15,0 0-55 16,0 0-9-16,0 0-17 16,0 0 28-16,0 0 32 15,-25 0 8-15,25-3-22 16,0 2-13-16,-3-2-31 15,3 3-31-15,-5-5-10 16,5 1-8-16,0 1-4 16,0-4-1-16,0-1-20 15,0 0-2-15,0-1-2 16,5-2-17-16,6 4-17 16,11 2-5-16,10 2-9 0,-2 3 3 15,5 0-4-15,-5 13-4 16,-6 8-5-16,-7 3 0 15,-4 4 0-15,-13 2 8 16,0 2 5-16,-8-2 6 16,0-6 0-16,-6-6-1 15,6-8-8-15,0-5 8 16,8-3 1-16,0-2-7 16,8 0-33-16,14 2 11 15,2 4 23-15,1 1 5 16,-6 6 1-16,-6 5 0 15,-13 5 0-15,0 6 0 16,-13 2 9-16,-14 1-8 0,-11-6-1 16,-11-8 0-16,0-9-7 15,3-7-10-15,8-2-28 16,11 0-54-16,14-10-77 16,26-9-28-16,23 2-374 15,15-1-22-15</inkml:trace>
          <inkml:trace contextRef="#ctx0" brushRef="#br0" timeOffset="-182856.9073">-20388-797 97 0,'0'0'641'0,"0"0"-474"15,0 0-29-15,0 0-14 16,0 0-54-16,0 0-18 15,-11 118 16-15,11-75 20 16,0 8 21-16,0-5-33 16,3-5 16-16,2-10-18 15,-2-10-20-15,-3-8-20 16,0-8-3-16,5-3 13 16,-5-2 42-16,0 0 14 15,0 0-1-15,0-7-35 0,-5-8-45 16,-3-4-13-16,-3-3-1 15,6 0-5-15,2-4-1 16,-3-1 0-16,6-2-7 16,0-3 7-16,9-2 0 15,12 3-8-15,4 1 9 16,7 4-6-16,-8 5-2 16,6 7 8-16,-6 5-9 15,1 5-22-15,-9 1-19 16,-2 3-32-16,-6 0-39 15,-8 0-80-15,0 5-92 16,-8 8-217-16,-14-1 140 0</inkml:trace>
          <inkml:trace contextRef="#ctx0" brushRef="#br0" timeOffset="-182691.8327">-20391-555 560 0,'0'0'238'0,"0"0"37"15,0 0-28-15,0 0-42 16,0 0-74-16,0 0-45 16,106 13-70-16,-77-16-16 15,4-11-131-15,-3 1-378 16,-14-2-451-16</inkml:trace>
          <inkml:trace contextRef="#ctx0" brushRef="#br0" timeOffset="-182278.8277">-20055-746 130 0,'0'0'763'15,"0"0"-560"-15,0 0-111 16,0 0 46-16,0 0-38 16,0 0-33-16,30 96 0 15,-22-58-12-15,8-3-11 16,-8-3-11-16,8-2-31 15,-8-9 8-15,0-7-4 16,-8-4-5-16,6-7 12 16,-6-1-13-16,0-2 28 15,0 0 20-15,0 0 39 0,-8-9-60 16,-6-3-27 0,-2-2 0-16,0-1 6 0,8-2 10 15,0-1 24-15,8-3 4 16,0-1-15-16,0-5 11 15,0-3-11-15,16 1-13 16,14-1 0-16,-3 2-15 16,5 5-2-16,-2 0 1 15,2 9-9-15,-7 1-22 16,-4 5-39-16,-4 4-41 16,-9 4-56-16,-8 0-62 15,0 4-341-15,-14 5 40 0</inkml:trace>
          <inkml:trace contextRef="#ctx0" brushRef="#br0" timeOffset="-182105.2909">-19969-585 561 0,'0'0'221'0,"0"0"116"16,0 0-101-16,0 0-52 15,0 0-61-15,0 0-30 16,0 0-48-16,117 14-45 15,-85-14-26-15,1 0-105 16,-9-6-156-16,0-2-260 0</inkml:trace>
          <inkml:trace contextRef="#ctx0" brushRef="#br0" timeOffset="-181685.9104">-19666-754 68 0,'0'0'871'0,"0"0"-611"15,0 0-131-15,0 0-64 16,0 0 14-16,0 0-8 16,0 0-19-16,55 132-17 15,-34-87-6-15,-5 3-8 16,1-5-7-16,-7-7-13 16,4-10 8-16,-6-10-9 15,-8-4 2-15,0-9 5 16,0-3 22-16,0 0 77 15,0-3 9-15,0-14-85 0,-16-3-29 16,8-1 10-16,0-3 4 16,-6 0 5-16,6-2 17 15,5-4-5-15,-5-1 4 16,8 0-7-16,0 1 4 16,0 1-13-16,0 3 4 15,11 2 6-15,11 2-14 16,-6-1-3-16,8 5-4 15,9 0-8-15,-1 1-1 16,-2 4-1-16,-6 0-40 16,1 5-32-16,-4 3-34 15,-13 3-44-15,-8 2-83 16,0 0-365-16,-8 4-114 0</inkml:trace>
          <inkml:trace contextRef="#ctx0" brushRef="#br0" timeOffset="-181504.3926">-19590-558 510 0,'0'0'208'16,"0"0"113"-16,0 0-61 16,0 0-20-16,0 0-68 15,0 0-76-15,119 16-80 16,-86-26-16-16,-1 3-172 15,-16 2-550-15</inkml:trace>
          <inkml:trace contextRef="#ctx0" brushRef="#br0" timeOffset="-177578.1575">-19222-1751 370 0,'0'0'141'0,"0"0"-2"16,0 0 1-16,0 0 4 16,-19 107 4-16,19-56-35 15,0 0-35-15,0 1-6 16,8-8-8-16,3-13-1 16,5-12 14-16,9-15 43 15,-4-4 29-15,9-13-40 16,-5-14-14-16,-6-7-22 15,-6-3-27-15,-10 2-11 0,-3-1-35 16,-3 7-12 0,-21 5-45-16,-22 15-90 0,5 5-164 15,9 4-482-15</inkml:trace>
          <inkml:trace contextRef="#ctx0" brushRef="#br0" timeOffset="-176406.4475">-20350-1016 390 0,'0'0'189'0,"0"0"-26"16,0 0 33-16,0 0 18 0,0 0-55 15,0 0-32-15,0 0-27 16,-16-3-10-16,7 1-30 16,-4 0-32-16,-11-1-4 15,-1-1 4-15,-15-1 9 16,-1-1 18-16,-13-1-17 16,-11-3 8-16,-8 1-2 15,-6-1-4-15,1 1-15 16,-1 2 0-16,6 1 15 15,3 2 7-15,21 3 1 16,3 0-17-16,14-2 7 16,2 2-23-16,11 1-14 15,6 0-1-15,10 0-25 0,-3 0-50 16,6 0-95-16,0 0-72 16,14 0-58-16,5 1-192 15,3 7 190-15</inkml:trace>
          <inkml:trace contextRef="#ctx0" brushRef="#br0" timeOffset="-178630.2792">-20659-1680 471 0,'0'0'197'0,"0"0"29"16,0 0 40-16,0 0-27 15,0 0-50-15,0 0-18 16,0 0-15-16,-2-47-34 15,2 47-56-15,0 0-28 16,0 0-38-16,0 13-3 16,0 17 3-16,10 10 6 15,4 8 10-15,2 2 15 16,-8-5-7-16,9-12-6 16,-1-11-5-16,-3-8-4 15,4-13 7-15,1-1 20 0,4-14-10 16,2-13-17-1,9-4-9-15,-9-1-29 0,-7 9 12 16,-9 7 3-16,5 13-7 16,-5 3-28-16,0 16-1 15,1 20 39-15,12 6 11 16,-10 9 9-16,-3 0-3 16,-2-3 3-16,-4-6-8 15,4-12-1-15,2-11-53 16,11-19-149-16,2-10-133 15,-4-14-679-15</inkml:trace>
          <inkml:trace contextRef="#ctx0" brushRef="#br0" timeOffset="-297180.2196">-18667-1093 576 0,'0'0'195'0,"0"0"20"15,0 0 5-15,0 0-24 16,0 0-93-16,0 0-51 16,0 0-24-16,0 0-16 15,0 0-11-15,0 0-1 16,0 0 0-16,0 0-1 16,0 0 0-16,0 0 1 0,0 0-1 15,0 0 0 1,0 0 0-16,0 0-1 0,0 0 2 15,0-2 0-15,0 1 0 16,0 1 13-16,0 0 13 16,0 0 29-16,0 0 20 15,0 0-6-15,0 0-7 16,0 0-16-16,0 0-2 16,-8 0-12-16,0 0 2 15,-14 0-5-15,-5 0-13 16,-5 0 11-16,-6 0 8 15,0 0-16-15,-3 0 0 16,-8 0-18-16,9 0 0 0,-6 0 0 16,-3 0 5-1,0 0-6-15,-5 6 0 0,0 4-6 16,-3 1 6-16,3 2 0 16,-11-4-1-16,11 0 0 15,-3-3 1-15,3-4 2 16,-3-1-2-16,3-1 0 15,3 0 7-15,-3 0 4 16,8 3 2-16,-3-2 0 16,0 3 2-16,1 0-5 15,-6 1-2-15,13-1 1 16,-13 1 2-16,16-1 0 16,-3 2-1-16,1-4 2 15,15 1-2-15,-7-1 2 16,10 0 12-16,-5 0-12 0,6 2-2 15,-1-3 2-15,3 2-2 16,-3-3-4-16,3 1 3 16,-2-1-7-16,-4 2 5 15,9-2-5-15,8 2 6 16,0-2-6-16,2 0 7 16,-2 2 1-16,6-2 7 15,2 0 5-15,0 0 6 16,0 0-4-16,0 0-8 15,0 0-1-15,0 0-1 16,0 0-5-16,0 0-8 16,0 0 6-16,0 0-7 0,0 0-28 15,2 0-44-15,36-7-94 16,-5-9-106-16,5-2-528 0</inkml:trace>
          <inkml:trace contextRef="#ctx0" brushRef="#br0" timeOffset="-290946.7382">-20009-816 74 0,'0'0'63'0,"0"0"30"16,0 0 12-16,0 0-50 0,0 0-29 15,0 0 10 1,8-6 29-16,-8 3-22 0,8 1-23 15,-8-2-8-15,0 0 12 16,8 1-1-16,-2 0-13 16,-6 1-10-16,2 2 0 15,6-2-60-15,-2 2-232 0</inkml:trace>
          <inkml:trace contextRef="#ctx0" brushRef="#br0" timeOffset="-178216.3513">-19906-1699 702 0,'0'0'212'0,"0"0"-51"16,0 0-27-16,0 0-27 0,-71 120-4 15,69-72-27-15,2 0-11 16,0-2-21-16,18-7-15 16,12-13 0-16,3-13 9 15,13-13 35-15,-6-4-6 16,1-23 2-16,-9-8 9 16,-7-6-2-16,-12-2-20 15,-13 3-17-15,0 1-39 16,-24 5-5-16,-14 7-29 15,6 9-28-15,-6 8-11 16,11 10-27-16,13 6-91 16,6 15-73-16,8-2-263 0</inkml:trace>
          <inkml:trace contextRef="#ctx0" brushRef="#br0" timeOffset="-177886.1246">-19525-1675 542 0,'0'0'206'15,"0"0"-27"-15,0 0-33 16,0 0-23-16,-30 118-35 16,30-78-24-16,0 4-10 15,22-9-22-15,2-8-2 16,6-12 28-16,3-13 30 15,7-2 11-15,-7-14-12 16,5-15-8-16,-11-6 15 0,-6-3-16 16,-21-1-25-16,0 1-21 15,0 3-32-15,-21 5 0 16,-15 5-43-16,-1 10-25 16,-4 10-34-16,3 5 6 15,14 8-90-15,21 21-33 16,3-1-103-16,0-8-243 0</inkml:trace>
          <inkml:trace contextRef="#ctx0" brushRef="#br0" timeOffset="-180754.0909">-19192-813 998 0,'0'0'333'0,"0"0"-95"16,0 0-120-16,0 0-47 15,0 0-63-15,0 0 8 16,0 0 12-16,57 127 5 16,-36-77-4-16,-4 3 10 15,-1-7 0-15,-5-7-7 16,-3-11-4-16,-3-10-11 16,-5-9-3-16,8-7 6 15,-8-2 41-15,0 0 48 16,0-5 5-16,0-10-64 0,0-5-44 15,0-1-6-15,0 1 0 16,9 3-1-16,7 2 0 16,0 5 0-16,6 2-5 15,2 6-1-15,0 2-5 16,1 0 1-16,-1 19 10 16,-2 3-15-16,-11 4-11 15,2 1-40-15,-10-1-64 16,-3 0-93-16,0-6-150 15,-8-11-687-15</inkml:trace>
          <inkml:trace contextRef="#ctx0" brushRef="#br0" timeOffset="-180595.5635">-18729-450 1219 0,'0'0'367'0,"0"0"-88"15,0 0-144-15,0 0-130 16,0 0-5-16,0 0-219 16,0 0-667-16</inkml:trace>
        </inkml:traceGroup>
        <inkml:traceGroup>
          <inkml:annotationXML>
            <emma:emma xmlns:emma="http://www.w3.org/2003/04/emma" version="1.0">
              <emma:interpretation id="{07C47FA1-97DB-4CF9-93E1-5B305B3B552D}" emma:medium="tactile" emma:mode="ink">
                <msink:context xmlns:msink="http://schemas.microsoft.com/ink/2010/main" type="inkWord" rotatedBoundingBox="11827,12797 12385,12781 12429,14335 11871,14351"/>
              </emma:interpretation>
            </emma:emma>
          </inkml:annotationXML>
          <inkml:trace contextRef="#ctx0" brushRef="#br0" timeOffset="-189980.8242">-17514-1941 502 0,'0'0'173'0,"0"0"64"16,0 0 34-16,0 0-63 15,0 0-58-15,0 0-22 16,0 0-16-16,-41-93-36 16,17 90-19-16,-14 3-24 15,-3 3-32-15,-7 26 0 16,-7 6-1-16,4 11-43 15,5 0-53-15,16 11-94 16,14-11-308-16,13-12-303 0</inkml:trace>
          <inkml:trace contextRef="#ctx0" brushRef="#br0" timeOffset="-194330.7778">-17677-960 415 0,'0'0'131'0,"0"0"58"15,0 0-65-15,0 0 64 16,0-22-20-16,0 16-36 16,0-1-23-16,0-1-18 15,0 3 1-15,0 0 0 0,0 2-8 16,0 2-12-16,0 1-22 16,-5 0-34-16,-11 0-16 15,-1 0 0-15,-4 7 0 16,-4 12-1-16,-2 10 1 15,-10 10-7-15,12 13 5 16,1 10 1-16,8 9-1 16,7 1-8-16,9-8 4 15,9-14-1-15,23-15 7 16,14-18 10-16,19-17 18 16,8-11 4-16,6-28-1 15,2-14 1-15,-11-8 2 16,-16-2 6-16,-29 2 14 0,-9 4-5 15,-16 6-28-15,-30 4-21 16,-38 2-44-16,-7 12-83 16,-28 13-91-16,13 10-90 15,50 10-332-15</inkml:trace>
          <inkml:trace contextRef="#ctx0" brushRef="#br0" timeOffset="-191492.2087">-17698-1931 671 0,'0'0'197'16,"0"0"29"-16,0 0-28 0,0 0-38 15,0 0-54-15,-119 18-39 16,94 8-35-16,12 7-5 15,10 11-5-15,3 4 15 16,3 0 17-16,18-5-16 16,20-12 28-16,5-16 14 15,3-15 23-15,16-10 21 16,-11-25-15-16,3-10-8 16,-11-9-33-16,-22-3-23 15,-19-3-45-15,-5 3-2 16,-29 5-78-16,-9 10-117 15,-11 33-116-15,3 9-236 16,19 4-354-16</inkml:trace>
          <inkml:trace contextRef="#ctx0" brushRef="#br0" timeOffset="-185940.7551">-17763-486 595 0,'0'0'203'15,"0"0"51"-15,0 0-86 16,0 0 2-16,0 0-77 16,0 0-56-16,0 0-37 15,40-18-41-15,-15 5-201 16,7-2-288-16</inkml:trace>
        </inkml:traceGroup>
        <inkml:traceGroup>
          <inkml:annotationXML>
            <emma:emma xmlns:emma="http://www.w3.org/2003/04/emma" version="1.0">
              <emma:interpretation id="{7E4757FA-172C-4D4C-874B-36A0ABC9D3BE}" emma:medium="tactile" emma:mode="ink">
                <msink:context xmlns:msink="http://schemas.microsoft.com/ink/2010/main" type="inkWord" rotatedBoundingBox="13456,12895 13988,12880 14028,14275 13496,14290"/>
              </emma:interpretation>
            </emma:emma>
          </inkml:annotationXML>
          <inkml:trace contextRef="#ctx0" brushRef="#br0" timeOffset="-185597.6779">-16037-572 603 0,'0'0'251'0,"0"0"13"15,0 0-58-15,0 0-32 16,0 0-28-16,0 0-52 15,0 0-61-15,6 0-33 16,10 0-78-16,0-5-124 16,6 1-478-16</inkml:trace>
          <inkml:trace contextRef="#ctx0" brushRef="#br0" timeOffset="-193832.1083">-16072-1088 694 0,'0'0'144'16,"0"0"86"-16,0 0-83 0,-116 40-12 15,89-13-52-15,2 14-34 16,-4 25 11-16,23 3-17 16,6 8-3-16,0 1-2 15,22-24 1-15,24-3 21 16,5-24 22-16,17-19 20 16,-3-8 12-16,13-31-14 15,-7-13-5-15,-12-10-15 16,-13-5-16-16,-24 0-1 15,-22 3-57-15,-6 1-6 16,-40 5-83-16,-13 5-62 16,-28 18-99-16,9 10-101 15,29 12-460-15</inkml:trace>
          <inkml:trace contextRef="#ctx0" brushRef="#br0" timeOffset="-191094.2502">-16245-1727 1179 0,'0'0'336'0,"0"0"-44"16,0 0-89-16,0 0-25 16,0 0-61-16,111-117-51 15,-90 81-20-15,-10 4-15 16,-5 10-11-16,-4 11-16 16,-2 11-4-16,6 0-44 15,-6 27-36-15,8 17 56 16,-5 11 17-16,10 6 7 15,-5-2-37-15,3-5-43 16,3-8-41-16,10-13-65 0,0-13-84 16,-2-14-406-16</inkml:trace>
        </inkml:traceGroup>
        <inkml:traceGroup>
          <inkml:annotationXML>
            <emma:emma xmlns:emma="http://www.w3.org/2003/04/emma" version="1.0">
              <emma:interpretation id="{29FC5294-32D4-421B-A45F-BBB44B3E579E}" emma:medium="tactile" emma:mode="ink">
                <msink:context xmlns:msink="http://schemas.microsoft.com/ink/2010/main" type="inkWord" rotatedBoundingBox="14680,12717 15189,12703 15239,14468 14729,14483"/>
              </emma:interpretation>
            </emma:emma>
          </inkml:annotationXML>
          <inkml:trace contextRef="#ctx0" brushRef="#br0" timeOffset="-193449.0663">-14976-783 882 0,'0'0'271'16,"0"0"-48"-16,0 0-30 15,0 0 72-15,0 0-87 0,0 0-86 16,49-93-21-16,-41 51-23 16,-8 0-18-16,0 5-14 15,0 5-15-15,0 13 1 16,0 9 2-16,0 10-4 16,0 6-24-16,0 29-2 15,0 32 16-15,0 4 10 16,13 14 14-16,4 1-2 15,-7-14 12-15,7 3 10 16,-4-12-11-16,-2-15-12 16,-6-11-11-16,-5-13-62 15,0-9-183-15,0-14-468 0</inkml:trace>
          <inkml:trace contextRef="#ctx0" brushRef="#br0" timeOffset="-190680.3534">-14824-2124 909 0,'0'0'247'16,"0"0"-37"-16,0 0-75 15,0 0-13-15,-120 122-30 16,104-61-3-16,3 7-17 16,13-1-5-16,0-8-14 15,24-11 11-15,19-15 23 16,6-16 16-16,8-17 22 15,8-1-27-15,-3-32-15 16,-8-5-28-16,-19-10-27 16,-21-2-25-16,-14 0-3 15,-16 2-55-15,-63 2-62 16,-72 18-123-16,15 10-233 0,4 16-541 0</inkml:trace>
          <inkml:trace contextRef="#ctx0" brushRef="#br0" timeOffset="-185175.5355">-14784-373 1048 0,'0'0'237'0,"0"0"-105"15,0 0-132-15,0 0-23 16,0 0-135-16,0 0-114 16,0 0-76-16</inkml:trace>
        </inkml:traceGroup>
        <inkml:traceGroup>
          <inkml:annotationXML>
            <emma:emma xmlns:emma="http://www.w3.org/2003/04/emma" version="1.0">
              <emma:interpretation id="{1DE877D6-0A07-4F4C-A281-DCE9B132AE24}" emma:medium="tactile" emma:mode="ink">
                <msink:context xmlns:msink="http://schemas.microsoft.com/ink/2010/main" type="inkWord" rotatedBoundingBox="16424,12865 17448,12836 17489,14298 16466,14327"/>
              </emma:interpretation>
            </emma:emma>
          </inkml:annotationXML>
          <inkml:trace contextRef="#ctx0" brushRef="#br0" timeOffset="-184907.2517">-13301-509 681 0,'0'0'128'0,"0"0"53"15,0 0-15-15,0 0-1 0,0 0-58 16,0 0-67-16,0 0-40 16,11 2-95-16,-22-2-399 0</inkml:trace>
          <inkml:trace contextRef="#ctx0" brushRef="#br0" timeOffset="-231938.2054">-13052-800 704 0,'0'0'312'0,"0"0"34"15,0 0-140-15,0 0-28 16,0 0-38-16,0 0-8 15,0 0-18-15,8-1-25 16,8-7 23-16,6-5-11 16,8-5-49-16,-3-4-24 15,-3-5-16-15,6-2-3 16,-14 6 0-16,0 2-3 16,-7 6-6-16,-4 8 0 15,-5 5-9-15,0 2-12 16,3 4-43-16,2 20-28 15,-2 15 73-15,5 10 18 16,0 5 1-16,-8-2-1 0,5-4 0 16,-5-11 1-16,0-9-44 15,19-15-122-15,-2-8-169 16,4-5-485-16</inkml:trace>
          <inkml:trace contextRef="#ctx0" brushRef="#br0" timeOffset="-219798.6809">-12798-1852 339 0,'0'0'184'16,"0"0"60"-16,0 0 26 0,0 0 5 15,0 0-71-15,0 0-66 16,-10-57-27-16,1 51-37 15,1 3-21-15,-5 3-48 16,-3 0-5-16,-1 15 0 16,-7 21-2-16,0 14 1 15,2 14-9-15,11 6 9 16,11 3 0-16,8-11-14 16,27-10-1-16,44-20 16 15,-1-23 68-15,17-9 11 16,3-22-4-16,-20-19-3 15,-5-9 24-15,-13-4 10 16,-33-4-8-16,-19 0-44 0,-8 3-54 16,-41-3-14-1,-21 5-59-15,-6 7-98 16,-2 11-43-16,24 31-54 0,22 4-339 16,24 10-534-16</inkml:trace>
        </inkml:traceGroup>
        <inkml:traceGroup>
          <inkml:annotationXML>
            <emma:emma xmlns:emma="http://www.w3.org/2003/04/emma" version="1.0">
              <emma:interpretation id="{42533BDF-E690-4C15-A9AF-6CFFA05EC160}" emma:medium="tactile" emma:mode="ink">
                <msink:context xmlns:msink="http://schemas.microsoft.com/ink/2010/main" type="inkWord" rotatedBoundingBox="18256,11590 18976,11570 19052,14258 18332,1427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303284.1858">-11347-3015 508 0,'0'0'152'0,"0"0"46"16,0 0 53-16,0 0 4 15,0 0-43-15,0 0 26 16,0 0-10-16,32-7-60 16,-7-20-76-16,4-9-14 15,-2-5-14-15,-2 2-21 16,-12 4-10-16,4 9-12 0,-17 8-5 15,0 9-7-15,8 9-9 16,-8 0-13-16,13 24-35 16,6 17 36-16,3 12 12 15,2 6 2-15,1-2 9 16,4-6-11-16,-2-13-75 16,30-22-109-16,-5-10-138 15,-4-6-535-15</inkml:trace>
          <inkml:trace contextRef="#ctx0" brushRef="#br0" timeOffset="-231384.6823">-11439-707 750 0,'0'0'260'0,"0"0"92"16,0 0-139-16,0 0 12 15,0 0 13-15,0 0-20 16,0 0-101-16,86-92-44 15,-48 43 0-15,-5 0-17 16,-3 6-15-16,-14 10-16 16,-5 12-10-16,-11 10-5 15,5 9-10-15,-5 2-26 16,3 20-50-16,2 19 36 0,-5 14 28 16,0 11 6-1,0 0-19-15,0-1-58 0,16 0-86 16,9-14-120-16,-1-20-359 15</inkml:trace>
          <inkml:trace contextRef="#ctx0" brushRef="#br0" timeOffset="-219391.6961">-11098-1865 584 0,'0'0'234'0,"0"0"19"16,0 0-102-16,-136 96-15 15,101-40-32-15,6 8-15 16,7 2-5-16,22-6-25 15,5-14 8-15,41-19 37 16,35-23 13-16,1-4 0 16,12-26-36-16,1-16 3 0,-30-6 23 15,-3-8-15-15,-29-1-21 16,-25 2-14-16,-8 3-57 16,-65-4-5-16,0 14-94 15,-51 13-153-15,18 12-219 16,36 17-286-16</inkml:trace>
        </inkml:traceGroup>
        <inkml:traceGroup>
          <inkml:annotationXML>
            <emma:emma xmlns:emma="http://www.w3.org/2003/04/emma" version="1.0">
              <emma:interpretation id="{DE7F1AF3-1DAC-4231-A629-AA6BFAF9C154}" emma:medium="tactile" emma:mode="ink">
                <msink:context xmlns:msink="http://schemas.microsoft.com/ink/2010/main" type="inkWord" rotatedBoundingBox="19947,11574 21021,11543 21096,14205 20023,14236"/>
              </emma:interpretation>
            </emma:emma>
          </inkml:annotationXML>
          <inkml:trace contextRef="#ctx0" brushRef="#br0" timeOffset="-230828.5745">-9748-741 462 0,'0'0'217'0,"0"0"57"16,0 0-48-16,0 0-32 16,0 0-26-16,62-109-38 15,-37 74 13-15,-4 0 14 16,-4 6-30-16,-1 6-21 16,0 6-17-16,-8 10-9 15,0 7-39-15,0 0-39 16,6 17-2-16,2 14 37 15,0 6-15-15,-5 7-14 16,-3 2-8-16,-2 2-10 0,-6 2-45 16,21 1-127-16,-10-11-167 15,3-14-541-15</inkml:trace>
          <inkml:trace contextRef="#ctx0" brushRef="#br0" timeOffset="-302809.9909">-9502-3028 1127 0,'0'0'323'15,"0"0"-48"-15,0 0-62 16,0 0 10-16,0 0-54 16,0 0-56-16,125-109-45 15,-101 64-29-15,-8 7-14 16,-2 9-18-16,-11 7 3 15,-3 19-10-15,0 3-37 16,0 22-70-16,0 23 71 16,0 12 26-16,0 10-9 15,0-1-91-15,29 5-74 16,-2-18-109-16,11-18-404 0</inkml:trace>
          <inkml:trace contextRef="#ctx0" brushRef="#br0" timeOffset="-218803.0356">-8885-1764 675 0,'0'0'175'16,"0"0"113"-16,0 0-109 15,0 0-15-15,0 0-45 16,0 0-17-16,-149-71-1 15,106 71-25-15,-11 18-26 16,13 17-28-16,4 13-10 16,12 7 11-16,17-1 33 15,8-6 0-15,41-13 38 16,29-18 12-16,11-15 16 16,11-2-24-16,-5-23-34 15,-22-10-34-15,-3-3-8 16,-29-3-22-16,-23 4-12 0,-10-1-44 15,-19 8-103 1,-35 4-110-16,0 10-134 0,19 8-504 16</inkml:trace>
        </inkml:traceGroup>
        <inkml:traceGroup>
          <inkml:annotationXML>
            <emma:emma xmlns:emma="http://www.w3.org/2003/04/emma" version="1.0">
              <emma:interpretation id="{4E5E04E8-571F-47AE-9104-9A4202EFE2F2}" emma:medium="tactile" emma:mode="ink">
                <msink:context xmlns:msink="http://schemas.microsoft.com/ink/2010/main" type="inkWord" rotatedBoundingBox="21575,11682 24208,11607 24284,14291 21650,14365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230076.3817">-7112-650 768 0,'0'0'195'0,"0"0"97"15,0 0-93-15,0 0 8 16,0 0-110-16,0 0-70 16,0 0-27-16,30 0-107 0,-6 0-221 15,-2-2-534-15</inkml:trace>
          <inkml:trace contextRef="#ctx0" brushRef="#br0" timeOffset="-302136.4246">-7115-2920 977 0,'0'0'328'0,"0"0"-78"0,0 0-142 16,0 0-71-16,0 0-37 15,0 0-18-15,138-23-112 16,-62 8-384-16,-11 2-44 0</inkml:trace>
          <inkml:trace contextRef="#ctx0" brushRef="#br0" timeOffset="-230369.2911">-8122-675 879 0,'0'0'546'0,"0"0"-258"16,0 0-101-16,0 0-52 16,0 0-25-16,0 0-27 15,0 0-51-15,25 0-32 16,-4 0-88-16,20-3-72 15,0 0-123-15,-1-4-470 0</inkml:trace>
          <inkml:trace contextRef="#ctx0" brushRef="#br0" timeOffset="-302271.5352">-7948-3085 765 0,'0'0'235'0,"0"0"52"15,0 0-104-15,0 0 4 16,0 0-10-16,0 0-73 16,0 0-84-16,54-10-20 15,3-16-121-15,-1 4-146 16,-1 0-700-16</inkml:trace>
          <inkml:trace contextRef="#ctx0" brushRef="#br0" timeOffset="-218486.1712">-7542-1466 735 0,'0'0'241'16,"0"0"66"-16,0 0-92 16,0 0 3-16,0 0-62 15,0 0-88-15,0 0-59 16,48-2-9-16,-15-5-154 15,34-6-142-15,-10 2-368 16,5 1-122-16</inkml:trace>
          <inkml:trace contextRef="#ctx0" brushRef="#br0" timeOffset="-218334.5742">-6663-1462 789 0,'0'0'259'15,"0"0"-82"-15,0 0-14 16,0 0 25-16,0 0-70 15,0 0-70-15,122 7-48 16,-76-14-35-16,11-8-117 16,29-6-206-16,-13 7-130 15,-2 1 94-15</inkml:trace>
          <inkml:trace contextRef="#ctx0" brushRef="#br0" timeOffset="-301976.6914">-6114-2869 77 0,'0'0'695'0,"0"0"-582"15,0 0 41 1,0 0 27-16,0 0-36 0,0 0-141 15,0 0-4-15,182-32-254 16,-117 13-34-16,5-2-457 16</inkml:trace>
          <inkml:trace contextRef="#ctx0" brushRef="#br0" timeOffset="-218221.2649">-6011-1501 390 0,'0'0'194'0,"0"0"-32"0,0 0 33 16,0 0 61-16,0 0-69 15,122 18-161-15,-54-18-26 16,45-7-219-16,-10-8-14 16,-8 2-409-16</inkml:trace>
          <inkml:trace contextRef="#ctx0" brushRef="#br0" timeOffset="-229805.9576">-5892-531 755 0,'0'0'362'0,"0"0"-33"15,0 0-128-15,0 0-33 16,0 0-74-16,0 0-31 16,0 0-27-16,11-3-36 15,-3-3-74-15,14 0-92 16,-6 3-131-16,8-1-367 0</inkml:trace>
        </inkml:traceGroup>
        <inkml:traceGroup>
          <inkml:annotationXML>
            <emma:emma xmlns:emma="http://www.w3.org/2003/04/emma" version="1.0">
              <emma:interpretation id="{76C7D293-4151-44BD-967B-20E18960D529}" emma:medium="tactile" emma:mode="ink">
                <msink:context xmlns:msink="http://schemas.microsoft.com/ink/2010/main" type="inkWord" rotatedBoundingBox="24637,11641 27543,11559 27620,14281 24714,14363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229581.6061">-4612-608 692 0,'0'0'214'0,"0"0"9"15,0 0-99-15,0 0 17 16,0 0-75-16,0 0-51 16,0 0-15-16,95-14-194 15,-55 4-297-15</inkml:trace>
          <inkml:trace contextRef="#ctx0" brushRef="#br0" timeOffset="-301842.4248">-5123-2956 785 0,'0'0'65'0,"0"0"-52"15,0 0-12-15,0 0 79 16,113 7-80-16,-48-7-34 0,-5-7-80 16,-9-4-249-16</inkml:trace>
          <inkml:trace contextRef="#ctx0" brushRef="#br0" timeOffset="-301712.2547">-4263-2923 1058 0,'0'0'118'16,"0"0"-118"-16,0 0-78 16,0 0 45-16,141-33-240 0</inkml:trace>
          <inkml:trace contextRef="#ctx0" brushRef="#br0" timeOffset="-218094.6035">-4885-1499 510 0,'0'0'221'0,"0"0"74"16,0 0-106-16,135 18-80 15,-78-18-55-15,13 0-43 16,20 0-11-16,45-20-108 16,-19 1-240-16,-18 1-415 0</inkml:trace>
          <inkml:trace contextRef="#ctx0" brushRef="#br0" timeOffset="-229421.0355">-3646-592 902 0,'0'0'163'16,"0"0"-51"-16,0 0-80 15,0 0-32-15,0 0-76 16,0 0-136-16,0 0-406 0</inkml:trace>
          <inkml:trace contextRef="#ctx0" brushRef="#br0" timeOffset="-301594.5686">-3446-2976 1083 0,'0'0'175'0,"0"0"-175"0,144-8-188 16,-90-2-49-16</inkml:trace>
          <inkml:trace contextRef="#ctx0" brushRef="#br0" timeOffset="-217552.5281">-2590-1841 704 0,'0'0'212'0,"0"0"-2"16,0 0-66-16,0 0-20 0,-117 3-50 16,77 20-18-16,-1 9 4 15,-5 8-3-15,14 8 0 16,7 3-8-16,12-3-5 16,13-3-9-16,16-11 10 15,30-7 18-15,11-12-8 16,13-12-6-16,0-3 4 15,1-11 6-15,-14-18 12 16,-17-8-3-16,-15-10-9 16,-20-4-38-16,-10-7-21 15,-36 1-39-15,-16 5-51 16,-59 14-91-16,18 12-125 16,12 17-338-16</inkml:trace>
          <inkml:trace contextRef="#ctx0" brushRef="#br0" timeOffset="-228851.0789">-2645-685 776 0,'0'0'376'0,"0"0"-61"15,0 0-163-15,0 0-3 16,0 0-29-16,33-106-17 15,-25 69-24-15,0 0-19 0,0 2-13 16,-2 4-23 0,-6 5-12-16,0 7-1 0,2 8 12 15,-2 8-12-15,0 3-11 16,6 0-18-16,2 17-28 16,3 13 20-16,2 8 25 15,-2 7-7-15,3 3 8 16,-6 3-1-16,-6-5 0 15,-2-2-23-15,0-8-4 16,-2-3 3-16,-12-10 2 16,-2-4 8-16,5-10 6 15,-2-4 8-15,5 0 1 16,5-5 8-16,3 0 15 0,0 0 27 16,0 0 23-1,11 0-13-15,18-3-32 0,4-4-22 16,7-2-6-16,-2 2-43 15,-5 3-71-15,-14-1-100 16,-6 5-279-16,-5-4-745 16</inkml:trace>
          <inkml:trace contextRef="#ctx0" brushRef="#br0" timeOffset="-300912.3976">-2617-3078 1332 0,'0'0'349'0,"0"0"-64"16,0 0-187-16,0 0 11 16,0 0-41-16,0 0-2 15,78-105-23-15,-64 78-3 16,-6 4-13-16,-8 7-26 15,0 4-1-15,0 7-7 16,0 5-6-16,0 0-17 16,0 9-41-16,0 15 3 15,0 11 44-15,0 7 14 16,0 3-8-16,8 1 0 0,-6-3 2 16,-2-6-7-16,0-4-5 15,0-8 3-15,-2-4 10 16,-20-7-1-16,6-4 9 15,0-7 7-15,5 0 12 16,5-3 27-16,6 0 48 16,0 0 34-16,22 0 1 15,19-9-89-15,7-7-33 16,9 3-6-16,5 3-39 16,-5 6-79-16,-11 4-92 15,-13 0-276-15</inkml:trace>
        </inkml:traceGroup>
      </inkml:traceGroup>
      <inkml:traceGroup>
        <inkml:annotationXML>
          <emma:emma xmlns:emma="http://www.w3.org/2003/04/emma" version="1.0">
            <emma:interpretation id="{FE658A8B-4EAF-4E77-B7A0-E80146495D93}" emma:medium="tactile" emma:mode="ink">
              <msink:context xmlns:msink="http://schemas.microsoft.com/ink/2010/main" type="line" rotatedBoundingBox="1797,14393 27354,14637 27335,16610 1778,16366"/>
            </emma:interpretation>
          </emma:emma>
        </inkml:annotationXML>
        <inkml:traceGroup>
          <inkml:annotationXML>
            <emma:emma xmlns:emma="http://www.w3.org/2003/04/emma" version="1.0">
              <emma:interpretation id="{6BAFA5E9-660A-458E-9137-1B9A0A016B2C}" emma:medium="tactile" emma:mode="ink">
                <msink:context xmlns:msink="http://schemas.microsoft.com/ink/2010/main" type="inkWord" rotatedBoundingBox="1796,14428 7498,14482 7479,16420 1778,16366">
                  <msink:destinationLink direction="with" ref="{AB76C50B-C713-47E2-8771-0A2D0438639F}"/>
                </msink:context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4530.6544">-24536 283 451 0,'0'0'248'0,"0"0"-65"0,0 0-32 15,0 0-1-15,0 0-34 16,0 0-26-16,0 0 11 16,-92 11-29-16,83 6-32 15,1 5-8-15,6 8-4 16,2 5-3-16,0 3 13 15,10-3-5-15,20-3-9 16,3-10 28-16,13-10 13 16,2-11 15-16,1-1-5 15,0-15 0-15,-11-12-29 16,-6-4 17-16,-16-5 24 16,-10-2-27-16,-6 0-38 15,-33-4-22-15,-13 3-25 16,-11 8-49-16,-5 10-41 15,-8 21-107-15,13 0-132 0,25 15-441 16</inkml:trace>
          <inkml:trace contextRef="#ctx0" brushRef="#br0" timeOffset="32105.6094">-25860-332 477 0,'0'0'152'16,"0"0"35"-16,0 0 21 16,0 0-4-16,0 0-47 15,0 0-41-15,0 0-21 16,-2-7-28-16,2 7-19 15,0 0-7-15,0 0-18 16,0 0-23-16,0 5 0 16,0 12 0-16,0 5 13 15,0 5 14-15,0 5 39 16,0 3 15-16,2-1-59 16,6-1 3-16,1 0-7 15,-1 1 6-15,-3-1-17 0,3 1 5 16,0 2 0-16,0-1-11 15,1 2 33-15,-1-2-16 16,0 0-7-16,-3 0-10 16,-2 0 4-16,2 0-4 15,3 0 9-15,-5 0-9 16,3-1 0-16,-4-3 0 16,4 3 0-16,2-2 0 15,-6-2-1-15,4 1 0 16,-3-1 12-16,2-4 9 15,-2 0-14-15,2-2 3 16,-5-1-10-16,8-2 1 16,-8 1 5-16,8 3-6 0,0-2 1 15,-8 3 0 1,9 2 7-16,-9 0-7 0,8-1 8 16,0-3-2-16,-8-2-1 15,5 0-5-15,-2-2 5 16,2-2-6-16,-5 0 0 15,3 4 0-15,2-1 0 16,-5 5 2-16,3-3-2 16,-3 1 8-16,0-1-8 15,6 2-1-15,-4 0 1 16,-2 1 0-16,6-1 1 16,-4 0 4-16,4-2-4 15,-3 0-1-15,-3 0 0 0,5 0 1 16,-2-3-1-1,2 2 1-15,-2-3 0 0,2-1 1 16,-2 1-1-16,2-3-1 16,-5-2 1-16,8-2 5 15,-8-4-6-15,9-2-1 16,-9-2 0-16,0-1 0 16,0-3-29-16,0 0-36 15,0 0-70-15,0-13-123 16,0-9-528-16</inkml:trace>
          <inkml:trace contextRef="#ctx0" brushRef="#br0" timeOffset="28545.9798">-27935-106 121 0,'0'0'504'16,"0"0"-310"-16,0 0 11 15,0 0 24-15,0 0-8 16,0 0-50-16,-38-8-25 16,38 8-16-16,0 0-21 15,0 0-17-15,0 0-22 0,0 0-21 16,0 0-19-16,0 0-10 15,0 0-12-15,0 0 4 16,24 0-12-16,9 0 6 16,13 0 4-16,16 0 11 15,11 0-10-15,8 0-1 16,6-1-4-16,-1-3-5 16,1 2 0-16,8 0-1 15,-6 2 0-15,-2 0 5 16,-1 0-4-16,-5-2 0 15,-2 0 0-15,-9-2 5 16,1-3-5-16,-7 0 0 16,7-2 0-16,-14 1 0 15,-3-1 1-15,-11 1-2 16,-5 1 1-16,0 1 0 0,-14-1 1 16,1 2 6-16,-9-1-7 15,0 0 0-15,6 2 0 16,-12-2 1-16,4 3-2 15,-6 2 1-15,0-1-2 16,-5 0 1-16,-3 2-6 16,0 0 6-16,0 0 1 15,0 0 0-15,0 0 5 16,0 0-6-16,5 0 0 16,-5 0 0-16,3 0 0 15,2-2 1-15,-2 2 1 16,5 0-1-16,6-2 0 15,-6 1-1-15,0-3 0 0,8 0-1 16,1 0 1-16,-4-1-7 16,-2-1-2-16,5 3-4 15,-2-3 5-15,2 3 2 16,-8-2 0-16,0 2 5 16,0 1-5-16,0 2 6 15,-8 0 1-15,0 0 0 16,0 0-1-16,0 0 6 15,0 0-6-15,0 0 17 16,0 0-8-16,-16 0 7 16,8 0-5-16,-8 0-11 15,-6 0-1-15,-2 4-12 0,5 7 0 16,-3 6 13-16,6-1-8 16,0 6 1-16,8 0-1 15,2 5 1-15,3-2-2 16,3 3-1-16,0-2 10 15,9-2-2-15,7-2 1 16,8-5-11-16,1-7-4 16,4-1 1-16,4-8 7 15,7-1 8-15,-2-1 16 16,-3-18 5-16,-5-7-3 16,3-5 20-16,-9-4 2 15,-10-3 6-15,-14 1 9 16,0 0-13-16,-14 4-41 15,-13 7 0-15,-11 6-1 16,-8 7-34-16,-3 13-90 0,11 0-68 16,-10 32-78-16,15 0-283 15,1 3-475-15</inkml:trace>
          <inkml:trace contextRef="#ctx0" brushRef="#br0" timeOffset="29808.2725">-27878 808 692 0,'0'0'208'0,"0"0"10"16,0 0 5-16,0 0-22 16,0 0-59-16,0 0-38 15,0 0-12-15,0 0-23 0,8 0-10 16,16 0-27-16,9 0-13 15,21 3 3-15,16-1 26 16,11 2-24-16,6 0-2 16,10-4 2-16,-2 0-12 15,-9 0-11-15,9 0 9 16,-14 0-4-16,-5-2-6 16,-8 0 0-16,2 0-7 15,1-1 7-15,-1-1 1 16,3-2 6-16,0-1-6 15,3-2 5-15,-3 0-5 16,5-3-1-16,-7 3-1 16,-15 0 0-16,-7 1 0 0,5 2-1 15,-13-1-4 1,-9 0-4-16,9 0 1 0,-11 2 0 16,-14 2 8-16,8-4-1 15,-7 4 1-15,-4-1 1 16,-2 2-1-16,2-2 0 15,-2 2 0-15,3 2-7 16,-3-1-3-16,2-2-1 16,-5 3 1-16,0-1-1 15,1 1 4-15,-9-2 6 16,8 2 1-16,-8 0 0 16,0 0 1-16,0-1 0 15,0-1 1-15,0-2 12 16,0-3 1-16,5 1-14 15,-5-5 10-15,0 1 5 0,0-1 4 16,0 2-5-16,0-2-13 16,0 2 1-16,-22 0-2 15,6 1 0-15,0 2 0 16,-8 3-2-16,-6 3 1 16,5 0 1-16,-7 0-6 15,10 13 0-15,-2 5-2 16,5 6 7-16,-3 4-11 15,14 2 5-15,0 2 5 16,0 2 1-16,8-3 0 0,0 2-5 16,8-7-3-1,8-1 9-15,14-3 0 0,-3-6-2 16,3-5 2-16,2-5 10 16,6-6 6-16,-2-2 24 15,1-18 0-15,-4-8 1 16,-9-9 26-16,-8-2 4 15,-10-4-17-15,-6 3-20 16,-14 1-27-16,-18 6-7 16,-17 7-24-16,-5 11-69 15,-24 15-86-15,18 17-83 16,6 11-328-16</inkml:trace>
          <inkml:trace contextRef="#ctx0" brushRef="#br0" timeOffset="33434.3545">-25957-309 393 0,'0'0'159'16,"0"0"77"-16,0 0 17 0,0 0 14 15,0 0-53-15,0 0-27 16,0 0-22-16,-25-42-36 15,25 41-43-15,0-1-24 16,0-1-10-16,0 0-9 16,17-2-18-16,7 1-24 15,14-1-1-15,5-1-2 16,11 4 2-16,1 1 1 16,1 1 1-16,1 0 5 15,5 0-6-15,-5 5 0 16,-3 4 5-16,3 5-6 0,-3-2-1 15,-13 2-2 1,8 3 2-16,-12 2-5 0,9 0 6 16,-10-1 1-16,-4 2-1 15,-2 2 0-15,8 0 1 16,-11 1-1-16,-3-2 0 16,-2 6 0-16,2-2 0 15,1 1-8-15,-1 4 8 16,-2 0 8-16,-6-3-8 15,0 3 0-15,0-5-1 16,6 4 1-16,-6-3 0 16,-5-3 0-16,-3 2 1 15,6-2 1-15,-6 2-1 16,0-2 0-16,0 1 0 0,0 2 1 16,0 4 0-16,0-1-1 15,6 1-1-15,-6 3 1 16,0 1-2-16,-5-2 3 15,2 6-4-15,-5-3 2 16,0 2 0-16,0-4 1 16,0 0-1-16,0-2 1 15,0-2 0-15,0 3-1 16,0 0 2-16,-8-3-2 16,0 1 1-16,-6-1 0 15,6-1 0-15,-8 0-1 16,8-2-2-16,-6 1 1 15,-2-1-5-15,0 2 5 0,0 0 1 16,0-4 0 0,-1-2-1-16,1-2 1 0,0-1 0 15,0-1 0-15,-1 1 0 16,-4 0 0-16,2 0 0 16,-11 3 0-16,8-1 7 15,-2 1-7-15,-3-4 0 16,-3-1 0-16,-2-2 1 15,7-4 11-15,-4-2-5 16,-4-1-7-16,1-1 0 16,-1 2 1-16,1-1-1 15,-6 3 1-15,0 0 0 16,3 2 6-16,-3 1-7 16,0 0-3-16,5-2 3 15,1 4 0-15,0-2-1 0,2 0-1 16,3 2 2-16,2-6-5 15,4 0 5-15,13-4 1 16,-1-3 0-16,1-3 0 16,8 0-1-16,0 0-21 15,0-16-98-15,25-3-176 16,-4-3-466-16</inkml:trace>
          <inkml:trace contextRef="#ctx0" brushRef="#br0" timeOffset="35551.1735">-24209 381 481 0,'0'0'181'0,"0"0"19"16,0 0 29-16,0 0 15 16,0 0-50-16,0 0-42 15,0 0-28-15,5 0-13 16,12 0-23-16,2 0-34 0,10 0-3 16,4 0-2-16,16-2-18 15,-3 1-4-15,18-5-2 16,-1 2 10-16,7-3-14 15,-5-1-14-15,8 2 4 16,-3-2-4-16,-5 0-6 16,3 1 13-16,-11 1 4 15,0 1 8-15,-3 1-11 16,-6 0 0-16,1 1-6 16,-3-1-9-16,0 2 15 15,-11 0 2-15,3-1 1 16,3 1-3-16,-9 0-9 15,6 0 2-15,-5-2-6 16,-1 1-1-16,6 1 0 0,-5-2 5 16,-9 2-6-16,8 0 0 15,-7 1 0-15,-4 1 0 16,-4-2-1-16,-1 2 1 16,8 0 0-16,-2-3 0 15,-3 2-1-15,11-1 1 16,-6-2-1-16,14 1 1 15,-3-1 1-15,-5-2 0 16,2 2-1-16,-7 1 0 16,-4 0 1-16,-5 3-1 15,-5-3 1-15,3 3-1 16,-6-1 1-16,0 1 1 16,-8 0 5-16,8-2 1 0,-8 2-7 15,8 0 10 1,0 0-5-16,-2 0 4 0,-6 0-9 15,0 0 1-15,0 0-1 16,0 0-1-16,0 0-24 16,0 0-98-16,-22 0-126 15,-2 0-245-15</inkml:trace>
        </inkml:traceGroup>
        <inkml:traceGroup>
          <inkml:annotationXML>
            <emma:emma xmlns:emma="http://www.w3.org/2003/04/emma" version="1.0">
              <emma:interpretation id="{C5353086-6956-4A9B-93F8-A5D56797E96B}" emma:medium="tactile" emma:mode="ink">
                <msink:context xmlns:msink="http://schemas.microsoft.com/ink/2010/main" type="inkWord" rotatedBoundingBox="7742,14449 10977,14480 10965,15805 7730,1577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406904.0214">-19430 409 614 0,'0'0'263'0,"0"0"38"15,0 0-185-15,0 0-70 16,0 0-30-16,0 0 36 16,3 112 12-16,10-49 0 15,-5 6 9-15,8 5-11 16,-2-7 7-16,-3-14-24 0,2-12 6 15,-10-16-16-15,5-16-5 16,-8-9 30-16,6 0 50 16,-6-17 15-16,2-17-84 15,4-7-41-15,-4-3-1 16,12 7-6-16,-6 6-15 16,8 13 5-16,1 10-2 15,12 8 18-15,-2 0-9 16,6 21 10-16,5 8-7 15,-6 11-1-15,1 4 8 16,-12-1-30-16,4 1-83 16,-9-12-95-16,-3-11-179 0,-10-17-599 15</inkml:trace>
          <inkml:trace contextRef="#ctx0" brushRef="#br0" timeOffset="-406840.193">-18816 877 916 0,'0'0'337'16,"0"0"-66"-16,0 0-262 16,0 0-9-16,0 0-605 0</inkml:trace>
          <inkml:trace contextRef="#ctx0" brushRef="#br1" timeOffset="-107595.2769">-21782-23 461 0,'0'0'637'16,"0"0"-349"-16,0 0-56 0,0 0-40 16,0 0-86-16,0 0-51 15,0 0-33-15,-70-26-17 16,46 46-5-16,2 8-1 16,3 3 1-16,-3 4 0 15,14 1 0-15,8-4 7 16,0-2-6-16,0-4-1 15,30-9-24-15,2-7-36 16,33-10-51-16,-8-3-93 16,-11-12-435-16</inkml:trace>
          <inkml:trace contextRef="#ctx0" brushRef="#br1" timeOffset="-107102.6201">-21500-64 565 0,'0'0'345'0,"0"0"-73"16,0 0-75-16,0 0-22 15,0 0-99-15,0 0-42 16,0 0-17-16,-73 60 2 16,73-44 4-16,0 8-5 15,8-2-1-15,16 5 4 16,-8-1 7-16,6 2 15 16,-6 4-10-16,-8-3-5 15,-8 3 7-15,0 1-3 0,-13-4-6 16,-6 0-11-16,-11-8-15 15,-2-4-13-15,-1-12-74 16,12-3-139-16,4-2-442 0</inkml:trace>
          <inkml:trace contextRef="#ctx0" brushRef="#br0" timeOffset="-408544.3019">-21002 618 54 0,'0'0'70'15,"0"0"18"-15,0 0 10 16,0 0 26-16,0 0-18 0,0 0-4 15,0 0-4-15,-14 0-24 16,11 0 24-16,3 0 60 16,-5 0 17-16,5 0-10 15,0 0-15-15,0 0-28 16,-3 0-10-16,3 0-21 16,0 0-18-16,0-2-11 15,0-4-18-15,0-3-6 16,0-3-38-16,17-2-7 15,7-3-4-15,8 2 10 16,1-1 1-16,7 5 0 16,-10 5 0-16,3 6-6 15,-4 0-21-15,-12 0-12 0,-7 17 3 16,-10 9-22 0,0 10 1-16,-2 13 32 0,-31 8 2 15,-5 2-3-15,1 0-4 16,1-8 6-16,7-15 18 15,12-12 0-15,9-12 6 16,8-9-1-16,0-3-7 16,16 0-14-16,17-2 22 15,8-11 0-15,10-5 7 16,0-3-7-16,17-8-59 16,-19 3-183-16,-9 4-370 0</inkml:trace>
          <inkml:trace contextRef="#ctx0" brushRef="#br0" timeOffset="-409413.4597">-20881 633 45 0,'0'0'130'0,"0"0"-21"16,0 0-28-16,0 0-43 15,0 0-24-15,0 0-14 16,-24-17-6-16,24 13 6 16,0 0 14-16,0 3 22 0,0-1 6 15,0 0-5-15,0 2-15 16,0 0-22-16,0-2-43 16,0 2-84-16,0-2-98 0</inkml:trace>
          <inkml:trace contextRef="#ctx0" brushRef="#br0" timeOffset="-408159.5641">-20456 470 218 0,'0'0'335'0,"0"0"-119"16,0 0-35-16,0 0-16 16,0 0-83-16,0 0-37 15,0 0-18-15,-76 90 4 16,76-42-1-16,0 5 27 0,0 2 4 16,6-6 13-1,10-9-10-15,8-17 6 0,14-15 1 16,-5-8 10-16,-1-11 5 15,6-19-1-15,-11-9-3 16,-5-4-34-16,-19 2-11 16,-3 2-4-16,-11 3-33 15,-22 5-8-15,-13 5-46 16,6 9-75-16,-6 10-62 16,13 7-30-16,17 9-168 15,11 6-154-15</inkml:trace>
          <inkml:trace contextRef="#ctx0" brushRef="#br0" timeOffset="-407522.9889">-20150 510 104 0,'0'0'257'0,"0"0"-54"0,0 0-1 16,0 0-20-16,0 0-33 15,0 0-100-15,0 0-27 16,-19 27 14-16,11 7-11 15,0 11 5-15,2 8 43 16,6-2 5-16,0 0-11 16,14-14-8-16,10-15-5 15,1-15-16-15,15-7 1 16,-2-7 29-16,3-21 18 16,-3-5-39-16,-11-3 11 15,-11-2-26-15,-8 3-8 0,-8 2-8 16,-8 5-16-16,-19 4 0 15,-11 9-32-15,6 10-39 16,-1 5-3-16,3 0-27 16,14 16-29-16,13-1-53 15,3-2-101-15,25-9 15 16,15-4 99-16,9 0 83 16,8-14-18-16,-3-4 33 15,-5 0 26-15,-9 0 25 16,-10 1 21-16,-6 4 71 15,-10 4 53-15,-11 5 29 16,-3 2-3-16,0 2 42 16,-9 0-91-16,-15 19-30 15,8 10 8-15,-6 8-4 0,6 11 0 16,5 7-11-16,6 1-24 16,5-6-1-16,8-9-11 15,14-16 14-15,2-13-10 16,16-12 17-16,1-5 3 15,5-22-9-15,-8-8 12 16,-6-8 3-16,-7-2-23 16,-17-1-14-16,-8 6-11 15,0 1 6-15,-24 4-16 16,-17 10-41-16,-13 10-73 16,5 13-29-16,3 2-45 0,14 33-163 15,15 2 11-15,12-3-186 16</inkml:trace>
          <inkml:trace contextRef="#ctx0" brushRef="#br0" timeOffset="36094.5758">-22025-313 651 0,'0'0'293'0,"0"0"11"16,0 0-36-16,0 0-68 15,0 0-53-15,0 0-8 16,0 0-1-16,78 7-8 15,-29-3-20-15,5-1-12 16,8 0-9-16,3-3-21 16,6 0-10-16,-6-3-16 0,-3-7-13 15,-14-2-1 1,-7 1-22-16,-11 0-6 0,-14 0-44 16,-16 1-80-16,0 1-166 15,-8 4-304-15</inkml:trace>
        </inkml:traceGroup>
        <inkml:traceGroup>
          <inkml:annotationXML>
            <emma:emma xmlns:emma="http://www.w3.org/2003/04/emma" version="1.0">
              <emma:interpretation id="{B68AC9F7-7551-4FA3-9E78-B0E3691CB2B6}" emma:medium="tactile" emma:mode="ink">
                <msink:context xmlns:msink="http://schemas.microsoft.com/ink/2010/main" type="inkWord" rotatedBoundingBox="11784,15351 12308,15356 12304,15782 11780,15777"/>
              </emma:interpretation>
            </emma:emma>
          </inkml:annotationXML>
          <inkml:trace contextRef="#ctx0" brushRef="#br0" timeOffset="-319668.5304">-17706 580 591 0,'0'0'110'16,"0"0"37"-16,0 0-17 0,0 0 15 15,0 0-34-15,-30-26-18 16,22 20 24-16,0 0-29 16,-1 1-11-16,1 1-13 15,0 3 1-15,-3 1-22 16,-5 0-36-16,-5 0 12 15,-4 5 2-15,1 12-20 16,-1 4 6-16,1 5-7 16,-6 4 0-16,14 3-1 15,8 3-5-15,0 3 4 16,8 2-5-16,0 3 5 16,16-3 2-16,17-5 0 15,13-9 27-15,2-10 19 0,17-17-6 16,-3 0-5-16,12-28 18 15,-12-16 5-15,-5-9-6 16,-20-4-6-16,-12 1 5 16,-25 2 1-16,0 6-52 15,-41 8-19-15,-21 12-74 16,-11 12-18-16,-14 19-72 16,22 21-69-16,19 5-400 0</inkml:trace>
        </inkml:traceGroup>
        <inkml:traceGroup>
          <inkml:annotationXML>
            <emma:emma xmlns:emma="http://www.w3.org/2003/04/emma" version="1.0">
              <emma:interpretation id="{04AFDD81-F587-4B53-8054-42A11650AD14}" emma:medium="tactile" emma:mode="ink">
                <msink:context xmlns:msink="http://schemas.microsoft.com/ink/2010/main" type="inkWord" rotatedBoundingBox="13261,15249 13816,15255 13811,15774 13256,15769"/>
              </emma:interpretation>
            </emma:emma>
          </inkml:annotationXML>
          <inkml:trace contextRef="#ctx0" brushRef="#br0" timeOffset="-319126.5837">-16315 532 902 0,'0'0'305'0,"0"0"-75"15,0 0-18-15,0 0-70 16,0 0-73-16,-106-25-33 16,84 26-11-16,3 23-10 15,-2 13-6-15,4 16 4 16,9 13 5-16,8 5-1 15,8 0 5-15,33-17 6 16,8-17 8-16,18-21 25 16,7-16 18-16,7-11-30 15,-3-24 12-15,-13-17 0 0,-11-7 7 16,-24-3 2 0,-22-4-29-16,-8 0-41 0,-32 4-10 15,-22 7-47-15,-11 16-106 16,-22 28-111-16,9 11-201 15,32 7-499-15</inkml:trace>
        </inkml:traceGroup>
        <inkml:traceGroup>
          <inkml:annotationXML>
            <emma:emma xmlns:emma="http://www.w3.org/2003/04/emma" version="1.0">
              <emma:interpretation id="{2BAE4153-389A-42A9-B26B-6CE95CE16EC2}" emma:medium="tactile" emma:mode="ink">
                <msink:context xmlns:msink="http://schemas.microsoft.com/ink/2010/main" type="inkWord" rotatedBoundingBox="14891,15236 15115,15238 15109,15811 14886,1580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318384.5626">-14879 771 553 0,'0'0'194'0,"0"0"119"0,0 0-22 15,0 0 7-15,0 0-13 16,0 0-69-16,0 0-123 16,49-115-36-16,-35 64 20 15,2 0-16-15,-8 4-25 16,-3 7-12-16,-5 10-7 15,0 9-6-15,0 10-2 16,0 9-9-16,0 2-9 16,0 11-33-16,0 25-5 15,0 17 39-15,11 15 7 16,-3 12 0-16,6-2 1 16,-3-1 0-16,-6-14 2 15,6-11-2-15,-3-17-72 0,14-18-122 16,-6-13-157-16,8-4-567 15</inkml:trace>
        </inkml:traceGroup>
        <inkml:traceGroup>
          <inkml:annotationXML>
            <emma:emma xmlns:emma="http://www.w3.org/2003/04/emma" version="1.0">
              <emma:interpretation id="{37408ADA-AD8A-403F-BB19-CC5009F85643}" emma:medium="tactile" emma:mode="ink">
                <msink:context xmlns:msink="http://schemas.microsoft.com/ink/2010/main" type="inkWord" rotatedBoundingBox="16269,15173 16877,15179 16872,15678 16264,15672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317820.5454">-13260 359 704 0,'0'0'294'16,"0"0"29"-16,0 0-112 15,0 0-50-15,-128 35-53 16,96-8-39-16,0 12-40 16,2 8-1-16,16 11 7 15,12 8 8-15,2-2-13 16,16-3 3-16,30-14 28 16,27-19 7-16,5-18 17 15,12-10-25-15,-4-26-15 16,-13-18-4-16,-2-11 32 15,-23-5-17-15,-23-6-18 16,-25-1-38-16,-19 5-5 0,-68 0-45 16,-32 18-78-1,-32 31-75-15,18 13-145 0,36 6-594 0</inkml:trace>
        </inkml:traceGroup>
        <inkml:traceGroup>
          <inkml:annotationXML>
            <emma:emma xmlns:emma="http://www.w3.org/2003/04/emma" version="1.0">
              <emma:interpretation id="{04AF8C28-9E2C-4D8C-AF4C-E0F4E0D376FA}" emma:medium="tactile" emma:mode="ink">
                <msink:context xmlns:msink="http://schemas.microsoft.com/ink/2010/main" type="inkWord" rotatedBoundingBox="18352,15066 18978,15072 18973,15586 18347,15580"/>
              </emma:interpretation>
            </emma:emma>
          </inkml:annotationXML>
          <inkml:trace contextRef="#ctx0" brushRef="#br0" timeOffset="-316182.7668">-11217 388 768 0,'0'0'257'0,"0"0"85"15,0 0-162-15,0 0-20 16,0 0-44-16,0 0-26 16,0 0-15-16,-114-15-36 15,84 39-27-15,6 15-11 16,5 13 14-16,5 10-3 16,14 7 8-16,17-6-1 0,29-18 1 15,32-24 24-15,33-26 38 16,3-37-15-16,-11-11 3 15,-25-13-23-15,-43 7-1 16,0-8 2-16,-24-1-8 16,-13 7-40-16,-61 7-15 15,-7 20-88-15,-36 31-104 16,12 3-121-16,40 20-422 0</inkml:trace>
        </inkml:traceGroup>
        <inkml:traceGroup>
          <inkml:annotationXML>
            <emma:emma xmlns:emma="http://www.w3.org/2003/04/emma" version="1.0">
              <emma:interpretation id="{8F461FDD-4203-4FAC-8E9D-9D89F7C14821}" emma:medium="tactile" emma:mode="ink">
                <msink:context xmlns:msink="http://schemas.microsoft.com/ink/2010/main" type="inkWord" rotatedBoundingBox="20399,15189 20917,15193 20913,15575 20395,15570"/>
              </emma:interpretation>
              <emma:one-of disjunction-type="recognition" id="oneOf26">
                <emma:interpretation id="interp30" emma:lang="" emma:confidence="0">
                  <emma:literal>O</emma:literal>
                </emma:interpretation>
                <emma:interpretation id="interp31" emma:lang="" emma:confidence="0">
                  <emma:literal>o</emma:literal>
                </emma:interpretation>
                <emma:interpretation id="interp32" emma:lang="" emma:confidence="0">
                  <emma:literal>°</emma:literal>
                </emma:interpretation>
                <emma:interpretation id="interp33" emma:lang="" emma:confidence="0">
                  <emma:literal>0</emma:literal>
                </emma:interpretation>
                <emma:interpretation id="interp34" emma:lang="" emma:confidence="0">
                  <emma:literal>º</emma:literal>
                </emma:interpretation>
              </emma:one-of>
            </emma:emma>
          </inkml:annotationXML>
          <inkml:trace contextRef="#ctx0" brushRef="#br0" timeOffset="-315612.2506">-9163 380 624 0,'0'0'165'0,"0"0"5"16,0 0-18-16,-136 6 2 15,104 14-12-15,7 11-64 16,12 12-42-16,13 10 8 16,0 9 29-16,38-3 8 0,11-13 17 15,15-16 17-15,10-21 15 16,9-9-8-16,-4-22-10 16,-20-16-21-16,-13-4-13 15,-21-6-17-15,-25 0-32 16,-8-2-29-16,-33 4-65 15,-21 3-94-15,5 16-153 16,19 10-343-16</inkml:trace>
        </inkml:traceGroup>
        <inkml:traceGroup>
          <inkml:annotationXML>
            <emma:emma xmlns:emma="http://www.w3.org/2003/04/emma" version="1.0">
              <emma:interpretation id="{C62C4978-5A5E-4B5E-92D7-89E332221BF1}" emma:medium="tactile" emma:mode="ink">
                <msink:context xmlns:msink="http://schemas.microsoft.com/ink/2010/main" type="inkWord" rotatedBoundingBox="21924,15379 22176,15382 22175,15418 21923,15415"/>
              </emma:interpretation>
            </emma:emma>
          </inkml:annotationXML>
          <inkml:trace contextRef="#ctx0" brushRef="#br0" timeOffset="-315318.8924">-7843 567 1134 0,'0'0'290'16,"0"0"-33"-16,0 0-111 16,0 0-60-16,0 0-69 15,141 16-17-15,-87-30-137 0,3-7-261 0</inkml:trace>
        </inkml:traceGroup>
        <inkml:traceGroup>
          <inkml:annotationXML>
            <emma:emma xmlns:emma="http://www.w3.org/2003/04/emma" version="1.0">
              <emma:interpretation id="{ECFB0938-12E1-44E1-93C8-017F5F238B8A}" emma:medium="tactile" emma:mode="ink">
                <msink:context xmlns:msink="http://schemas.microsoft.com/ink/2010/main" type="inkWord" rotatedBoundingBox="22977,15318 24978,15338 24978,15429 22977,15409"/>
              </emma:interpretation>
            </emma:emma>
          </inkml:annotationXML>
          <inkml:trace contextRef="#ctx0" brushRef="#br0" timeOffset="-315154.2769">-6790 576 385 0,'0'0'738'16,"0"0"-611"-16,0 0-50 16,0 0-77-16,103-7-48 15,-44-8-243-15,1-1-198 0</inkml:trace>
          <inkml:trace contextRef="#ctx0" brushRef="#br0" timeOffset="-315025.4723">-6106 550 760 0,'0'0'110'16,"0"0"-29"-16,0 0-29 16,0 0 66-16,133 9-118 15,-76-23-92-15,-8-3-277 0</inkml:trace>
          <inkml:trace contextRef="#ctx0" brushRef="#br0" timeOffset="-314899.7828">-5345 558 546 0,'0'0'270'16,"0"0"-202"-16,105 13 20 16,-42-13-79-16,7 0-9 0,49-21-199 15,-16-3 128-15,-6 2-290 16</inkml:trace>
        </inkml:traceGroup>
        <inkml:traceGroup>
          <inkml:annotationXML>
            <emma:emma xmlns:emma="http://www.w3.org/2003/04/emma" version="1.0">
              <emma:interpretation id="{25D603B9-7806-46A0-A8E9-584BDCB635F8}" emma:medium="tactile" emma:mode="ink">
                <msink:context xmlns:msink="http://schemas.microsoft.com/ink/2010/main" type="inkWord" rotatedBoundingBox="25601,15097 27349,15114 27345,15611 25596,15594"/>
              </emma:interpretation>
            </emma:emma>
          </inkml:annotationXML>
          <inkml:trace contextRef="#ctx0" brushRef="#br0" timeOffset="-314762.6277">-4168 485 364 0,'0'0'209'0,"0"0"-101"16,119 16-26-16,-70-11-14 16,-1 0-68-16,4-2-16 15,5-2-53-15,37-1 20 0,-15 0-33 16,-3 0-200-16</inkml:trace>
          <inkml:trace contextRef="#ctx0" brushRef="#br0" timeOffset="-313818.1462">-2834 281 584 0,'0'0'185'16,"0"0"-26"-16,0 0 3 15,0 0-3-15,0 0-63 16,0 0-28-16,0 0-23 0,-135 51 4 15,105-19 11 1,3 4-6-16,-3 11-9 0,14 3 6 16,8 5 12-16,8 1-9 15,16-3-12-15,25-5 5 16,13-11 12-16,35-17 2 16,-2-12-17-16,7-8-8 15,1-18 0-15,-25-17 15 16,-13-7 6-16,-11-3 7 15,-35-7-2-15,-11-4-32 16,-49-8-30-16,-56-5-12 16,-44 8-44-16,6 19-53 15,2 27-83-15,52 15-128 16,43 0-602-16</inkml:trace>
        </inkml:traceGroup>
      </inkml:traceGroup>
    </inkml:traceGroup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3:14.4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16578E-FE97-40F6-9D82-1E0E46A75EE9}" emma:medium="tactile" emma:mode="ink">
          <msink:context xmlns:msink="http://schemas.microsoft.com/ink/2010/main" type="writingRegion" rotatedBoundingBox="1336,11040 1920,16824 766,16941 183,11157"/>
        </emma:interpretation>
      </emma:emma>
    </inkml:annotationXML>
    <inkml:traceGroup>
      <inkml:annotationXML>
        <emma:emma xmlns:emma="http://www.w3.org/2003/04/emma" version="1.0">
          <emma:interpretation id="{9C8CAB3D-30B0-45E6-9CB0-9B929DC3F8FA}" emma:medium="tactile" emma:mode="ink">
            <msink:context xmlns:msink="http://schemas.microsoft.com/ink/2010/main" type="paragraph" rotatedBoundingBox="1336,11040 1920,16824 766,16941 183,11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13B34F-6739-42CF-BDCE-3862BABA9385}" emma:medium="tactile" emma:mode="ink">
              <msink:context xmlns:msink="http://schemas.microsoft.com/ink/2010/main" type="line" rotatedBoundingBox="1336,11040 1920,16824 766,16941 183,11157"/>
            </emma:interpretation>
          </emma:emma>
        </inkml:annotationXML>
        <inkml:traceGroup>
          <inkml:annotationXML>
            <emma:emma xmlns:emma="http://www.w3.org/2003/04/emma" version="1.0">
              <emma:interpretation id="{D69B56A5-BBF8-4452-AE39-E047E51832EA}" emma:medium="tactile" emma:mode="ink">
                <msink:context xmlns:msink="http://schemas.microsoft.com/ink/2010/main" type="inkWord" rotatedBoundingBox="1336,11040 1474,12406 320,12523 183,111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-28966-2512 971 0,'0'0'352'16,"0"0"-104"-16,0 0-60 15,0 0-54-15,40-116-41 0,-32 97 9 16,-2 9 1-16,-6 4-18 16,0 6-62-16,0 0-23 15,3 19-35-15,5 6 27 16,-3 5 7-16,-2-1 0 15,2-5-16-15,-2-5-20 16,2-10-66-16,3-9-85 16,1-9-47-16,-7-13-304 0</inkml:trace>
          <inkml:trace contextRef="#ctx0" brushRef="#br0" timeOffset="280.8381">-28766-2788 456 0,'0'0'362'0,"0"0"-51"16,0 0-65-16,5 93-10 15,4-58-117-15,7-1-12 16,0-6 6-16,0-10-43 16,9-9-10-16,-1-9 0 15,6 0-1-15,-6-7-28 16,9-10-31-16,-9 0-4 15,-8 4-6-15,-8 10 1 16,6 3-12-16,-12 0-17 16,4 16-7-16,-3 10 25 15,-3 4 10-15,0 3-59 16,0 14-95-16,0-8-319 16,0-10-679-16</inkml:trace>
          <inkml:trace contextRef="#ctx0" brushRef="#br0" timeOffset="-574.9751">-29483-3683 325 0,'0'0'642'0,"0"0"-362"16,0 0-7-16,0 0-91 15,0 0-89-15,0 0-81 0,0 0-11 16,0 0-1 0,0 105 12-16,3-38 5 0,2 5 5 15,-5 0-20-15,0-9 14 16,0-13-2-16,0-15-2 15,0-11 4-15,0-13-5 16,0-7-10-16,0-4 34 16,0-9 21-16,0-17-25 15,-16-15-31-15,0-7-14 16,-6-9-3-16,-2-4-19 16,15 0 3-16,1 4 6 15,8 8-18-15,0 9 45 0,8 12 12 16,17 10-3-16,-1 8 16 15,9 10-9-15,-4 0 0 16,12 24-4-16,-3 8-4 16,-6 4 0-16,-7 9-8 15,4 1-24-15,-12 0 13 16,-9-2-10-16,-8-6-38 16,0-3-98-16,-22-9-221 15,-2-14-324-15</inkml:trace>
          <inkml:trace contextRef="#ctx0" brushRef="#br0" timeOffset="-1285.0216">-28593-3629 1214 0,'0'0'377'0,"0"0"-123"15,0 0-173-15,0 0-55 16,0 0-26-16,127-60-77 15,-94 57-112-15,-20 3-452 0</inkml:trace>
          <inkml:trace contextRef="#ctx0" brushRef="#br0" timeOffset="-1903.6143">-29115-3372 819 0,'0'0'524'0,"0"0"-271"16,0 0-11-16,0 0 10 15,0 0-134-15,0 0-68 16,92-105 7-16,-73 70-3 15,-6 6-2-15,-2 6-4 0,-5 8-1 16,-6 10 7-16,0 3-27 16,0 2-27-16,0 0-9 15,0 15-28-15,0 15 10 16,0 10 18-16,8 4 9 16,0 0 1-16,0-5-1 15,0-9-1-15,-8-8-44 16,8-5-41-16,0-10-75 15,6-7-89-15,-3-4-118 16,2-12-408-16</inkml:trace>
          <inkml:trace contextRef="#ctx0" brushRef="#br0" timeOffset="-1491.477">-28642-3623 584 0,'0'0'270'16,"0"0"-31"-16,0 0-44 16,0 0-40-16,0 0-72 15,0 0-54-15,0 0-16 16,0 23 21-16,0-5 8 15,3 4 2-15,5 2-15 0,0 3-7 16,6-1-12 0,-6 3-3-16,0-4 2 0,0-3 9 15,0 1-8-15,-8-7-4 16,9-3 0-16,-4-2-6 16,-5-2 2-16,0-3-1 15,0 1-1-15,0 2 1 16,-5 1-1-16,-4 1 0 15,1-2 1-15,0 0-1 16,0 1 0-16,0-5-20 16,8-3-44-16,0-2-146 15,0 0-174-15,0-7-644 0</inkml:trace>
          <inkml:trace contextRef="#ctx0" brushRef="#br0" timeOffset="-428.8533">-29499-3329 1024 0,'0'0'275'16,"0"0"-89"-16,0 0-81 15,138-22-105-15,-92 11-67 16,-6 3-567-16</inkml:trace>
        </inkml:traceGroup>
        <inkml:traceGroup>
          <inkml:annotationXML>
            <emma:emma xmlns:emma="http://www.w3.org/2003/04/emma" version="1.0">
              <emma:interpretation id="{38864C8E-267A-447B-92D6-A962606AFB6B}" emma:medium="tactile" emma:mode="ink">
                <msink:context xmlns:msink="http://schemas.microsoft.com/ink/2010/main" type="inkWord" rotatedBoundingBox="1179,13080 1226,13550 827,13590 779,131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3.9664">-28966-1506 1026 0,'0'0'370'0,"0"0"-90"16,0 0-71-16,0 0-52 16,0 0-54-16,0 0 16 15,16-94-37-15,-8 66-19 16,-8 3 29-16,8 0-29 16,-8 7-20-16,0 5-16 15,0 6-5-15,0 3-4 16,0 4-18-16,0 0-19 15,0 6-13-15,8 21 4 16,6 10 22-16,-6 9 6 16,3 6 0-16,2 0 0 0,-2-8-38 15,3-7-74 1,-6-11-66-16,8-23-85 0,0-3-260 16,-2-3-306-16</inkml:trace>
          <inkml:trace contextRef="#ctx0" brushRef="#br0" timeOffset="1226.3952">-28704-1642 1020 0,'0'0'338'0,"0"0"-98"16,0 0-74-1,0 0-65-15,0 0-60 0,0 0-41 16,0 0-1-16,71 35-5 15,-63-9 6-15,-6-1 0 16,-2 3 1-16,6-2 10 16,-6-2 0-16,3-6-5 15,2-5-6-15,3-4 1 16,8-1 35-16,-8 0 31 16,9 1-14-16,-9 1-34 15,-8 3 0-15,0 6-12 16,-3 5-5-16,-19 2-2 0,-10-3-13 15,2-7-138 1,3-6-187-16,5-9-950 0</inkml:trace>
        </inkml:traceGroup>
        <inkml:traceGroup>
          <inkml:annotationXML>
            <emma:emma xmlns:emma="http://www.w3.org/2003/04/emma" version="1.0">
              <emma:interpretation id="{61B12B19-C956-4684-A667-116405C53F38}" emma:medium="tactile" emma:mode="ink">
                <msink:context xmlns:msink="http://schemas.microsoft.com/ink/2010/main" type="inkWord" rotatedBoundingBox="1417,14687 1532,15830 1016,15882 901,147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88.8274">-28744 66 804 0,'0'0'315'16,"0"0"51"-16,0 0-98 15,0 0-103-15,0 0-53 16,40-111 9-16,-24 84-13 15,-10 5-33-15,-3 6-18 16,2 11-27-16,-5 5-30 16,3 0-34-16,2 21-51 15,3 8 39-15,3 9 32 16,-3 5 13-16,0 0-10 16,0-6-23-16,1-6-66 15,-4-16-102-15,3-12-121 0,0-3-321 16</inkml:trace>
          <inkml:trace contextRef="#ctx0" brushRef="#br0" timeOffset="2653.328">-28363-128 1023 0,'0'0'300'16,"0"0"-77"-16,0 0-118 0,0 0-105 15,0 0-13 1,0 0-181-16,0 0-573 0</inkml:trace>
          <inkml:trace contextRef="#ctx0" brushRef="#br0" timeOffset="2448.3673">-28449-113 879 0,'0'0'250'0,"0"0"-114"15,0 0-45-15,0 0 4 16,0 0-7-16,-9 111-22 16,39-89-9-16,-5-1-21 15,-1 2-4-15,-8 0-10 16,0-1-4-16,-7-4-2 0,-1 0 10 16,-8-2-26-16,0-3 0 15,-25-12-54-15,1-1-179 16,0 0-378-16</inkml:trace>
          <inkml:trace contextRef="#ctx0" brushRef="#br0" timeOffset="3089.0854">-28766 890 795 0,'0'0'336'15,"0"0"9"-15,0 0-36 16,0 0-82-16,0 0-145 15,54-114-5-15,-38 67 2 16,6 7-10-16,-14 9-16 16,0 10-9-16,-5 10-21 0,-3 9-23 15,0 2 0-15,8 5-37 16,0 20-14-16,0 10 32 16,9 8 7-16,-4 2 12 15,-13 2-36-15,8-5-19 16,-8-7-61-16,8-17-82 15,-8-10-152-15,0-8-467 0</inkml:trace>
          <inkml:trace contextRef="#ctx0" brushRef="#br0" timeOffset="3374.365">-28449 620 682 0,'0'0'347'0,"0"0"-30"16,0 0-185-16,0 95 12 16,0-72-70-16,16-7-21 15,-3-7-23-15,4-9 16 16,-1 0 14-16,0-8-15 16,0-5-17-16,-8 3-8 15,1 3 11-15,-1 7-1 16,0 0-29-16,-3 13 27 15,6 13-22-15,3 8-4 16,-4 3-4-16,4 1-25 0,-6 14-61 16,0-13-121-16,-8-6-432 0</inkml:trace>
        </inkml:traceGroup>
        <inkml:traceGroup>
          <inkml:annotationXML>
            <emma:emma xmlns:emma="http://www.w3.org/2003/04/emma" version="1.0">
              <emma:interpretation id="{5B708885-268A-4D66-8235-474A30E66C37}" emma:medium="tactile" emma:mode="ink">
                <msink:context xmlns:msink="http://schemas.microsoft.com/ink/2010/main" type="inkWord" rotatedBoundingBox="1337,16454 1380,16879 934,16924 891,16499"/>
              </emma:interpretation>
              <emma:one-of disjunction-type="recognition" id="oneOf3"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ª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3923.4109">-28855 1869 204 0,'0'0'1010'0,"0"0"-703"16,0 0-53-16,0 0-15 16,0 0-103-16,0 0-81 15,24-131 4-15,-16 94-7 16,0 13-15-16,-8 9 4 15,8 11-36-15,-2 4-5 16,-3 4-32-16,2 20 3 16,6 8 14-16,5 4 15 15,-2 3-7-15,-4-2-20 16,4-4-55-16,-6-8-85 16,0-13-84-16,0-6-289 0,0-6-427 15</inkml:trace>
          <inkml:trace contextRef="#ctx0" brushRef="#br0" timeOffset="4282.3531">-28577 1655 993 0,'0'0'220'0,"0"0"-13"15,0 0-57-15,0 0-66 16,0 0-52-16,0 0-18 16,0 0 10-16,103-11-3 0,-95 26-5 15,0 6-6-15,-8 4 9 16,0 1-1-16,0 1 14 16,0-3-12-16,0-5 21 15,0-5-26-15,0-3-15 16,0-3 0-16,22-1 16 15,-11 1 16-15,2 5-14 16,-4 3-5-16,-7 6 38 16,-2 4-14-16,-2 5-18 15,-15 3-19-15,-12-7-24 16,-12-4-113-16,11-8-253 16,6-11-998-16</inkml:trace>
        </inkml:traceGroup>
      </inkml:traceGroup>
    </inkml:traceGroup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2:50.4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0C5B59-7F43-4938-86F0-3605CA0E4AE3}" emma:medium="tactile" emma:mode="ink">
          <msink:context xmlns:msink="http://schemas.microsoft.com/ink/2010/main" type="inkDrawing" rotatedBoundingBox="1245,13255 3317,13129 3320,13167 1247,13292" semanticType="underline" shapeName="Other">
            <msink:sourceLink direction="with" ref="{3FC8CD2B-1F13-486B-BEAD-1FCB75B1CC9A}"/>
          </msink:context>
        </emma:interpretation>
      </emma:emma>
    </inkml:annotationXML>
    <inkml:trace contextRef="#ctx0" brushRef="#br0">-26447-1667 576 0,'0'0'214'16,"0"0"-26"-16,0 0 34 0,0 0 9 16,0 0-51-16,0 0-30 15,0 0-14-15,-19 0-61 16,14-4-20-16,-3 0-2 16,-1 2-13-16,-1 0 4 15,-4 1-10-15,-10-2-9 16,2 3-10-16,-2-1 1 15,-9 1-10-15,-7 0 0 16,-6 0 3-16,-3 0-8 16,0 1 0-16,-5 5 11 15,-3 0 3-15,3-1 5 16,-11 1 7-16,0-3 3 16,-5 4-9-16,-9-2 2 15,15-1-21-15,-15-1 8 0,14 0-10 16,-5 1 5-16,8 0-4 15,5 1-2-15,3-1 1 16,5 2 0-16,0 0 4 16,-5 1-2-16,0-1-1 15,-3-3 9-15,0 0-9 16,-5-3 8-16,5 0 3 16,0 0-10-16,3 3-1 15,0-2-1-15,5 3 9 16,9 1-8-16,-1 1 9 15,3-1 1-15,14-3 7 16,10 2 4-16,4-4 0 0,4 0 4 16,6 0-11-16,0 0-15 15,0 0-11-15,8 0-75 16,46-6-72-16,1-5-135 16,18-2-294-16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0:16.7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9D44A88-EDB8-451B-9A85-A0DDFDCF25FC}" emma:medium="tactile" emma:mode="ink">
          <msink:context xmlns:msink="http://schemas.microsoft.com/ink/2010/main" type="inkDrawing" rotatedBoundingBox="11417,16011 15414,16108 15402,16611 11405,16515" semanticType="callout" shapeName="Other">
            <msink:sourceLink direction="with" ref="{B1D2D020-B8BD-4303-8568-1EC403389590}"/>
            <msink:sourceLink direction="with" ref="{106167B2-C137-4A8F-890A-88C14F4D367E}"/>
          </msink:context>
        </emma:interpretation>
      </emma:emma>
    </inkml:annotationXML>
    <inkml:trace contextRef="#ctx0" brushRef="#br0">-1 25 479 0,'0'0'103'0,"0"0"35"16,0 0-22-16,0 0-17 16,0 0-22-16,0 0 10 15,0 0 5-15,2-27 8 0,-2 27-27 16,0 0-8-1,0 0-7-15,0 0-11 0,0 0-7 16,0 0-9-16,0 0-12 16,0 0 0-16,0 0-19 15,0 0 1-15,6 0 0 16,-4 0-1 0,12 13 29-16,-6 0-8 15,0-1-4-15,8 3-4 16,-2-1 5-16,-3-1-9 15,2 3 1-15,-5-2 4 16,3 1 4-16,3 0-8 16,-3-2-4-16,2 1 3 15,-5 1 1-15,8 0-10 0,1 2 13 0,-4-2-7 16,3-1 3-16,1 1 0 16,-1 0 2-16,-8-2 0 15,8-1-10-15,1 2 1 16,-1-4 6-1,0 3-7-15,-2-1 5 16,2-2 2-16,0 0 3 0,-8-1 0 0,8 1 3 16,-8-5-7-1,9 2-1-15,-4-1 0 0,-2-1-5 16,3-1 9-16,-4 2-2 16,7-4-7-16,-4 1 0 15,3 1 7-15,1-2-7 16,4 0 6-1,-4-1-5-15,-1 2-1 16,3-2 5-16,-3-1-5 16,6 0 0-16,-1 0-1 15,-2 0 1-15,6 0 1 16,-4 0-1-16,-5 0 7 16,9 0-8-16,-1 0 0 15,-8-1-1-15,6-3 0 0,-3 2 1 16,3-2 2-16,-6 0-1 15,8 1 1-15,-2-3-1 16,-3 2-1-16,2-1 0 0,-4 1-1 16,7-1 1-16,-2-1 0 15,-3 3 1-15,-3-3-1 16,6 2 1 0,-6 1-1-1,8-1 0-15,-8 2 0 0,1 2 0 16,-1-2 0-16,0 2 0 15,0-1 0-15,-2-2 2 16,2 2-1-16,8-2 1 16,-2 2-2-16,-3-1 1 15,3-1 0-15,-6 3 0 0,8-3 1 16,-2 3-1-16,-6 0-1 16,0 0 0-16,1 0 0 15,-1 0 0-15,0 0-1 16,0 0 1-16,-2 0-1 15,2 3-1-15,-5 3 2 16,2 2-1-16,4 1 0 0,-1 3 1 16,0 0 1-16,0 2 6 0,6-2 3 31,-6 3-10-31,-5-2 11 0,5 2-5 16,-2-2-4-16,-3-2-1 15,-3 0 0-15,-3-4-1 16,3 0 1-16,0 1 0 15,-8-4 0-15,9 0-1 16,-9-1 0-16,8 0 0 16,-8 0 0-1,8-2 0-15,-8 2 0 0,5-2 0 16,-5-1 0-16,0 0 0 16,3 0 0-16,-3 0-1 15,5 0-6-15,-2 0 7 0,5 0 0 16,0 0 18-16,6-5-1 15,-3-3-15-15,2-1 7 16,-5-3-9-16,8 2 0 16,-7-1 11-16,7-4-10 15,-3 2 0-15,-2-2-1 16,-3 3 1 0,6-2-1-16,-3 4 0 15,2 0 0-15,-5 1-1 16,0 2-1-16,9 1 1 15,-4 2 1-15,-2-2-7 16,3 3 6-16,-4 0-4 0,4 0 5 16,-3 2 6-1,-3 1-6-15,5 0-1 0,-4 0 0 0,7 0 1 16,0 0-1-16,0 5 2 16,6 3-1-16,-6 0 7 15,3 4-5-15,-5-1 6 16,10 0-8-16,-2 0 0 15,-3-1 6-15,2 0-5 16,-2 1 0-16,3-1 0 0,-6-1 0 16,8-3 0-16,-2 3 0 15,-3-2 0-15,3-2-1 16,-6 1 1-16,8-3-1 16,1 1 1-16,-9 0 0 15,5 0-1-15,-2-2 0 16,-5 1 1-1,2 0 5-15,8-2-5 16,-7 1-1-16,4 0 1 16,-2-1-1-16,3-1 1 0,2 3 0 15,1-2-1 1,-1 2 0-16,-2-2 0 0,2 1 0 16,0 0 2-16,-2-2-1 15,2 0 0-15,3 0-1 0,-5 0-6 16,11 0 6-16,-1 0 5 15,-2 0-5-15,2 0-1 16,-2 0 0-16,-3 0 1 16,-3 0-6-16,-2 0-18 15,2 0 14-15,1-4-2 16,-1 0 2 0,1 0 9-16,-4-1-6 15,4 0-1-15,-4-1 7 16,4-1-8-16,-7 1 9 15,7-1 0-15,-4 0-1 16,4-3-1-16,5 1-3 16,-6-2 5-16,0 0 0 0,1 2 0 15,-1-3 0-15,-2 3-9 0,-3 2 9 16,2-2 0 0,-2-1 0-16,3 1 0 0,-6 0 0 15,6-2 0-15,-3 2 0 16,-3-3 0-16,6 2-1 15,-6 0 1-15,0 1-19 16,0-1 14 0,-2 4 5-16,2-5 0 15,0 3 2-15,1-3-2 16,-7-1 0-16,4 3 10 16,2-1 4-16,-2 0-6 15,-4 3 0-15,4-1-6 16,-3 1 7-16,-3 1 3 15,0-3-1-15,0 4 10 0,-2-1 5 16,-4 2-3-16,4 1 5 16,-4 1 0-16,-2 1-6 15,0 1-6-15,0-3-16 16,0 3-12-16,-2 0-72 16,-31 0-111-16,1 0-373 15,-6 0-627-15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0:18.3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159029-F82F-4313-8E82-4E4319C28AD1}" emma:medium="tactile" emma:mode="ink">
          <msink:context xmlns:msink="http://schemas.microsoft.com/ink/2010/main" type="inkDrawing" rotatedBoundingBox="7727,17109 12108,16485 12170,16915 7788,17539" semanticType="callout" shapeName="Other">
            <msink:sourceLink direction="with" ref="{B1D2D020-B8BD-4303-8568-1EC403389590}"/>
            <msink:sourceLink direction="with" ref="{D67E65EF-AA85-476B-99FF-667287854005}"/>
          </msink:context>
        </emma:interpretation>
      </emma:emma>
    </inkml:annotationXML>
    <inkml:trace contextRef="#ctx0" brushRef="#br0">4336-1 348 0,'0'0'133'16,"0"0"-1"-16,0 0-5 15,0 0 8-15,0 0 31 16,0 0-35-16,0 0-52 0,0-17-13 16,0 17 7-1,0 0-17-15,0 0-18 0,0 0-19 16,0 0-9-16,0 0-10 15,-2 0-1-15,-4 7 1 0,3 8 1 16,-5 4 22-16,0 3-1 16,3 2 11-16,-3 1-2 15,0 1-11-15,-1 4-4 16,1-2-10-16,3 1-3 16,2-1-2-16,-2-2 6 15,5 0-6 1,-3 0-1-16,-2 0 2 15,5-3 9-15,0-2-9 16,-3-2 5-16,-2-7 2 16,2 0-9-16,3-6 1 15,-6-5 5-15,6 1-4 16,-2-2 12-16,-4 0 2 16,-2 0 21-16,-3 0-8 0,-5 0-1 15,-5 0-12-15,-4 0 9 16,1 0-12-16,-9 0 0 0,-5 0-6 15,1 0-6-15,-7 0-1 16,-10 0 0-16,-3 0 0 16,-5 0 0-1,-3 3 1-15,-5 3-2 0,-11 1 1 0,2 1 0 16,-13 1 0-16,3 1 0 16,-22 4 10-16,-16 1-10 15,-17 2-1-15,-5 1-1 16,6 0 1-16,16 0-18 15,8-1 19-15,0 0 11 16,-3 1-4 0,-3-1-7-16,6 0 0 15,-2-3 0-15,2-1-3 16,-6 0 3-16,6-3 0 16,0 1 3-16,5 0 3 15,-5 2-6-15,8 0 0 16,3 0 0-16,11 1 0 15,26-6 1-15,6 0 7 0,8 1-2 16,-10-2-5-16,-14 1 9 16,2 4 6-16,6-3-14 15,3-1 6-15,13-3 3 0,8 0 8 16,3-1-18 0,25-1 30-16,4-3-3 0,7 0 14 31,4 0 16-31,6 0-36 0,0 0-11 15,0 0-11-15,0 0-6 16,0 0-13-16,0 0-15 16,6 0-42-16,18-4-94 15,0-9-76-15,6-2-588 0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0:21.0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39AA976-33EC-42B0-A585-6737FB63D034}" emma:medium="tactile" emma:mode="ink">
          <msink:context xmlns:msink="http://schemas.microsoft.com/ink/2010/main" type="writingRegion" rotatedBoundingBox="5967,16232 26329,16840 26267,18917 5905,18309"/>
        </emma:interpretation>
      </emma:emma>
    </inkml:annotationXML>
    <inkml:traceGroup>
      <inkml:annotationXML>
        <emma:emma xmlns:emma="http://www.w3.org/2003/04/emma" version="1.0">
          <emma:interpretation id="{EAA3F93C-BBEB-4138-87CF-238572B07C49}" emma:medium="tactile" emma:mode="ink">
            <msink:context xmlns:msink="http://schemas.microsoft.com/ink/2010/main" type="paragraph" rotatedBoundingBox="6025,16261 12225,16220 12230,17041 6031,17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BCF8C-C27C-4871-BFBE-BF60E1C112AC}" emma:medium="tactile" emma:mode="ink">
              <msink:context xmlns:msink="http://schemas.microsoft.com/ink/2010/main" type="inkBullet" rotatedBoundingBox="6025,16308 6403,16305 6406,16765 6029,1676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0 0 367 0,'0'0'681'0,"0"0"-523"16,0 0 3-16,0 0-21 15,0 0-76-15,0 0-59 0,0 0 5 16,22 45 39-16,-14-17 20 16,0 5-22-16,-5 4-8 15,10 4 14-15,-10 1-11 16,5-3-11-16,-3-4-22 16,4-5 1-16,-9-7-4 15,2-4 1 1,-2-8-6-16,0-5-1 15,0-3 1-15,0-3 18 16,0 0 34-16,0 0 27 16,0 0-7-16,0 0-14 15,0-9-25-15,-2-4-28 0,-7-2-5 16,9-1-1-16,0-3-22 16,0 1-3-16,0 0 6 0,17-1-8 15,7 3 15-15,14 3 6 16,-6 3 5-16,9 3-8 15,-3 4 8-15,-3 3 1 16,-5 0-2-16,-14 3 1 16,8 8-13-16,-16 5 13 15,-2 3-10 1,-6 5-1-16,0 2 4 16,-14 1 8-16,-18 3 12 0,10-4-11 15,-10-2 0-15,-1-6-1 16,1-5 6-16,2-7-5 15,3-6-1-15,3 0-13 0,-6 0-46 16,22-11-30 0,0-2-81-16,8-6-72 15,24 5-349-15,0 1-90 0</inkml:trace>
      </inkml:traceGroup>
      <inkml:traceGroup>
        <inkml:annotationXML>
          <emma:emma xmlns:emma="http://www.w3.org/2003/04/emma" version="1.0">
            <emma:interpretation id="{E35DE3F8-DC1B-4A7C-8154-82AE5F820CF3}" emma:medium="tactile" emma:mode="ink">
              <msink:context xmlns:msink="http://schemas.microsoft.com/ink/2010/main" type="line" rotatedBoundingBox="6555,16258 12225,16220 12230,17041 6561,17079"/>
            </emma:interpretation>
          </emma:emma>
        </inkml:annotationXML>
        <inkml:traceGroup>
          <inkml:annotationXML>
            <emma:emma xmlns:emma="http://www.w3.org/2003/04/emma" version="1.0">
              <emma:interpretation id="{DB950138-54B4-4A4D-BD4B-39893951AE36}" emma:medium="tactile" emma:mode="ink">
                <msink:context xmlns:msink="http://schemas.microsoft.com/ink/2010/main" type="inkWord" rotatedBoundingBox="6555,16258 7439,16252 7443,16815 6559,168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32.54">747-51 664 0,'0'0'237'16,"0"0"54"-16,40 96-67 15,-18-50-71-15,-6 4-32 16,1 4-37-16,7 3-24 16,-8-2-27-16,0-2-23 0,1-8-10 15,-1-6-19-15,-3-9-29 16,-13-10-21-16,8-9-55 15,-8-11-98-15,0-1-110 16,-8-16-565-16</inkml:trace>
          <inkml:trace contextRef="#ctx0" brushRef="#br0" timeOffset="1032.9096">752 249 734 0,'0'0'280'0,"0"0"-81"16,0 0 41-16,119 0-107 0,-70-3-80 15,0-2-34-15,5-3-19 16,-5 5-83-16,7 1-180 16,-15 0-252-16,-3 2-282 0</inkml:trace>
          <inkml:trace contextRef="#ctx0" brushRef="#br0" timeOffset="1333.6314">1415 152 682 0,'0'0'331'16,"0"0"-33"-16,0 0-54 15,0 0-52-15,0 0-82 16,-130-12-28-16,106 12-43 0,2 9-39 15,6 7 0-15,13 4-23 16,3 2 0-16,0 7 21 0,19-2 2 16,11 3 0-16,-3-1 19 15,3 0 10-15,-8-4-5 16,-6-1-17-16,-8-6 5 16,-8-1 7-16,0-4-8 0,-30-4 14 15,-2-1-19-15,-17-6-6 16,3-2-71-16,-3 0-101 15,11 0-106-15,14-6-541 0</inkml:trace>
          <inkml:trace contextRef="#ctx0" brushRef="#br0" timeOffset="563.1066">530 13 1401 0,'0'0'250'16,"0"0"-142"-16,0 0-8 15,0 0-100-15,0 0-92 16,0 0-123-16,0 0-610 0</inkml:trace>
          <inkml:trace contextRef="#ctx0" brushRef="#br0" timeOffset="384.7273">549 272 365 0,'0'0'219'0,"0"0"25"16,0 0 24-16,0 0-38 16,0 0-59-16,0 0-50 0,0 0-61 15,0 15-25-15,0 0 20 16,0 6 36-16,0 7-22 15,0 4-14-15,0 1-7 0,0-1-30 16,6-6-17 0,-4-3-1-16,4-7-36 0,2-16-106 31,0 0-93-31,8 0-335 0</inkml:trace>
        </inkml:traceGroup>
        <inkml:traceGroup>
          <inkml:annotationXML>
            <emma:emma xmlns:emma="http://www.w3.org/2003/04/emma" version="1.0">
              <emma:interpretation id="{5A0F3B2F-13E3-4650-9091-89F09E57FEB8}" emma:medium="tactile" emma:mode="ink">
                <msink:context xmlns:msink="http://schemas.microsoft.com/ink/2010/main" type="inkWord" rotatedBoundingBox="7803,16525 8986,16517 8990,17063 7806,170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03.8779">1913 332 514 0,'0'0'257'16,"0"0"62"-16,0 0-35 16,0 0-106-16,0 0-35 15,0 0-17-15,0 0-30 0,-30-70-13 16,14 58-31-16,0 4-30 15,-3 5-4-15,-3 3-18 16,6 0 0-16,8 7-9 16,2 10-5-16,4 4-6 15,2 1 12-15,0 0-21 16,16-4-30-16,0-1 3 0,14-8-4 31,-11-2 11-31,5-5 28 0,-2 0 20 16,-14-2 1-16,8 2 7 15,-2 2 13-15,-6 5 11 16,0 4 12-16,-5 7-16 16,2 8 0-16,-5 7-2 15,0 6-14-15,0 3-5 16,-5 0-6-16,2-1-1 0,-2-6-72 16,-4-7-69-16,7-8-89 15,2-15-338-15</inkml:trace>
          <inkml:trace contextRef="#ctx0" brushRef="#br0" timeOffset="2151.3162">1848 483 641 0,'0'0'629'15,"0"0"-378"1,0 0-30-16,0 0 2 16,0 0-100-16,143-29-57 15,-102 15-35-15,0 0-31 16,-4 0-21-16,-9 4-61 16,-7-7-155-16,-5 4-134 15,-2-2-672-15</inkml:trace>
          <inkml:trace contextRef="#ctx0" brushRef="#br0" timeOffset="2711.254">2213 241 588 0,'0'0'127'0,"0"0"58"16,0 0-2-16,0 0-63 0,0 0 3 15,0 0-28-15,106 112-33 16,-90-91-12-16,0-3-26 0,1-5-8 16,-1-6 0-16,-3-4 21 15,-5-3 27-15,9 0 4 16,-4-4-8-16,-5-11-17 15,0-2-7-15,1-1 13 16,-7 1-21-16,4 3-12 16,-4 3-10-16,6 1-6 0,9 7 0 15,4-1-21-15,12 4 3 16,5 0-17-16,10-2-6 16,1-1-4-16,8-5-15 15,-3-3 4-15,-8-2 21 16,-14-2 5-16,-7 2 14 15,-9 2 0 1,-16 1 3-16,0 5 12 16,-24 4 1-16,-1 1 1 15,-4 1 19-15,2 20 14 16,5 6 36-16,6 7 23 16,8 1-20-16,8 0-42 0,0 0-15 15,16-6-7-15,16-3-9 16,6-4-32-16,-5 0-48 0,7-9-69 15,-15-3-200 1,-9-7-567-16</inkml:trace>
        </inkml:traceGroup>
        <inkml:traceGroup>
          <inkml:annotationXML>
            <emma:emma xmlns:emma="http://www.w3.org/2003/04/emma" version="1.0">
              <emma:interpretation id="{B1D2D020-B8BD-4303-8568-1EC403389590}" emma:medium="tactile" emma:mode="ink">
                <msink:context xmlns:msink="http://schemas.microsoft.com/ink/2010/main" type="inkWord" rotatedBoundingBox="11923,16507 12227,16505 12228,16670 11925,16672">
                  <msink:destinationLink direction="with" ref="{17159029-F82F-4313-8E82-4E4319C28AD1}"/>
                  <msink:destinationLink direction="with" ref="{99D44A88-EDB8-451B-9A85-A0DDFDCF25FC}"/>
                </msink:context>
              </emma:interpretation>
            </emma:emma>
          </inkml:annotationXML>
          <inkml:trace contextRef="#ctx0" brushRef="#br0" timeOffset="-1434.2315">6018 233 427 0,'0'0'165'15,"0"0"-5"-15,0 0-1 16,0 0-3-16,0 0-38 15,0 0-18-15,0 0-20 0,-5 0-32 0,-3 0-20 16,-3 3-7-16,-3 7-21 16,-2 3 6-16,5 0 1 15,-5 2 1-15,8-4 0 16,-5-2-6-16,4 0 4 16,9-3-6-16,0-5-1 15,0 4 1 1,0-5 1-16,0 0 0 15,0 0 6-15,0 0-6 16,0 0 12-16,0 0 5 0,0 0 12 0,0-8-15 31,0-3-9-31,17-1-5 16,-4-4 0-16,-5 3-1 16,3 0 0-16,3 0 1 0,-6 3 13 15,3 0-8-15,-3 1-4 16,-3 3 12-16,-2 3 2 0,2-1 6 15,-2 3 0-15,-3 1-2 16,5 0-19-16,-5 0-1 16,8 0 0-16,9 0 0 15,-1 8 9-15,0 4-9 0,0 1 18 16,1 0-11-16,-1 0 8 16,-3 0-1-16,4-3-8 15,-1 2-5-15,-3-5 0 16,-4 0 0-16,-1 1-1 15,-6-4 0-15,-2-1-13 16,0-2-9 0,0 4 2-16,-2-1 18 15,-15 1 2-15,-12 0 21 16,-1 3 4-16,-5-3 13 16,-11 0-9-16,16-2 28 0,-3-2-16 15,6-1-22-15,6 0-19 0,5 0-9 16,-1 0-130-1,17-3-441-15</inkml:trace>
        </inkml:traceGroup>
      </inkml:traceGroup>
    </inkml:traceGroup>
    <inkml:traceGroup>
      <inkml:annotationXML>
        <emma:emma xmlns:emma="http://www.w3.org/2003/04/emma" version="1.0">
          <emma:interpretation id="{98C1917D-A8F7-46D9-9BEE-0507F54FB39A}" emma:medium="tactile" emma:mode="ink">
            <msink:context xmlns:msink="http://schemas.microsoft.com/ink/2010/main" type="paragraph" rotatedBoundingBox="5936,17284 26297,17891 26267,18917 5905,18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B98BD6-347D-4032-8531-4940B45757F1}" emma:medium="tactile" emma:mode="ink">
              <msink:context xmlns:msink="http://schemas.microsoft.com/ink/2010/main" type="line" rotatedBoundingBox="5936,17284 26297,17891 26267,18917 5905,18309"/>
            </emma:interpretation>
          </emma:emma>
        </inkml:annotationXML>
        <inkml:traceGroup>
          <inkml:annotationXML>
            <emma:emma xmlns:emma="http://www.w3.org/2003/04/emma" version="1.0">
              <emma:interpretation id="{D67E65EF-AA85-476B-99FF-667287854005}" emma:medium="tactile" emma:mode="ink">
                <msink:context xmlns:msink="http://schemas.microsoft.com/ink/2010/main" type="inkWord" rotatedBoundingBox="5936,17284 8415,17358 8392,18128 5913,18054">
                  <msink:destinationLink direction="with" ref="{17159029-F82F-4313-8E82-4E4319C28AD1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67.1122">-105 1482 702 0,'0'0'253'15,"0"0"-5"-15,0 0-64 16,0 0-31-16,0 0-76 0,0 0-33 16,0 0-43-1,8 9-1-15,8 12 38 0,0 6-1 16,9 5 13-16,-9 1-2 15,8 1-13-15,0-3 9 16,-7-4-10-16,-1-6-15 0,-3-6 0 16,-4-8 8-16,-7-5 15 15,4-2 54-15,-6 0 20 16,0-7 25-16,8-16-55 16,0-6-55-1,0-6-20-15,0-4-4 16,8 5-7-16,-8 5-7 15,1 5-23-15,7 7-58 16,0 4-76-16,0 8-99 16,14 5-98-1,3 0-301-15,-4 5 116 0</inkml:trace>
          <inkml:trace contextRef="#ctx0" brushRef="#br0" timeOffset="5311.6081">557 1549 371 0,'0'0'511'15,"0"0"-259"-15,0 0-36 16,0 0-64-16,0 0-50 0,0 0-22 16,0 0-22-1,-43-20-20-15,30 20 5 0,-4 0-8 16,-7 0-35-16,11 0-6 15,-4 10 6-15,1 7 0 16,8 1 0 0,0 1-1-16,8 3-6 0,0-3-4 15,0-1 11-15,8-5-9 16,14-5 2-16,2-3 6 16,0-5 1-16,9 0 6 15,-3-17-6-15,-3-5 0 16,-6-2 1-16,-5-1-1 15,1 6 0-15,-12 4 18 16,3 6 36-16,-5 6 16 16,2 3-27-16,-2 0-30 15,5 0-13-15,0 12 20 16,9 6 0-16,4 3-11 16,-5 1-7-16,6 2-2 0,-3-2 0 15,3-2-4-15,-3-1-44 16,2-4-68-16,12-13-99 0,-4-2-332 15,-12 0-272-15</inkml:trace>
          <inkml:trace contextRef="#ctx0" brushRef="#br0" timeOffset="5678.7894">952 1526 487 0,'0'0'176'0,"0"0"42"16,0 0-28-16,0 0-73 16,49 101-6-1,-35-72-41-15,-3 1-5 16,2-3 4-16,-5-5-39 16,0-6-18-16,-8-3 4 15,0-9-5-15,0-1 5 16,0-3 37-16,0 0 47 15,0-3 19-15,0-11-58 16,0-8-39-16,0-2-21 0,0-2-1 16,0 4 0-16,0 0 0 0,17 3 0 15,-9 4 0-15,8 1 0 16,6 4-14-16,-4 1-19 16,7 2-27-16,-4-1-35 15,12 4-53-15,5 1-85 16,-11 1-97-1,-5 0-76-15</inkml:trace>
          <inkml:trace contextRef="#ctx0" brushRef="#br0" timeOffset="5994.7948">1326 1453 649 0,'0'0'668'16,"0"0"-575"-16,0 0-93 16,0 0-155-1,0 0-221-15,0 0-141 0</inkml:trace>
          <inkml:trace contextRef="#ctx0" brushRef="#br0" timeOffset="5845.6643">1375 1578 465 0,'0'0'173'0,"0"0"13"0,0 0-50 16,32 105-78-16,-18-73-29 15,-6-2-29-15,8-7-63 16,-8-6-126-16,6-8-474 0</inkml:trace>
          <inkml:trace contextRef="#ctx0" brushRef="#br0" timeOffset="6580.2092">1778 1689 375 0,'0'0'496'0,"0"0"-226"0,0 0-19 16,0 0-67-16,0 0-80 15,0 0-24-15,0 0-3 16,-63-81 8-16,53 72-19 16,-12 0-29-16,14 5-21 15,-8 2-15-15,-1 2-1 16,4 0-13-16,2 6-2 0,3 13-18 16,3 2 10-16,5 5 2 15,0-3 4-15,5-2 4 16,14-2 11-16,3-10 2 15,2-3 0 1,0-6 16-16,1 0 3 16,-1-6-7-16,-8-9 4 15,0 2 8-15,-2 2 44 0,-14 4 6 16,16 1-33-16,-8 3-19 16,6 3-22-16,5 0-8 15,-3 5-34-15,8 8-16 16,-2 2-15-16,8 0-72 15,-6-4-73-15,-8-4-158 16,3-5-260-16</inkml:trace>
          <inkml:trace contextRef="#ctx0" brushRef="#br0" timeOffset="6896.2559">2048 1622 436 0,'0'0'170'0,"0"0"-5"16,0 0 4-16,0 0-48 15,54 110-14-15,-46-94-45 16,1-6-15-16,-1-7 22 16,-6-3 49-16,4 0 61 0,-3-15-92 15,2-3-17-15,3-2 43 16,0 1 7-16,8 3-11 0,-2 3-19 15,2 1-28-15,3 11-33 16,3 1-29-16,2 0 0 16,0 5 0-16,-2 16-22 15,-3-1-33-15,-3 15-67 16,-8-5-157-16,1-7-479 0</inkml:trace>
          <inkml:trace contextRef="#ctx0" brushRef="#br0" timeOffset="3890.4057">-24 1001 755 0,'0'0'386'0,"0"0"-142"16,0 0-88-16,0 0-56 0,0 0-74 16,0 0-26-16,0 0 0 15,0 30 12-15,8-5 30 16,0 5-2-16,0-4-14 16,8 1 14-16,-8-5-11 15,1-6-6-15,-4-4-11 16,-2-7-11-16,-3-5 13 0,0 0 12 15,0 0 52-15,8-11 39 16,-3-11-67-16,3-7-50 16,0-1 0-16,9-1-2 15,-1 2-3-15,8 7 5 16,1 3 0-16,7 9 0 16,-2 6 0-1,2 4 0-15,-2 0 12 16,5 11 0-16,-5 10 0 15,-6 2-5-15,1 6-6 16,-4-4 6-16,-4 1-7 0,-7-2 0 16,-4-6-13-1,2-3-30-15,0-7-65 16,0-8-92-16,17 0-12 0,-4-11-89 16,-2-6-264-16</inkml:trace>
          <inkml:trace contextRef="#ctx0" brushRef="#br0" timeOffset="4106.6199">633 1116 398 0,'0'0'163'16,"0"0"49"-1,0 0-10-15,0 0-12 16,111 48 18-16,-78-48-26 16,2 0-35-16,-14-9 9 15,4-5-12-15,-20-2-8 16,-5 2-28-16,-8-3-62 15,-22 0-46-15,-10 8-24 16,-1 5-19-16,-5 4-79 0,22 29-108 16,2 2-129-16,19 2-489 0</inkml:trace>
        </inkml:traceGroup>
        <inkml:traceGroup>
          <inkml:annotationXML>
            <emma:emma xmlns:emma="http://www.w3.org/2003/04/emma" version="1.0">
              <emma:interpretation id="{062078AF-B41B-4899-AAA9-E3ED6A2AB2A0}" emma:medium="tactile" emma:mode="ink">
                <msink:context xmlns:msink="http://schemas.microsoft.com/ink/2010/main" type="inkWord" rotatedBoundingBox="8780,17673 10928,17737 10915,18151 8768,180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620.2024">3691 1542 565 0,'0'0'163'0,"0"0"87"16,0 0-32-16,0 0-82 15,138 5-63-15,-87-5-40 0,-8-2-20 16,-5-1-13 0,3-1-19-16,-12 2-10 0,-4 0-19 15,-6 2-15-15,-6 0-14 0,-5 0 3 16,9 10 3-16,-12 7 26 15,6 6 45-15,-6 2 48 16,6 5 20-16,3-2-6 16,-4-2 19-16,7-8-2 15,4-5-2-15,-4-7 50 0,7-6-7 16,-2 0-16-16,-12 0 7 16,-1-9 2-16,-4-4-30 15,-5-2-28-15,-5-2-55 16,-20 1-42-16,-2 4-72 15,-3 5-104-15,6 7-50 16,8 6-311 0,10 3-78-16</inkml:trace>
          <inkml:trace contextRef="#ctx0" brushRef="#br0" timeOffset="12204.2048">3761 1396 494 0,'0'0'212'0,"0"0"-7"32,0 0 47-32,0 0-68 15,57 125-29-15,-41-81-36 0,0 4-30 16,0-1-16-16,-2-2-44 16,2-9-17-16,-8-5-12 15,3-9-4-15,-3-9-50 16,-2-5-43-16,-6-8-63 15,0-2 33-15,-6-17-104 0,-5-3-457 16</inkml:trace>
          <inkml:trace contextRef="#ctx0" brushRef="#br0" timeOffset="13190.7204">4445 1564 639 0,'0'0'170'15,"0"0"-21"-15,0 0-52 16,0 0-39-16,0 0 4 16,-78 119-26-16,78-81 9 15,0-8-15 1,22-3-11-16,2-14 0 15,0-10 27-15,1-3 18 16,-1-9-22-16,-2-18-21 16,-6-9-21-16,-8-7 0 15,-5-2-18-15,-3-3-15 16,0 1 10-16,-3 5-1 16,-5 9 24-16,0 7 34 0,2 11 59 15,4 10 6-15,2 5-48 16,0 0-51-16,0 9 1 15,8 15-1-15,3 8 57 16,5 8-7-16,0 5 11 0,-2-4-26 16,10 0-17-1,-8-4-17-15,6-7 0 0,-3-6-1 0,2-9-5 16,-4-7-20-16,7-7 2 16,-8-1 4-16,6 0 3 15,-6 0 9-15,0 0 7 16,-5 0-2-16,3 0-8 15,2 6 10-15,0-3 0 32,-2 1 19-32,-6-2 12 0,0-2 27 15,3 0 24-15,-6 0-9 16,-2-8-2-16,-3-3-18 16,0 0-17-16,-3 0-36 15,-13 2-6-15,-6 3-37 16,-2 6-110-16,0 0-61 15,7 15-119-15,9 2-518 0</inkml:trace>
          <inkml:trace contextRef="#ctx0" brushRef="#br0" timeOffset="11618.5413">2754 1663 163 0,'0'0'173'0,"0"0"-56"16,0 0 20-16,0 0-30 15,0 0-33-15,0 0-11 16,0 0-14 0,-8-11-5-16,8 11-4 15,0 0 14-15,0 0 2 16,0 0-5-16,0 0 6 0,0 0 7 16,0 0 14-16,0 0 1 15,0 0-26-15,0 0-18 16,0 0-7-16,0 0-3 15,0 0 5-15,0 0-5 16,0 0-9-16,0 0 1 16,0 0-1-16,0 0 3 0,0 0-8 15,0 0-3 1,0 0 3-16,0 0 2 0,0 0 6 16,0 0 5-16,0 0 0 15,0 0-8-15,0-2-4 0,0 2-11 31,0-2-1-31,0 1-6 0,8 1 6 0,9 0 0 16,-1-4 1-16,0 0-1 16,6 0 9-16,2 2-8 15,-5-4 6-15,-5-1-6 32,2 0 13-32,-3 0-12 0,-5 0 11 15,-8-2 0-15,0 1-13 16,0 0 0-16,0-5-1 15,-5 4-12-15,-11 1-2 16,-9-2-12-16,12 5 8 16,-6 1 8-16,3 4-6 0,2 0 5 15,6 0 0-15,5 4-2 16,3 11 5-16,0 6 9 16,0 4 0-16,0 5 0 0,9 0 11 15,1-1 5-15,7-2 2 16,-1-5-4-16,0-5-7 15,-2-4-7-15,10-6-12 32,-2-5-32-32,10-2-27 0,-8-11-146 15,-7-6-397-15</inkml:trace>
          <inkml:trace contextRef="#ctx0" brushRef="#br0" timeOffset="11950.435">3128 1586 431 0,'0'0'172'0,"0"0"24"16,0 0-23-16,0 0-24 15,65 116-10 1,-49-96-63-16,-2-5-34 15,-6-7 10-15,0-7-32 16,0-1 33-16,0-3 48 16,8-16-45-16,-2 0-32 0,-3-4 0 15,2 2 2-15,-2 8-14 16,2 8 2-16,4 5-14 16,-1 0-13-16,8 4 0 0,1 9 4 15,4 5-8-15,-2-1-33 16,-5-1-46-16,27-3-97 15,-17-5-188-15,-10-6-4 0</inkml:trace>
        </inkml:traceGroup>
        <inkml:traceGroup>
          <inkml:annotationXML>
            <emma:emma xmlns:emma="http://www.w3.org/2003/04/emma" version="1.0">
              <emma:interpretation id="{A7EC1DD6-AADB-4BAE-8BB3-A677DA8E72AA}" emma:medium="tactile" emma:mode="ink">
                <msink:context xmlns:msink="http://schemas.microsoft.com/ink/2010/main" type="inkWord" rotatedBoundingBox="11346,17765 14206,17850 14185,18556 11325,1847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125.1887">6794 1756 484 0,'0'0'211'0,"0"0"-42"16,0 0 14-16,0 0-56 0,0 0-18 15,0 0-3-15,0 0-28 16,-119-2-17-16,97 2-30 15,6 4-28-15,0 9-3 16,10 1-6-16,6 3-9 16,0 0 1-16,0-3 2 0,6-1 12 31,10-4 13-31,8-1 6 16,-2-8 10-16,2 0-10 0,1 0 7 15,-9 0 11 1,14 0 8-16,-11-9-16 0,5 1-17 15,-2 0-12-15,2 2-1 16,-8 0-57-16,6 4-25 16,-3-3-110-16,-3-1-169 0,0 3 24 15,-8-1-280-15</inkml:trace>
          <inkml:trace contextRef="#ctx0" brushRef="#br0" timeOffset="15410.4155">7002 1794 441 0,'0'0'131'0,"0"0"15"15,0 0-56 1,0 0-44-16,0 0 2 16,0 0 14-16,0 0 14 15,95 99-8-15,-87-87-11 16,0-5-7-16,-8-3 8 0,8-4 29 16,0 0 79-1,1-13-95-15,4-5-43 16,-2-2 11-16,2 1 35 0,-2 2 14 15,6 7 6-15,-1 1-49 0,-3 9-20 16,17 0-25-16,-6 0-1 16,3 10 0-16,-2 7 0 15,-4 1-18-15,9 0-24 16,-5 2-51-16,-1-1-84 16,0-6-189-16,-16-3-342 0</inkml:trace>
          <inkml:trace contextRef="#ctx0" brushRef="#br0" timeOffset="15827.1302">7589 1807 798 0,'0'0'182'0,"0"0"-69"15,0 0-38-15,0 0-27 0,0 0 0 16,0 0-22-16,-56 98-12 16,56-79-14-16,2-6-10 15,12-9-41-15,2-4 17 16,3 0 13-16,-5-4-39 15,2-8 38 1,-3-1 22-16,-2 6 61 16,-3 4 31-16,6 3 0 15,-3 0-42-15,2 5-6 16,-2 13-19-16,-3 7-4 16,-3 2-13-16,-5 5 2 15,0 1-3-15,-8 2 11 16,-16 0-4-16,-6 0-14 0,3-3-9 15,-11-6-59-15,6-9-183 16,7-9-381-16</inkml:trace>
          <inkml:trace contextRef="#ctx0" brushRef="#br0" timeOffset="16158.9625">7876 1898 91 0,'0'0'307'0,"0"0"-123"16,0 0-29-16,0 0-36 0,-8 112-28 15,38-86 14-15,5-9-45 16,11-8-23-16,8-9 49 16,-5-5-20-16,-3-22 136 15,-19-2-99-15,-14-6-30 16,-13 2-73-16,-13 2-17 16,-52 12-47-16,16 8-117 15,1 9-189-15</inkml:trace>
          <inkml:trace contextRef="#ctx0" brushRef="#br0" timeOffset="14154.7555">5311 1774 464 0,'0'0'175'16,"0"0"-12"-16,0 0 3 0,0 0-13 0,0 0-70 16,0 0-53-1,0 0 130-15,49 15-38 0,-17-10-37 16,6-5-6-16,0 0 6 15,3 0-37-15,-9-10-4 16,-2-3-18-16,-14 0 2 16,-8 1-15-16,-8 1-12 15,0 0-2 1,-13-4-14-16,-12 1 4 16,-7 1-15-16,0 4 1 15,7 5 13-15,4 4-2 16,4 0-2-16,17 22 10 15,0 6 1-15,0 7 5 16,25 2 0-16,4 0-8 16,7-6 8-16,1-5 1 0,9-9-1 15,-2-10-20-15,-1-7-12 16,-2-6-57-16,-9-34-91 0,-8-4-350 16,-15 1-192-16</inkml:trace>
          <inkml:trace contextRef="#ctx0" brushRef="#br0" timeOffset="14324.0096">5717 1469 631 0,'0'0'133'0,"0"0"169"16,41 115-68-16,-20-61-58 16,-4-1-98-16,7-1-47 15,-2-6-18 1,2-6-13-16,3-4-112 15,3-11-395-15,-9-12-265 0</inkml:trace>
          <inkml:trace contextRef="#ctx0" brushRef="#br0" timeOffset="14756.4643">6145 1693 469 0,'0'0'108'0,"0"0"84"16,0 0-60-16,54 98-40 15,-35-63 11-15,5-2-41 16,-2 1-13-16,-6-7-4 16,0-7 9-16,-2-5-1 0,-12-7-15 15,4-7 39-15,-6-1 49 16,0 0 11-16,0-13-50 16,-14-9-60-16,6-4-16 0,0-4 2 15,8 2-12-15,0-2 8 16,0 4 13-16,22 2-9 31,5 4-12-31,5 3-1 0,6 4-16 16,3 6-61-1,5 4-17-15,8 3-34 0,-11 0-163 16,-13 0-241-16</inkml:trace>
        </inkml:traceGroup>
        <inkml:traceGroup>
          <inkml:annotationXML>
            <emma:emma xmlns:emma="http://www.w3.org/2003/04/emma" version="1.0">
              <emma:interpretation id="{106167B2-C137-4A8F-890A-88C14F4D367E}" emma:medium="tactile" emma:mode="ink">
                <msink:context xmlns:msink="http://schemas.microsoft.com/ink/2010/main" type="inkWord" rotatedBoundingBox="14793,17930 15405,17948 15392,18384 14780,18366">
                  <msink:destinationLink direction="with" ref="{99D44A88-EDB8-451B-9A85-A0DDFDCF25FC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361.3422">8883 1872 568 0,'0'0'118'16,"0"0"67"-16,0 0-23 16,0 0-13-1,0 0-50-15,0 0-40 16,0 0-27-16,-117 39-13 15,115-25-5-15,-4 5-3 16,6 1-11-16,0 3-8 16,0 0 5-16,16-3-3 15,6-2 12-15,-6-9 21 16,6-5 24-16,5-4 28 0,-5-6-7 16,-3-16-12-16,-6-10-20 0,-5-6-27 15,0-7-13 1,-8-3-16-16,0-2-4 15,-16-2 1-15,0 6 3 0,-6 7 16 16,11 10 0-16,-2 10 21 16,10 11 11-16,3 6-13 0,0 2-19 15,0 0-29-15,3 18 29 16,13 8 0-16,0 7 9 16,9 4 16-16,-4 2-1 15,9-1-3-15,-3-4-5 16,6-4-16-16,-4-11 1 15,12-6 12 1,0-7-3-16,-12-6 9 16,4 0-6-16,-12-7-1 15,-10-6 2-15,-5 0-14 16,-6 0-20-16,0 4-5 16,-14 1 9-16,-2 8-1 15,0 0 1-15,-1 12 16 16,4 14 0-16,10 3 1 0,3 3-1 15,0-1-2-15,16-2-14 16,22-7 0-16,22-1-57 16,-6-8-136-16,-8-8-493 0</inkml:trace>
        </inkml:traceGroup>
        <inkml:traceGroup>
          <inkml:annotationXML>
            <emma:emma xmlns:emma="http://www.w3.org/2003/04/emma" version="1.0">
              <emma:interpretation id="{060D2FF8-8428-42A7-84C7-D6640EEB873A}" emma:medium="tactile" emma:mode="ink">
                <msink:context xmlns:msink="http://schemas.microsoft.com/ink/2010/main" type="inkWord" rotatedBoundingBox="15680,17995 19097,18096 19085,18516 15667,1841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316.2259">10171 1794 618 0,'0'0'183'0,"0"0"-112"0,0 0-57 16,0 0-14-16,0 0-79 0,108 12-63 15,-81 1-162-15</inkml:trace>
          <inkml:trace contextRef="#ctx0" brushRef="#br0" timeOffset="18178.6412">10176 1893 163 0,'0'0'398'15,"0"0"-148"-15,0 0-35 16,35 95-93-16,-21-63-43 16,-3 1-15-16,2-9-33 15,-5-1-21-15,0-13-10 0,6-4-131 16,-11-6-216-16</inkml:trace>
          <inkml:trace contextRef="#ctx0" brushRef="#br0" timeOffset="18547.9832">10409 1970 127 0,'0'0'183'16,"0"0"-20"-16,0 0-31 16,0 0-24-1,0 0-6-15,0 0 36 16,0 0 18-16,24 83 29 15,-24-83 11-15,0 0-4 16,0-8-14-16,0-10-83 16,0-6-53-16,0-5-3 0,8-5-20 15,8 1-19-15,6 3-14 16,2 4-15-16,6 7-57 16,-6 3-62-16,4 6-71 0,-4 4-348 15,-2 4-251-15</inkml:trace>
          <inkml:trace contextRef="#ctx0" brushRef="#br0" timeOffset="18817.2906">10852 1938 367 0,'0'0'141'0,"0"0"44"16,0 0-31-16,0 0-27 15,0 0-41-15,0 0-20 16,0 0-50-16,-24-92 23 0,0 92-11 16,2 0-27-16,6 13 24 15,0 9-8-15,7 2 19 16,9 4-2-16,0-2-5 16,9 0 0-16,12-6-12 0,4-3-17 15,2-6-25-15,19-11-103 16,-8 0-187-16,-6-3-614 0</inkml:trace>
          <inkml:trace contextRef="#ctx0" brushRef="#br0" timeOffset="19117.9727">11145 1785 677 0,'0'0'211'15,"0"0"45"-15,0 0-55 16,0 0-77-16,0 0-33 0,0 0-9 16,-119 44-20-16,102-15 13 15,9-1-28-15,-5 4-12 0,13 1-13 16,0 0-9-16,8-3-1 15,13-4-12-15,4-5-15 16,10-5-33-16,3-5-56 31,19-11-62-31,-11 0-207 0,-8-9-205 0</inkml:trace>
          <inkml:trace contextRef="#ctx0" brushRef="#br0" timeOffset="19403.1202">11423 1797 196 0,'0'0'506'16,"0"0"-229"-16,0 0-6 16,0 0-87-16,0 0-93 15,0 0-3-15,-94 98-2 16,80-73-38-1,6 1-7-15,0 2-14 16,8-1-8-16,0-1-8 16,0 0-4-16,8-9 2 15,14-2-9-15,2-8-15 0,14-7-31 16,-3 0-59 0,-5-9-103-16,16-21-156 0,-19-1-6 15,-6 3-211-15</inkml:trace>
          <inkml:trace contextRef="#ctx0" brushRef="#br0" timeOffset="19650.4991">11583 1745 392 0,'0'0'106'0,"0"0"-106"0</inkml:trace>
          <inkml:trace contextRef="#ctx0" brushRef="#br0" timeOffset="19534.6038">11583 1924 489 0,'0'0'249'0,"0"0"-20"16,0 0-91-16,0 0 74 16,0 0-35-16,0 0-84 15,73 116-52-15,-51-79-25 16,2-2-9-16,-8-7-7 0,6-14-77 16,-6-7-265-16,-8-7-725 0</inkml:trace>
          <inkml:trace contextRef="#ctx0" brushRef="#br0" timeOffset="18015.9274">9876 1946 605 0,'0'0'206'0,"0"0"82"16,0 0-96-16,0 0-51 15,0 0-39-15,0 0-24 16,-111-51-9-16,86 51-29 0,1 0 1 16,0 3-32-16,2 14 4 15,6 5-13-15,8 5 0 16,8 5 0-16,0-1-1 16,8-1-5-16,22-7 2 15,-6-3 4-15,0-12 10 16,3-8-4-16,-5 0 25 0,8-7-8 15,-14-17-2-15,0-8-20 16,-5-6-1-16,-6-5-21 16,-5-1 20-16,0-3-11 15,-5 3 3-15,-6 9 4 16,3 8 5-16,0 10 16 0,3 8 21 31,5 9-30-31,0 0-7 0,0 2-36 16,5 20 36-16,11 10 11 0,0 8 23 15,3 0-10-15,3 5 0 16,8-3-7-16,-11-3-10 16,5-7-7-16,0-6-16 15,-2-12-47-15,2-10-73 16,1-9-104-16,-4-20-257 16,-4-2-212-16</inkml:trace>
          <inkml:trace contextRef="#ctx0" brushRef="#br0" timeOffset="20205.0051">12108 2014 639 0,'0'0'211'0,"0"0"16"16,0 0-33-16,0 0 0 0,0 0-75 16,-119-46-57-16,86 46-36 15,9 0-17-15,-6 3-8 16,11 18 2-16,3 7-3 15,8 5 7-15,8 2 8 16,0-1 13-16,19-7 14 16,11-9 3-1,2-10 15-15,9-8-6 16,-9-2 4-16,-2-18-7 16,-14-8-12-16,-8-4 10 15,-8-3-39-15,0 0-10 16,-16 2-45-16,-8 4-73 0,-9 8-100 15,12 10-118 1,4 7-338-16</inkml:trace>
          <inkml:trace contextRef="#ctx0" brushRef="#br0" timeOffset="20721.8189">12181 1954 622 0,'0'0'145'0,"0"0"-103"15,0 0 39-15,0 0 43 16,0 0-39-16,0 0-5 16,76 101-17-16,-60-81-19 15,-5-3 8-15,-3-7-10 0,0-7-13 16,-3-3 48-16,3 0 54 15,1-18-84-15,4-7-33 16,-2-2 1-16,-3-1-8 16,8 2 2-16,-2 6 5 0,-3 5 27 15,10 6-19-15,-5 5-9 32,14 4-12-32,-3 0 0 0,11 0-1 15,-5 0 0-15,13 2-16 16,-11-2-5-16,3 0 2 15,-6 0 2-15,-10-10 11 16,-6 0 6-16,-8-3 0 16,-8-3 0-16,0 2-9 15,-5 5-13-15,-14-4-8 0,-6 9 14 16,4 4 14-16,-4 0-4 16,9 17 6-16,0 5 13 15,2 8-3-15,12 5 6 16,2 0 2-16,0 2-7 15,19-4-4-15,10-3-7 0,9-5-27 16,19-10-45-16,-8-9-142 16,-3-6-363-16</inkml:trace>
          <inkml:trace contextRef="#ctx0" brushRef="#br0" timeOffset="20986.6614">12997 1807 515 0,'0'0'251'0,"0"0"11"15,0 0-112 1,0 0-70-16,0 0-44 16,-39 113-11-16,47-79-4 15,14 0-2-15,-3 5 32 0,3-4 22 16,-5 3-30-16,-3-7-5 15,-14-4-7-15,0-5-11 16,-22-7-14-16,-33-11-6 16,11-4-96-16,0 0-449 0</inkml:trace>
        </inkml:traceGroup>
        <inkml:traceGroup>
          <inkml:annotationXML>
            <emma:emma xmlns:emma="http://www.w3.org/2003/04/emma" version="1.0">
              <emma:interpretation id="{DB54ED2E-D007-42BD-880B-DB847C99DA5A}" emma:medium="tactile" emma:mode="ink">
                <msink:context xmlns:msink="http://schemas.microsoft.com/ink/2010/main" type="inkWord" rotatedBoundingBox="19719,17885 22211,17959 22197,18431 19705,1835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539.4139">13833 1865 684 0,'0'0'139'0,"0"0"90"16,0 0-93-16,0 0-5 15,0 0-65-15,0 0-28 0,-32-2 7 16,21 2 10-16,-11 0 15 15,9 5-10-15,2 4-19 16,-2 4-3-16,-4 2-8 16,7 0-17-16,-4 3-5 15,6-1-1-15,8 2-4 16,0-3-3-16,0 1 1 0,13-4-1 16,6-4 2-16,3-8-2 15,2-1 12-15,6-3 11 16,-3-23-1-16,-2-5 2 15,-4-8-8-15,-5-3-10 16,-16-5 0-16,0 2-5 16,0-1 4-1,-8 3-3-15,-13 4-2 16,2 5 6-16,-3 8-6 16,11 10 1-16,3 7 4 15,3 5-5-15,5 4-3 16,0 0-17-16,0 10-1 15,13 15 21-15,3 8 0 0,3 6 0 16,11 2 11-16,-5-1-5 0,12-2 1 16,-4-7-5-16,2-5 6 15,3-16 1-15,3-3-8 16,-9-7 0-16,-10 0 8 16,-1-13-9-16,-10-4-7 15,-11-4 6 1,0 5-18-16,-11 3 5 15,-10 7-8-15,-1 6-2 16,3 0 9-16,6 16 5 16,4 11 10-16,9 6 11 15,0 2-5-15,9-3-6 16,23-5 0-16,11-4-23 16,1-7-27-16,26-12-112 15,-13-4-234-15,-11 0-253 0</inkml:trace>
          <inkml:trace contextRef="#ctx0" brushRef="#br0" timeOffset="24909.0633">14843 1789 557 0,'0'0'349'0,"0"0"-28"15,0 0-73-15,0 0-59 0,0 0-74 16,0 0-43-16,0 0-35 16,-65 13 4-16,32 4 4 15,4 2 2-15,4 6-11 16,-2-2-5-16,11 3-4 15,0 2-8-15,10-2-9 16,6-2-10-16,0 0-4 0,8-2-27 16,17-5-19-1,7-6-31-15,14-4-55 16,0-7-27-16,6 0-117 16,7 0-71-16,-10 0 54 15,-8-3-112-15</inkml:trace>
          <inkml:trace contextRef="#ctx0" brushRef="#br0" timeOffset="25571.6971">15078 1964 392 0,'0'0'308'0,"0"0"22"15,0 0-10-15,0 0-88 16,0 0-79-16,0 0-45 16,0 0-32-16,-38-14-21 15,22 14-22-15,5 1-22 16,-5 11 3-16,3 2-14 15,4 3 9-15,1 3 0 16,8-1-9-16,0 1-1 16,8-7-28-16,14-4 3 15,-3-4-4-15,11-5 17 16,-3 0 13-16,3-3 0 16,-6-10-1-16,0-2-24 15,6 1-16-15,-3-5-28 16,0 1-23-16,8-3-23 0,-5-1-52 15,3 2-30-15,-9 1 45 16,-2 2 75-16,-14 4 77 16,0 7 2-16,-5 2 129 15,-3 1 87-15,0 3-43 16,-3 0-60-16,-5 0-36 16,-9 12-28-16,4 6-6 15,-3 8-14-15,8 6-15 16,2 1 3-16,6 0 0 15,0-5-19-15,6-4-16 0,15-10-9 16,4-7 10 0,2-7 8-16,2-4-4 0,-4-21 10 15,-1-6 1-15,-10-6-41 16,-6-3 1-16,-8-3 13 16,0-1 9-16,-8 5 6 15,-14-1 0-15,6 8 12 16,0 10 44-16,7 7 52 15,4 8 4-15,5 7-35 16,0 0-44-16,0 0-21 16,0 14-3-16,14 10 3 15,2 11 18-15,5 0-16 16,-4 3 8-16,2 0-9 16,5-5 6-16,0-3-7 15,6-6-24-15,0-7-88 0,2-8-45 16,9-9-105-16,-3 0-306 15,-11-4-119-15</inkml:trace>
          <inkml:trace contextRef="#ctx0" brushRef="#br0" timeOffset="25778.1877">15855 1925 712 0,'0'0'225'15,"0"0"-4"-15,0 0-37 16,0 0-68-16,0 0-20 15,0 0-16-15,-54 115-24 16,54-89-30-16,11-4-1 16,10-8-8-16,20-10 10 15,-1-4 0-15,15 0 16 16,-9-13-39-16,2-1-4 0,1-3-96 16,-11 8-100-16,-14 1-365 0</inkml:trace>
        </inkml:traceGroup>
        <inkml:traceGroup>
          <inkml:annotationXML>
            <emma:emma xmlns:emma="http://www.w3.org/2003/04/emma" version="1.0">
              <emma:interpretation id="{F3A10F9A-0DEE-4EF5-9D99-4917DD4AB377}" emma:medium="tactile" emma:mode="ink">
                <msink:context xmlns:msink="http://schemas.microsoft.com/ink/2010/main" type="inkWord" rotatedBoundingBox="22661,18164 24791,18227 24783,18521 22652,1845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6833.8608">16642 1876 439 0,'0'0'222'0,"0"0"30"16,0 0-33-16,0 0-35 16,0 0-72-16,0 0-55 15,0 0-37-15,-8 14 2 0,24 12 30 16,1 9 9-1,4 2-13-15,-4 4-4 0,1-4-3 16,-4-6-9-16,2-5-1 16,-13-9-17-16,5-6-5 0,-3-8 3 15,-2-3 0-15,-3 0 26 16,0-1 41-16,0-17-7 16,0-9-52-16,0-2-14 15,6-2-6-15,2 3-12 16,0 6-4-1,16 8-3-15,-2 5 0 16,5 9 5-16,5 0-1 16,6 10 8-16,-5 10-1 15,-1 2 8-15,-2-4-9 16,-8-1 9-16,-6-4-1 0,-8-8-5 16,-5 0 6-16,2-5 7 15,-5 0 6-15,3 0 9 16,2-11-13-16,3-2 4 15,0 0 0-15,1 0-12 16,7 5-1-16,0-1 0 16,14 5-1-16,2 4-2 15,3 0-3-15,3 0 5 16,0 0 1-16,6 0-7 16,-1 0-10-16,-3 0 2 15,-7-11-3-15,-9 0-7 16,1-2 2-16,-20 0 5 15,-2 2 11-15,-3 0 1 16,-3 0 5-16,-19 3-8 16,6 7-3-16,-8 1 12 15,2 0 13-15,6 13 8 0,5 9 14 16,3 4 2-16,3 3-5 16,5-3-14-16,8 0-18 15,13-2-19-15,12-4 13 16,-1-5-36-16,9-4-35 15,-1-6-57-15,6-5-89 16,-13-5-327-16,-9-9-247 0</inkml:trace>
          <inkml:trace contextRef="#ctx0" brushRef="#br0" timeOffset="27350.8166">17738 1889 538 0,'0'0'98'0,"0"0"-8"0,0 0 24 15,0 0-27-15,0 0 4 16,49 99 11-16,-36-69-15 16,-2-3-16-16,3-1-11 15,-3-7-17-15,-3-4-4 0,-8-8-7 16,8-7-7-16,-8 0 36 15,5-4 28-15,3-16-59 16,-5-4-24-16,3 0 9 16,2-2 5-16,8 6 15 15,-8 7 16-15,6 3-22 16,-4 9-29 0,12 1-6-16,2 0 0 15,1 7-10-15,5 10-13 16,-3 3 4-16,-3-5-1 0,-2-2 10 15,-6-6 7-15,5-7-8 16,-4 0 6-16,-1-5 5 16,0-12 5-16,-5 0 2 15,3 1 13-15,-6 3 21 0,0 3 26 16,0 5-8-16,5 5-23 16,-2 0-12-16,5 0-18 15,9 13 0-15,-4 6-6 16,4 1-1-16,-4 2-12 15,4-7-23-15,-9-2-4 16,3-7-40 0,13-6-97-16,-10-13-176 15,2-8-176-15</inkml:trace>
          <inkml:trace contextRef="#ctx0" brushRef="#br0" timeOffset="27535.6905">18555 1963 377 0,'0'0'171'0,"0"0"7"15,0 0-47-15,0 0-48 0,0 0 24 16,82 107-8-16,-50-89 11 0,-2-6 41 16,-6-10 5-1,-2-2-9-15,-11-1-1 0,-6-17-66 16,-5-7-30-16,-5 0-50 16,-12-1-31-16,-20 6-150 15,12 7-377-15,1 7-290 0</inkml:trace>
        </inkml:traceGroup>
        <inkml:traceGroup>
          <inkml:annotationXML>
            <emma:emma xmlns:emma="http://www.w3.org/2003/04/emma" version="1.0">
              <emma:interpretation id="{DB8E4FB2-2047-4D06-9688-947621ED13B9}" emma:medium="tactile" emma:mode="ink">
                <msink:context xmlns:msink="http://schemas.microsoft.com/ink/2010/main" type="inkWord" rotatedBoundingBox="24999,18176 26288,18215 26277,18560 24989,18522"/>
              </emma:interpretation>
              <emma:one-of disjunction-type="recognition" id="oneOf10">
                <emma:interpretation id="interp10" emma:lang="" emma:confidence="0">
                  <emma:literal>rie</emma:literal>
                </emma:interpretation>
                <emma:interpretation id="interp11" emma:lang="" emma:confidence="0">
                  <emma:literal>rica</emma:literal>
                </emma:interpretation>
                <emma:interpretation id="interp12" emma:lang="" emma:confidence="0">
                  <emma:literal>rin</emma:literal>
                </emma:interpretation>
                <emma:interpretation id="interp13" emma:lang="" emma:confidence="0">
                  <emma:literal>rio</emma:literal>
                </emma:interpretation>
                <emma:interpretation id="interp14" emma:lang="" emma:confidence="0">
                  <emma:literal>vie</emma:literal>
                </emma:interpretation>
              </emma:one-of>
            </emma:emma>
          </inkml:annotationXML>
          <inkml:trace contextRef="#ctx0" brushRef="#br0" timeOffset="28115.2149">18970 1987 595 0,'0'0'212'0,"0"0"-137"16,0 0 62-16,0 0 24 15,0 0-54-15,0 0-22 0,40 119-32 16,-24-87-3-16,-2-4-10 16,-6-6-3-16,0-5-13 15,-5-8 0-15,-3-6 13 16,0-3 56-16,0 0 61 0,0-11-11 16,5-11-78-1,-2-8-46-15,5-2-7 16,-3-3 10-1,17 3 7-15,-11 4-8 0,11 6-20 16,-6 5-1-16,3 6-38 16,5 5-59-16,6 3-42 15,8 1-67-15,-6 2-188 0,-5-2-271 0</inkml:trace>
          <inkml:trace contextRef="#ctx0" brushRef="#br0" timeOffset="28384.3047">19367 1881 1005 0,'0'0'248'16,"0"0"-135"-16,0 0-113 0,0 0-256 16,0 0-82-16</inkml:trace>
          <inkml:trace contextRef="#ctx0" brushRef="#br0" timeOffset="28263.3907">19389 2029 561 0,'0'0'184'0,"0"0"112"16,0 0-66-16,0 0-130 15,35 111-86 1,-21-93-14-16,-6-12-108 0,0-4-198 16,-3-2-251-16</inkml:trace>
          <inkml:trace contextRef="#ctx0" brushRef="#br0" timeOffset="28816.44">19844 2030 354 0,'0'0'287'16,"0"0"-61"-16,0 0-16 0,0 0-13 16,0 0-62-1,0 0-8-15,0 0 7 0,-19-40-37 16,5 35-18-16,1 4-37 16,-4 1-23-16,1 0-9 0,5 4-10 15,-2 15-1 1,10 1-10-16,-2 6 2 0,5-4-1 15,0 0-9-15,8-4-41 16,13-8 8-16,4-4 28 16,-1-2 24-16,6-4 1 15,-3 0 46-15,3 0-18 0,2 0 30 16,9 0-11-16,5 1-14 16,2 3-34-16,-2 0 0 15,-2-1-50-15,2-3-73 16,-14 0-74-16,-10 0-496 0</inkml:trace>
        </inkml:traceGroup>
      </inkml:traceGroup>
    </inkml:traceGroup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4:06.22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-1-1 720 0,'0'0'211'0,"0"0"-16"15,0 0-47-15,0 0 37 16,0 0-36-16,0 0-36 0,0 0-21 16,0 0-20-1,6 0 6-15,-6 0-21 0,8 0-25 16,8 0 5-16,6 0-17 16,5 0-18-16,13 0-1 15,6 4 1-15,3-1 4 16,11 5-5-16,-1-2 1 15,12 0 5-15,-6 2-6 16,2-2 7-16,1-3-7 16,2 3 0-16,-8-2 11 15,12-1-12-15,-4 3 10 16,8-2-9-16,-7 1 5 16,2 0-5-16,0 1-1 15,-5 0 1-15,5-1-1 16,-8 0 0-16,5 1-6 0,-5-3 6 15,5 4 1-15,1-4 0 16,-1 3 0-16,-5-3 0 16,0-2-1-16,-3 4-1 15,0-1 1-15,-5 0 0 16,-3-1 1-16,-5 0 0 16,-8 1 1-16,-9-2-1 15,-2 2 0-15,-11-3-1 16,2 1 0-16,-10-2 6 15,3 0 4-15,-6 0 2 16,-3 0 14-16,-2 2 5 16,2-2-8-16,-2 0-15 15,-3 0 9-15,0 0-16 0,0 0-1 16,0 0-25 0,-24 6-118-16,-1-1-134 0,-7 1-412 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4:07.9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86 687 0,'0'0'162'16,"0"0"24"-16,0 0-25 16,0 0-19-16,0 0 19 0,0 0-52 15,0 0-25-15,25-70-39 16,-9 61-11-16,6 4-3 15,5 2-11-15,11-2-4 16,18 5 3-16,7 0 25 16,7 0-10-16,3 0-2 15,14 0-2-15,2 0-7 16,3 0-3-16,19 2-2 16,16 4 7-16,25-1-9 15,7 3 8-15,-15 2-1 16,-33-1-4-16,-30 1 2 15,-19-2-2-15,-8-2-1 16,3-4 16-16,8 2 9 16,-3-4 7-16,-8 0 8 0,-13 0-5 15,-17 0 4 1,1-4-13-16,-17-3-15 0,-3 4-8 16,-5-2-21-16,-21 5-119 15,-12 0-114-15,-13 0-442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4:45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3A55EB-FB68-4BD1-B112-D3AAABAEC7A9}" emma:medium="tactile" emma:mode="ink">
          <msink:context xmlns:msink="http://schemas.microsoft.com/ink/2010/main" type="inkDrawing" rotatedBoundingBox="3104,4916 3320,6453 3128,6481 2911,4943" semanticType="verticalRange" shapeName="Other">
            <msink:sourceLink direction="with" ref="{2CE2B73C-09D5-4751-8121-E8E60094149E}"/>
          </msink:context>
        </emma:interpretation>
      </emma:emma>
    </inkml:annotationXML>
    <inkml:trace contextRef="#ctx0" brushRef="#br0">0 0 310 0,'0'0'113'15,"0"0"61"-15,0 0-16 16,0 0 1-16,0 0-32 15,0 0-16-15,103 36 8 0,-101-23-16 16,6 0-25-16,-8 5-34 16,0 4-14-16,0 2 14 15,0 4 8-15,0-1-7 16,0-1-18-16,0-1-17 16,0-5 2-16,0 0-11 15,9-1 1-15,7-1-2 16,-3 4 1-16,4 0 10 15,-1 0 11-15,5 4 5 16,-10 4-9-16,3 1 2 16,-11 2 4-16,2 3-4 15,-2-1-7-15,-3-2-4 0,0-3-8 16,5-6 0-16,-5 0 0 16,3-2 12-16,2-1-11 15,-2-1-1-15,2 0 5 16,3-2-4-16,-5 3-2 15,3-1 10-15,2 0-10 16,-8 3 13-16,0-1-7 16,8 1-5-16,-8-2 0 15,0 1 0-15,0-4-1 16,0-1-2-16,8 0-4 16,-8-4 6-16,0 0 0 15,0-2 0-15,0 2 2 16,8 2 5-16,-8-1-6 0,8 5-1 15,0 1 1 1,-2 6 0-16,-4 1 0 0,4 7 1 16,-6 1-1-16,0 0 0 15,0 2 0-15,0-2 1 16,0-5 3-16,0-2-5 16,-6-8 0-16,4-4 1 15,-6-3-1-15,-6-1 1 16,6-3 0-16,-8-2 8 15,2 3-7-15,-2-1-1 16,5-3-1-16,-2 2 0 16,-4 1-72-16,6-1-178 15,-2-1-528-15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16.5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E92274-41D7-43B5-A00E-9C4E86838FEB}" emma:medium="tactile" emma:mode="ink">
          <msink:context xmlns:msink="http://schemas.microsoft.com/ink/2010/main" type="writingRegion" rotatedBoundingBox="6597,4626 6595,7625 3379,7623 3380,4624"/>
        </emma:interpretation>
      </emma:emma>
    </inkml:annotationXML>
    <inkml:traceGroup>
      <inkml:annotationXML>
        <emma:emma xmlns:emma="http://www.w3.org/2003/04/emma" version="1.0">
          <emma:interpretation id="{BEDE487E-5ED6-43A9-933F-8647FF47D63A}" emma:medium="tactile" emma:mode="ink">
            <msink:context xmlns:msink="http://schemas.microsoft.com/ink/2010/main" type="paragraph" rotatedBoundingBox="6597,4626 6595,7625 6327,7624 6329,4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483340-7CDE-42D1-B0B6-201D817E332A}" emma:medium="tactile" emma:mode="ink">
              <msink:context xmlns:msink="http://schemas.microsoft.com/ink/2010/main" type="line" rotatedBoundingBox="6597,4626 6595,7625 6327,7624 6329,4625">
                <msink:destinationLink direction="with" ref="{F787D770-018A-4A24-AE8C-C3E9D916288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97E483F-F2AA-4BC3-9362-79D5DFC112AA}" emma:medium="tactile" emma:mode="ink">
                <msink:context xmlns:msink="http://schemas.microsoft.com/ink/2010/main" type="inkWord" rotatedBoundingBox="6597,4626 6596,4866 6328,4865 6329,4625"/>
              </emma:interpretation>
            </emma:emma>
          </inkml:annotationXML>
          <inkml:trace contextRef="#ctx0" brushRef="#br0">2945-430 629 0,'0'0'217'0,"0"0"44"0,0 0-104 15,0 0-36 1,0 0-52-16,0 0-42 0,0 0-26 16,-14 15 8-16,6 8 0 15,6 9 8-15,-4 4 21 16,6 0 7-16,0 0-1 16,16-9-1-16,6-9 4 15,2-9 41-15,17-9 30 16,0 0-2-16,-4-16-47 15,4-9-1-15,-11-5-13 16,-14-2 17-16,-16 3-13 16,0-3-57-16,-13 2-2 15,-23 3-73-15,-10 8-75 16,-19 19-98-16,11 2-72 16,14 19-295-16</inkml:trace>
        </inkml:traceGroup>
        <inkml:traceGroup>
          <inkml:annotationXML>
            <emma:emma xmlns:emma="http://www.w3.org/2003/04/emma" version="1.0">
              <emma:interpretation id="{D017B6F7-EDC8-475F-BB8F-9FA48368A8E9}" emma:medium="tactile" emma:mode="ink">
                <msink:context xmlns:msink="http://schemas.microsoft.com/ink/2010/main" type="inkWord" rotatedBoundingBox="6464,5341 6463,6646 6382,6645 6383,5340"/>
              </emma:interpretation>
            </emma:emma>
          </inkml:annotationXML>
          <inkml:trace contextRef="#ctx0" brushRef="#br0" timeOffset="1473.1437">3023 834 178 0,'0'0'568'0,"0"0"-309"16,0 0-35-16,0 0-21 15,0 0-61-15,0 0-65 16,0 0-75-16,0-5-2 16,0 1-146-16,0 0-194 15,0 1-519-15</inkml:trace>
          <inkml:trace contextRef="#ctx0" brushRef="#br0" timeOffset="1708.332">3040 1102 461 0,'0'0'177'0,"0"0"21"15,0 0-51-15,0 0-25 16,0 0-71-16,0 0-47 15,0 0-4-15,2 16-23 16,-2 0-81-16,6-3-109 16,-6 4-349-16</inkml:trace>
          <inkml:trace contextRef="#ctx0" brushRef="#br0" timeOffset="1862.9434">3050 1471 367 0,'0'0'132'16,"0"0"49"-16,0 0-92 16,0 0-35-16,0 0-50 15,0 0-4-15,0 0-84 16,-2 111-122-16</inkml:trace>
          <inkml:trace contextRef="#ctx0" brushRef="#br0" timeOffset="1156.4445">2969 360 461 0,'0'0'316'0,"0"0"-39"16,0 0-48-16,0 0-67 15,0 0-42-15,0 0-16 16,0 0-35-16,30-73-18 16,-27 66-14-16,-3 4-32 15,0 3-5-15,0 0-35 16,0 13-55-16,8 12 27 16,-3 7-4-16,-2 6-104 15,5 15-68-15,0-10-71 16,-2-6-241-16</inkml:trace>
        </inkml:traceGroup>
        <inkml:traceGroup>
          <inkml:annotationXML>
            <emma:emma xmlns:emma="http://www.w3.org/2003/04/emma" version="1.0">
              <emma:interpretation id="{DA507011-3E21-41FE-AC7B-F3EBD9C47D6F}" emma:medium="tactile" emma:mode="ink">
                <msink:context xmlns:msink="http://schemas.microsoft.com/ink/2010/main" type="inkWord" rotatedBoundingBox="6439,7179 6438,7625 6408,7624 6409,7178">
                  <msink:destinationLink direction="with" ref="{B25C0ADC-5762-4E01-9D4D-D146D73AC32F}"/>
                </msink:context>
              </emma:interpretation>
            </emma:emma>
          </inkml:annotationXML>
          <inkml:trace contextRef="#ctx0" brushRef="#br0" timeOffset="2495.6172">3010 2115 702 0,'0'0'222'16,"0"0"-37"-16,0 0-131 16,0 0-31-16,0 0-22 15,0 0-1-15,0 0-69 16,0 47-167-16,0-33-526 0</inkml:trace>
          <inkml:trace contextRef="#ctx0" brushRef="#br0" timeOffset="2666.4015">3010 2546 418 0,'0'0'113'0,"0"0"-50"15,0 0-63-15,0 0-6 16,0 0-105-16,0 0-148 0</inkml:trace>
        </inkml:traceGroup>
      </inkml:traceGroup>
    </inkml:traceGroup>
    <inkml:traceGroup>
      <inkml:annotationXML>
        <emma:emma xmlns:emma="http://www.w3.org/2003/04/emma" version="1.0">
          <emma:interpretation id="{27E33296-BFDF-4F66-8DBB-DB35043E0E53}" emma:medium="tactile" emma:mode="ink">
            <msink:context xmlns:msink="http://schemas.microsoft.com/ink/2010/main" type="paragraph" rotatedBoundingBox="5595,5104 5348,7194 4140,7051 4387,49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E5E559-E609-4E7A-89C4-A343F6C78EB7}" emma:medium="tactile" emma:mode="ink">
              <msink:context xmlns:msink="http://schemas.microsoft.com/ink/2010/main" type="line" rotatedBoundingBox="5595,5104 5348,7194 4140,7051 4387,4961">
                <msink:destinationLink direction="with" ref="{F787D770-018A-4A24-AE8C-C3E9D916288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19E4DE-70BA-428E-8CDB-0C698205713F}" emma:medium="tactile" emma:mode="ink">
                <msink:context xmlns:msink="http://schemas.microsoft.com/ink/2010/main" type="inkWord" rotatedBoundingBox="5595,5104 5566,5354 5280,5321 5309,5070">
                  <msink:destinationLink direction="to" ref="{C0555C1C-66A1-400F-A6B5-4D026BD552C2}"/>
                  <msink:destinationLink direction="from" ref="{C0555C1C-66A1-400F-A6B5-4D026BD552C2}"/>
                </msink:context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1" timeOffset="205978.7528">1873 198 783 0,'0'0'201'0,"0"0"-19"16,0 0-83-16,0 0-12 15,0 0-13-15,128-99-48 16,-96 76-26-16,0 4-34 16,-2 6-63-16,-14 7-103 15,1 3-110-15,-9 3-406 0</inkml:trace>
          <inkml:trace contextRef="#ctx0" brushRef="#br1" timeOffset="206180.5541">2009 274 669 0,'0'0'231'15,"0"0"9"-15,0 0-111 16,0 0-58-16,111-70-71 15,-82 44-87-15,-10 6-445 0</inkml:trace>
        </inkml:traceGroup>
        <inkml:traceGroup>
          <inkml:annotationXML>
            <emma:emma xmlns:emma="http://www.w3.org/2003/04/emma" version="1.0">
              <emma:interpretation id="{4274781A-171A-4A1C-9C4C-014B3CE7C70D}" emma:medium="tactile" emma:mode="ink">
                <msink:context xmlns:msink="http://schemas.microsoft.com/ink/2010/main" type="inkWord" rotatedBoundingBox="5369,5331 5152,7170 4140,7051 4357,521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35520.3726">1611 250 586 0,'0'0'153'16,"0"0"9"-16,0 0-16 15,0 0 10-15,0 0-44 16,0 0-25-16,0 0-12 16,0 0 10-16,0 0-11 15,-6 0-17-15,4 0-18 16,-6 0-20-16,0 0-6 16,-6 0-1-16,6 0-11 15,-3-2 7-15,-5 0-7 16,-6-2 1-16,6 2 11 15,0 1-7-15,-6-2-5 16,-2 0 0-16,5 3 8 16,-3-2-3-16,-2 2-5 0,-1 0 0 15,-4 0 5-15,-4 0-6 16,1 0-1-16,2 2 1 16,-3 7-2-16,1 0 1 15,8 1 0-15,2-1 0 16,3 1 1-16,-5-1 0 15,7 0-1-15,-4 0 1 16,5 2-2-16,2 0 1 16,3 1-9-16,-2-2 3 15,2 3 1-15,-3 0 0 16,6 0 4-16,0 0 0 16,0-2 1-16,0 1 0 0,0-2 1 15,8 3-2 1,0 0-8-16,-8 0-5 0,8 0-2 15,0-2 4-15,0 2-2 16,0-2 2-16,0 1-5 16,0 1 5-16,0-3-1 15,0 2 2-15,0-2-23 16,8-1-1-16,0 3 23 16,8-5 12-16,-2 1 1 15,-4-1 0-15,4-2 2 16,-3-1-1-16,5 1 6 15,-2-1 2-15,2 1-9 16,5-2 0-16,-4 2 0 0,2-3 1 16,2 2 0-1,-5-2 0-15,9 2 6 0,-4-3-7 16,-2 1 0-16,3-2 1 16,-3 2-1-16,-5-2 0 15,10 0 0-15,0 0 0 16,-8 0 0-16,6 0 0 15,-6 0 0-15,3 0 1 16,-5-2-1-16,2-5-2 16,6 3-5-16,2-1 6 15,-8-1 0-15,1 0 1 16,-1 1 1-16,0 0-1 16,0-4 1-16,9-2 1 15,-9-3 0-15,6-4-2 16,-4-3 1-16,4-1 0 0,-6 1-1 15,6-2 1-15,-11-1 0 16,-6 2 6-16,-2-4 13 16,-3-2 27-16,0-1-12 15,-19-3-4-15,-19-1-31 16,-2 0-26-16,-9 5-76 16,-22 7-75-16,23 9-102 15,2 10-571-15</inkml:trace>
          <inkml:trace contextRef="#ctx0" brushRef="#br1" timeOffset="132572.1141">1660 791 33 0,'0'0'630'16,"0"0"-486"-16,0 0-5 16,0 0-34-16,0 0 7 15,0 0-31-15,-9 0-16 16,9 0 12-16,0 0 0 0,0 0-12 16,-8 0-7-16,8 0-4 15,0 0-4-15,-8-2-21 16,8 0 0-16,-8 1-7 15,0-2 1-15,0 3-2 16,2-5-11-16,-4 4 8 16,-4-2-4-16,-2-1 4 15,0 1 13-15,-9-1 13 16,9-1-2-16,0 0-15 16,-9-1-13-16,4 0-5 15,-4 3-3-15,1-3-4 16,0 2-2-16,2 2 6 15,-2 1-5-15,-1-1 5 0,1 2-5 16,-8 0-1 0,15 0 2-16,-4 0-2 0,-4 5 2 15,1 5-2-15,0-3 1 16,7 2-1-16,-4 0 0 16,4 2 0-16,1 1 0 15,0-2 0-15,0 3-2 16,0 0 1-16,7-1 0 15,1 1-1-15,0-4 1 16,3 1 0-16,2-2 0 16,-2 0-9-16,5-1 7 15,0 0-7-15,0 2 2 16,0 1 0-16,0 3-2 0,0-1-5 16,0 3 3-1,8 3-5-15,0-4 11 0,0 2 4 16,6-6-17-16,-6 1 18 15,8-4 1-15,-3 0 7 16,-2 1 6-16,5-3 1 16,-2-1-1-16,2-2-1 15,0 0-4-15,1 0-2 16,-1-2-5-16,0 2 5 16,0-2-5-16,1 0 0 15,-1 0 0-15,0 0 1 16,6 0 0-16,2 0 0 15,-2 0 0-15,-3 0 5 16,2-4-6-16,-2 0-1 0,-5 0 0 16,2 2-6-16,6 1 6 15,-11-1-1-15,2 2-8 16,3 0 8-16,-8 0 0 16,9 0 0-16,-9 0 0 15,8-1 2-15,0-2-1 16,1-1 0-16,-1 3 0 15,0-3 1-15,6-1-1 16,-6 1 0-16,0-2 0 16,0 1 1-16,1-3-1 15,-1-1 1-15,0-2 7 16,0-4 1-16,-2-3-2 16,-6-1 9-16,0-3 5 0,-8 0-3 15,0-2-18-15,0 0-1 16,-30 0-9-16,-5 0-68 15,-41 1-90-15,17 9-188 16,7 5-488-16</inkml:trace>
          <inkml:trace contextRef="#ctx0" brushRef="#br1" timeOffset="124295.6561">1665 1657 567 0,'0'0'251'15,"0"0"-32"-15,0 0-71 16,0 0-10-16,0 0-11 15,0 0-3-15,0 0-16 16,-5-5-25-16,2 4-10 16,-3-6-26-16,-2 3-6 15,-8 1-9-15,8-3-9 16,-6 3-11-16,-4-3-11 16,1 2 1-16,1 1 5 15,-14 1-6-15,14 1 16 0,-8-3 1 16,-1 4-3-16,-4-3-9 15,-4 2-5-15,3-1 0 16,3 0 0-16,-5 2 0 16,-6 0 1-16,8 0-1 15,3 0-1-15,-5 0 1 16,-6 2-1-16,8 4 0 16,-3 3 1-16,9 0-1 15,-8-1 0-15,15 1 1 16,-4-1-1-16,2 0 0 15,3 1 0-15,-1 1 0 16,4 1-1-16,-3 1-1 16,7 1-4-16,1 3-1 0,0-2 5 15,0 3 1-15,0-3-8 16,3 3 3-16,2-2-8 16,3 0 13-16,0-2-16 15,0 2-9-15,0-1 5 16,0 1 2-16,8 0 6 15,0-1 7-15,8 2 5 16,-8-4 1-16,9 3 0 16,7-2 0-16,-8-2 1 15,6-2-1-15,-3-1 1 16,3-1-1-16,2-1 0 16,0 1 2-16,1-1 4 15,-1 1-6-15,-2-1 0 0,10-1 1 16,-10 1 0-1,2-4 1-15,0-1-2 0,-7-1 2 16,7 0-1-16,0 0 0 16,1 0 0-16,-1 0-1 15,6-7 1-15,-6-2 0 16,6 0 0-16,-3-1-1 16,-3 1 1-16,-2-3 1 15,2 2-1-15,1-4 7 16,-4 0-7-16,4 1 1 15,-1-4 4-15,0 2-6 16,1-2 2-16,-1 0 4 16,-2-4 17-16,-6 1 19 15,0-4 5-15,1-1 14 0,-9-5-11 16,-3-2-16-16,-5-3-27 16,-8-3-7-16,-22-1-24 15,-2 4-53-15,-47 1-68 16,22 12-92-16,-5 9-566 0</inkml:trace>
        </inkml:traceGroup>
      </inkml:traceGroup>
    </inkml:traceGroup>
    <inkml:traceGroup>
      <inkml:annotationXML>
        <emma:emma xmlns:emma="http://www.w3.org/2003/04/emma" version="1.0">
          <emma:interpretation id="{9CF32E8F-B48C-49EF-B86B-64E525DC7154}" emma:medium="tactile" emma:mode="ink">
            <msink:context xmlns:msink="http://schemas.microsoft.com/ink/2010/main" type="paragraph" rotatedBoundingBox="3693,5051 3795,6367 3420,6397 3318,50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966849-0849-4FF4-AD4E-4E5E69BD1276}" emma:medium="tactile" emma:mode="ink">
              <msink:context xmlns:msink="http://schemas.microsoft.com/ink/2010/main" type="line" rotatedBoundingBox="3693,5051 3795,6367 3420,6397 3318,5080"/>
            </emma:interpretation>
          </emma:emma>
        </inkml:annotationXML>
        <inkml:traceGroup>
          <inkml:annotationXML>
            <emma:emma xmlns:emma="http://www.w3.org/2003/04/emma" version="1.0">
              <emma:interpretation id="{2A7D0B67-E58A-4630-8E47-1505110D89E8}" emma:medium="tactile" emma:mode="ink">
                <msink:context xmlns:msink="http://schemas.microsoft.com/ink/2010/main" type="inkWord" rotatedBoundingBox="3693,5051 3795,6367 3420,6397 3318,5080"/>
              </emma:interpretation>
              <emma:one-of disjunction-type="recognition" id="oneOf2">
                <emma:interpretation id="interp6" emma:lang="" emma:confidence="0">
                  <emma:literal>8</emma:literal>
                </emma:interpretation>
                <emma:interpretation id="interp7" emma:lang="" emma:confidence="0">
                  <emma:literal>:</emma:literal>
                </emma:interpretation>
                <emma:interpretation id="interp8" emma:lang="" emma:confidence="0">
                  <emma:literal>%</emma:literal>
                </emma:interpretation>
                <emma:interpretation id="interp9" emma:lang="" emma:confidence="0">
                  <emma:literal>;</emma:literal>
                </emma:interpretation>
                <emma:interpretation id="interp10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-2663.4461">71 650 613 0,'0'0'228'0,"0"0"-37"15,0 0-45-15,0 0-41 16,0 0-36-16,0 0-30 15,0 0-12-15,-97 34 1 16,89-5 1-16,8 6 9 16,0 0 11-16,0-5 2 15,27-8 6-15,11-13 25 16,10-9 29-16,6-6-23 16,-5-23-36-16,5-3 2 15,-19-4-30-15,-13 5 29 16,-22 5-34-16,0 2-19 15,-16 5-34-15,-22 6-70 16,-11 9-64-16,-8 11-67 0,9 15-147 16,10 5-231-16</inkml:trace>
          <inkml:trace contextRef="#ctx0" brushRef="#br0" timeOffset="-2205.6695">231 1143 664 0,'0'0'258'0,"0"0"0"15,0 0-79-15,0 0-45 16,0 0-73-16,0 0-23 16,0 0-9-16,-65-16-4 15,65 36-8-15,-8 10 8 16,8 5 16-16,0 0-2 15,0-2 15-15,8-8 19 0,8-13-17 16,8-12 57-16,9-2-10 16,-1-26-18-16,-2-8 10 15,3-5-6-15,-20-1-24 16,-13 1-29-16,0 4-36 16,-22 10-26-16,-18 9-11 15,2 15-88-15,-11 25-138 16,9 19-114-16,15 4-390 0</inkml:trace>
          <inkml:trace contextRef="#ctx0" brushRef="#br0" timeOffset="-3211.9973">152 0 201 0,'0'0'401'0,"0"0"-150"15,0 0-66-15,0 0-48 0,0 0-8 16,0 0 3-1,0 0-21-15,0 0-23 0,0 0-9 16,0 0-23-16,-2 0-29 16,-7 0-9-16,1 0-17 15,-5 0-1-15,-3 6-8 16,-1 8 7-16,-7 7 0 16,8 7-11-16,2 3 9 15,-2 8 2-15,8 1 1 16,5 3 0-16,3-4-9 15,0-7-3-15,16-13 5 16,9-11 7-16,13-8 20 16,5-17 53-16,3-18-27 15,0-7 15-15,-14-3-5 16,-7 1 2-16,-17 6-19 16,-8 3-39-16,-8 6-47 0,-30 11-40 15,-35 18-107-15,11 2-150 16,5 18-280-16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54.3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E8360F-41E0-4783-AEA2-6FB94E6FCBEC}" emma:medium="tactile" emma:mode="ink">
          <msink:context xmlns:msink="http://schemas.microsoft.com/ink/2010/main" type="inkDrawing" rotatedBoundingBox="5244,11302 6383,10028 6420,10061 5282,11336" semanticType="callout" shapeName="Other">
            <msink:sourceLink direction="with" ref="{BB76D59F-9E5B-40F1-9199-D43EA0BF9329}"/>
            <msink:sourceLink direction="with" ref="{FFB8A94D-11F7-4B60-B3E5-FEADD7396D8A}"/>
          </msink:context>
        </emma:interpretation>
      </emma:emma>
    </inkml:annotationXML>
    <inkml:trace contextRef="#ctx0" brushRef="#br0">944 82 825 0,'0'0'153'0,"0"0"-25"16,0 0-99-16,0 0 22 15,0 0 30-15,0 0 3 16,-136 144-10-16,66-66 22 16,-28 27-16-16,-26 29 10 15,-6 10-4-15,3-9 2 16,11-9 7-16,21-21-23 15,14-16-18-15,24-21-18 16,19-23-8-16,14-14-11 16,-1-7-5-16,12-4 3 15,5-4-14-15,5-11 4 0,3-5-5 16,0 0-31-16,0 0-16 16,0 0-40-16,0 0-48 15,16-2-66-15,8-5-180 16,6-8-115-16</inkml:trace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7:38.2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FF6508-4AF8-4D19-927F-35AFA4DD62C3}" emma:medium="tactile" emma:mode="ink">
          <msink:context xmlns:msink="http://schemas.microsoft.com/ink/2010/main" type="writingRegion" rotatedBoundingBox="4529,12255 12112,11950 12279,16087 4696,16393"/>
        </emma:interpretation>
      </emma:emma>
    </inkml:annotationXML>
    <inkml:traceGroup>
      <inkml:annotationXML>
        <emma:emma xmlns:emma="http://www.w3.org/2003/04/emma" version="1.0">
          <emma:interpretation id="{EF9FE1E0-82AC-4292-BCD6-353E6E09AB93}" emma:medium="tactile" emma:mode="ink">
            <msink:context xmlns:msink="http://schemas.microsoft.com/ink/2010/main" type="paragraph" rotatedBoundingBox="4533,12219 11378,12316 11366,13124 4521,13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E1206A-EF80-446A-BA53-28F522C3B470}" emma:medium="tactile" emma:mode="ink">
              <msink:context xmlns:msink="http://schemas.microsoft.com/ink/2010/main" type="line" rotatedBoundingBox="6013,12240 11378,12316 11366,13124 6001,13047"/>
            </emma:interpretation>
          </emma:emma>
        </inkml:annotationXML>
        <inkml:traceGroup>
          <inkml:annotationXML>
            <emma:emma xmlns:emma="http://www.w3.org/2003/04/emma" version="1.0">
              <emma:interpretation id="{929580E8-3F80-4D1B-A6B2-0F454F10AFB4}" emma:medium="tactile" emma:mode="ink">
                <msink:context xmlns:msink="http://schemas.microsoft.com/ink/2010/main" type="inkWord" rotatedBoundingBox="6002,12981 6592,12990 6591,13056 6001,130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-427 7165 20 0,'0'0'176'0,"0"0"-37"15,0 0-40-15,0 0 7 0,0 0 31 16,0 0-16-16,0 0 5 15,-8-3-34-15,8 1-17 16,0-2 35-16,0 2 0 16,0 0 4-16,0 1-33 15,0 1-27-15,0 0-19 16,0 0 0-16,0 0-18 16,8 0-14-16,8 0 1 15,6 0 44-15,10 0 18 16,9 0-2-16,13 0-1 15,3-2-11-15,0-2 17 16,-1 0-12-16,-1 2-21 16,-7-1-18-16,-2 1-9 0,-13 0-3 15,-4 2-6 1,-12 0-1-16,-6-2-27 0,-6-3-42 16,-2-3-97-16,-3-2-208 0</inkml:trace>
        </inkml:traceGroup>
        <inkml:traceGroup>
          <inkml:annotationXML>
            <emma:emma xmlns:emma="http://www.w3.org/2003/04/emma" version="1.0">
              <emma:interpretation id="{7CD95338-E579-4DD2-8432-8C7D8920C7FA}" emma:medium="tactile" emma:mode="ink">
                <msink:context xmlns:msink="http://schemas.microsoft.com/ink/2010/main" type="inkWord" rotatedBoundingBox="7663,12263 8434,12274 8422,13063 7652,130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6.2544">1638 6606 1031 0,'0'0'301'16,"0"0"-66"-16,0 0-41 0,0 0-75 15,0 0-69-15,-136 13-2 16,90 9 6-16,-2 9-23 16,-7 10-5-16,12 7-10 15,5 7 12-15,6 3 3 16,16-2-7-16,10-7-3 16,6-8-2-16,16-13 4 15,22-8 4-15,11-14-6 16,13-6-21-16,9 0-27 15,18-28-125-15,-19-1-139 16,-8 2-316-16</inkml:trace>
          <inkml:trace contextRef="#ctx0" brushRef="#br0" timeOffset="60249.6347">1240 6478 1054 0,'0'0'264'15,"0"0"-157"-15,0 0-8 16,0 0 102-16,0 0-18 15,0 0-76-15,0 0 11 16,16 0 2-16,17-6-64 16,13-3-25-16,10-4-7 15,23-2-12-15,-1 3-12 16,-5-1-5-16,14 2-61 16,-22 5-128-16,-16 2-355 0</inkml:trace>
          <inkml:trace contextRef="#ctx0" brushRef="#br0" timeOffset="1081.6786">1979 6672 159 0,'0'0'892'15,"0"0"-593"-15,0 0-48 0,0 0-26 16,0 0-73-1,0 0-78-15,0 0-38 0,-63 0-14 16,39 15-7-16,0 5-5 16,7 3-9-16,9 3 6 15,3 2-7-15,5 1 0 16,5 2 9-16,20 0-9 16,4 1 40-16,7 1-9 15,-12 2-12-15,-2-4-9 16,-14 2-9-16,-8-1 14 15,0-3 4-15,-14-1-6 16,-18-4-13-16,-4-8-17 16,-18-8-68-16,16-6-120 15,6-2-378-15</inkml:trace>
        </inkml:traceGroup>
        <inkml:traceGroup>
          <inkml:annotationXML>
            <emma:emma xmlns:emma="http://www.w3.org/2003/04/emma" version="1.0">
              <emma:interpretation id="{FB88747F-394E-4A86-B405-AAE192BB0700}" emma:medium="tactile" emma:mode="ink">
                <msink:context xmlns:msink="http://schemas.microsoft.com/ink/2010/main" type="inkWord" rotatedBoundingBox="9220,12357 11377,12387 11368,13033 9211,130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404.2948">2782 6648 765 0,'0'0'105'16,"0"0"40"-16,0 0-28 15,-2 105 3-15,2-61-43 16,0 4-5-16,10 1 1 16,-2-1-22-16,6-4-24 15,-6-7-3-15,0-6-4 16,0-4 5-16,-8-9-9 0,8-5-15 16,-8-8 8-16,0-1 11 15,0-4 23-15,0 0 24 16,0-4 12-16,-16-16-15 15,3-13-42-15,5-10-16 16,-1-12-5-16,9-8 0 16,6-1 17-16,26-3-1 15,6 8-3-15,11 9 2 16,0 15-2-16,5 13-7 16,-6 14-6-16,-10 8 0 15,-11 5-1-15,-5 17 0 16,-14 16 0-16,-8 9 1 15,-16 9-1-15,-16 9 6 0,-15 0 10 16,7-6-15 0,7-10 0-16,12-10 1 0,5-14-1 15,16-12 1-15,0-8 15 16,37-5 29-16,4 0-15 16,8-8-31-16,16-8-2 15,2-7-52-15,9-13-74 16,-14 5-157-16,-16-1-515 0</inkml:trace>
          <inkml:trace contextRef="#ctx0" brushRef="#br0" timeOffset="39749.4006">3510 6683 613 0,'0'0'511'0,"0"0"-234"16,0 111-97-16,0-56-50 15,0 1-62-15,3-5-28 16,-3-8 2-16,5-9-26 16,-5-13-5-16,0-11-10 15,0-10 25-15,0 0 37 16,-13-31-9-16,-6-16-46 16,-3-9-8-16,-2-8 0 15,16 3 0-15,8 8 12 16,0 12 31-16,16 11 5 15,14 14-6-15,2 14-28 16,1 2-14-16,7 20-7 0,-2 17 7 16,-3 9 0-16,-5 8 0 15,-8 3-38-15,-6-3-8 16,-5-9-13-16,-11-5-73 16,0-17-59-16,0-11-371 0</inkml:trace>
          <inkml:trace contextRef="#ctx0" brushRef="#br0" timeOffset="40299.0145">3448 6956 1024 0,'0'0'268'16,"0"0"-69"-16,0 0-112 0,103-33 33 15,-55 4-78 1,-2-4-42-16,-5-5-30 0,-3 1-47 15,-11 4-32-15,-3 4 6 16,-10 9 55-16,2 10 48 16,-8 10 44-16,0 0-2 15,6 16 67-15,-6 14-7 16,3 8-44-16,2 2 1 16,-2 4-14-16,3-5 2 15,-3-6-9-15,2-11-12 16,-13-9-13-16,8-13-4 15,-8 0 49-15,0-16 44 0,0-23-83 16,0-9-11-16,0-5 5 16,-8 2-7-16,0 13 1 15,8 16 17-15,0 12-24 16,0 10-25-16,8 13-27 16,8 19 37-16,9 9 15 15,4-1 1-15,-4-5-1 16,-1-9 0-16,-8-13-13 15,9-13 13-15,-4 0 34 16,-2-26-12-16,-2-11-22 16,-1-4 1-16,-3 5 13 15,-5 10 20-15,1 14 22 16,-1 12-32-16,5 6-24 16,3 23 0-16,3 14 22 15,3 7-11-15,-6 4-11 0,9-4-9 16,-1-8-39-16,8-7-67 15,-2-12-136-15,-5-17-333 0</inkml:trace>
          <inkml:trace contextRef="#ctx0" brushRef="#br0" timeOffset="40733.8705">4630 6733 992 0,'0'0'263'0,"0"0"8"0,0 0-128 16,33-120 28-16,-33 81-47 15,8 8-20-15,-8 8-24 16,0 9-24-16,0 9-32 15,0 5-24-15,5 0-20 16,4 23-26-16,1 14 27 16,12 13 0-16,-3 6-11 15,-3 3-1-15,-2-2 6 16,-6-4 24-16,0-6 1 16,-8-7 0-16,0-10 0 15,-8-10-1-15,-8-5-5 16,8-8 6-16,-1-3 9 15,1-4 22-15,8 0 37 0,0 0-8 16,0 0-8-16,17-2-18 16,7-9-34-16,14-2 0 15,-6 2-46-15,9 5-70 16,-11 5-139-16,-11 1-474 0</inkml:trace>
        </inkml:traceGroup>
      </inkml:traceGroup>
    </inkml:traceGroup>
    <inkml:traceGroup>
      <inkml:annotationXML>
        <emma:emma xmlns:emma="http://www.w3.org/2003/04/emma" version="1.0">
          <emma:interpretation id="{FF04DC66-F33A-457C-8C95-63682B46D82B}" emma:medium="tactile" emma:mode="ink">
            <msink:context xmlns:msink="http://schemas.microsoft.com/ink/2010/main" type="paragraph" rotatedBoundingBox="4654,14037 12177,13670 12217,14480 4694,14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0D772-8918-4219-8D3A-05D592AA6924}" emma:medium="tactile" emma:mode="ink">
              <msink:context xmlns:msink="http://schemas.microsoft.com/ink/2010/main" type="line" rotatedBoundingBox="4654,14037 12177,13670 12217,14480 4694,14848"/>
            </emma:interpretation>
          </emma:emma>
        </inkml:annotationXML>
        <inkml:traceGroup>
          <inkml:annotationXML>
            <emma:emma xmlns:emma="http://www.w3.org/2003/04/emma" version="1.0">
              <emma:interpretation id="{8B679E6E-EB77-411F-A9DD-AB6706BC0773}" emma:medium="tactile" emma:mode="ink">
                <msink:context xmlns:msink="http://schemas.microsoft.com/ink/2010/main" type="inkWord" rotatedBoundingBox="4657,14091 7218,13965 7255,14723 4694,1484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405.7856">-346 8713 962 0,'0'0'296'0,"0"0"-65"16,0 0-24-16,0 0-50 16,0 0-60-16,0 0-25 15,125 0 1-15,-52 0-20 16,21 0-13-16,1 0-21 15,11 0 0-15,-4 0 8 16,-7 0-5-16,8 0-7 16,-8 0 44-16,-9 0-20 15,-15 0-7-15,-20 0-14 16,-21 0 19-16,-6-1-28 0,-16 1 0 16,-8 0-9-16,0-3-1 15,0 3-39-15,-24 0-96 16,0 0-194-16,10 0-678 0</inkml:trace>
          <inkml:trace contextRef="#ctx0" brushRef="#br0" timeOffset="42369.4924">-1769 8275 383 0,'0'0'791'0,"0"0"-478"0,0 0-26 16,0 0-76-16,0 0-62 16,0 0-67-16,0 0-28 15,-8-6-15-15,8 6-7 16,16 1-32-16,0 16 1 16,17 9 1-16,-1 3 17 15,6 0-13-15,0-3 0 16,2-7 3-16,-7-8-8 0,-9-11 12 15,17 0-13 1,-11-21 0-16,2-11-29 0,-8-9-37 16,-7-1 4-16,-9 3-11 15,-3 7 3-15,-5 10 40 16,0 11 30-16,0 11 0 16,0 0-1-16,0 27 1 15,-13 20 12-15,-4 18 60 16,9 12-8-16,-8 23-2 15,0-9 6-15,0-2 3 16,-1-1-24-16,1-26-12 16,0-5-15-16,2-18-18 15,6-20-2-15,8-13-17 16,0-6-51-16,0-29-61 16,16-6-217-16,6-1-535 0</inkml:trace>
          <inkml:trace contextRef="#ctx0" brushRef="#br0" timeOffset="42966.4435">-1104 8597 434 0,'0'0'619'0,"0"0"-393"16,0 0 20-16,0 0-61 16,0 0-100-16,0 0-51 15,0 0-8-15,65 11-13 16,-57 7 0-16,-8 3-13 16,0 9 6-16,-8 5 10 15,-8 1 2-15,-8 2-1 16,10-4 11-16,6-4-10 15,8-4-8-15,0-8-10 16,22-6 2-16,10-7-2 16,25-5-5-16,30 0-83 0,-6-8-81 15,-5-5-430-15</inkml:trace>
        </inkml:traceGroup>
        <inkml:traceGroup>
          <inkml:annotationXML>
            <emma:emma xmlns:emma="http://www.w3.org/2003/04/emma" version="1.0">
              <emma:interpretation id="{F34FDE1E-CABD-4B56-A689-4F3B048AEDFD}" emma:medium="tactile" emma:mode="ink">
                <msink:context xmlns:msink="http://schemas.microsoft.com/ink/2010/main" type="inkWord" rotatedBoundingBox="7668,14178 8118,14156 8140,14602 7689,146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4316.7076">1456 8285 377 0,'0'0'223'0,"0"0"4"0,0 0 13 16,0 0-40-16,0 0-22 15,0 0-18-15,0 0-41 16,-19 0-41-16,6 6-12 16,-12 12-6-16,1 9 0 15,-8 11-14-15,-1 4-7 16,3 4-3-16,14 2-14 16,0 0-1-16,16-3-9 15,0-6-12-15,16-2-14 16,25-10-11-16,5-9-21 15,2-11 19-15,23-7-53 16,18-19-99-16,-10-13-314 16,-17-3-503-16</inkml:trace>
        </inkml:traceGroup>
        <inkml:traceGroup>
          <inkml:annotationXML>
            <emma:emma xmlns:emma="http://www.w3.org/2003/04/emma" version="1.0">
              <emma:interpretation id="{57DDE4FC-D7CA-4B83-B17E-254B99CE1D10}" emma:medium="tactile" emma:mode="ink">
                <msink:context xmlns:msink="http://schemas.microsoft.com/ink/2010/main" type="inkWord" rotatedBoundingBox="7689,13889 8416,13854 8420,13936 7693,13972"/>
              </emma:interpretation>
              <emma:one-of disjunction-type="recognition" id="oneOf5"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+</emma:literal>
                </emma:interpretation>
                <emma:interpretation id="interp9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60925.3547">1256 8077 1209 0,'0'0'386'16,"0"0"-226"-16,119 0-37 15,-38 0-34-15,11-2-6 16,6-15-43-16,-17-2-40 15,30-9-62-15,-27 6-166 0,-27 4-620 0</inkml:trace>
        </inkml:traceGroup>
        <inkml:traceGroup>
          <inkml:annotationXML>
            <emma:emma xmlns:emma="http://www.w3.org/2003/04/emma" version="1.0">
              <emma:interpretation id="{1403D95C-2696-4CC2-8CAE-E7F40CA136D3}" emma:medium="tactile" emma:mode="ink">
                <msink:context xmlns:msink="http://schemas.microsoft.com/ink/2010/main" type="inkWord" rotatedBoundingBox="8091,14212 8280,14203 8301,14632 8112,1464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4579.0063">1843 8320 902 0,'0'0'414'16,"0"0"-109"-16,0 0-155 15,0 0-37-15,-111 118-68 16,106-88-33-16,5 1-12 16,13-1 0-16,12-3 27 15,5 1 0-15,-6-2-5 0,-8-1 1 16,-16 0-6-16,0 1 7 15,-13-3-8-15,-20-1-4 16,1-6-12-16,-6-9-84 16,11-3-122-16,10-4-451 0</inkml:trace>
        </inkml:traceGroup>
        <inkml:traceGroup>
          <inkml:annotationXML>
            <emma:emma xmlns:emma="http://www.w3.org/2003/04/emma" version="1.0">
              <emma:interpretation id="{BA31B92C-4B3C-4F0F-9793-7690BDB0BBA6}" emma:medium="tactile" emma:mode="ink">
                <msink:context xmlns:msink="http://schemas.microsoft.com/ink/2010/main" type="inkWord" rotatedBoundingBox="9454,14000 12187,13866 12214,14425 9481,1455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7407.8461">4506 8089 889 0,'0'0'243'16,"0"0"-166"-16,0 0-50 15,0 0 96-15,30 102-18 16,-14-50-28-16,0 5 0 16,-2-2-1-16,-3-4-6 15,-3-12-6-15,-3-9-4 16,-2-13-3-16,-3-10-16 15,0-7 9-15,0 0 32 16,-3-26 8-16,-13-16-63 16,0-15-22-16,-6-8-4 0,6-4-1 15,0 9 1-15,7 9 0 16,9 20-1-16,0 18-1 16,0 13-18-16,17 12-11 15,12 20 22-15,4 11 7 16,7 5 1-16,-7-3 1 15,8-7 0-15,-4-12-1 16,-4-13-1-16,-3-13 0 16,-3-3 1-16,-3-22-1 15,-2-1 2-15,-14 3-1 16,8 8 25-16,-8 13-12 16,-2 2-13-16,10 17-21 15,0 16 4-15,0 11-26 0,9 18-85 16,-1-7-150-1,-8-13-558-15</inkml:trace>
          <inkml:trace contextRef="#ctx0" brushRef="#br0" timeOffset="46732.1571">3773 8482 352 0,'0'0'339'15,"0"0"-107"-15,0 0-51 16,0 0 23-16,0 0-60 16,0 0-32-16,0 0 0 15,-8-40-26-15,8 21-26 16,0-1-12-16,2-4-3 15,4-2-2-15,-4-1-3 16,6-1-9-16,-2 0-13 16,2 0-3-16,-8 4-6 15,16 0-1-15,-8 2-6 16,6 4 7-16,-3 2-2 16,2 0 14-16,3 5 10 0,1 3-5 15,-1 7-8-15,16 1-12 16,6 0-6-16,3 18-2 15,8 8-2-15,-3 8 4 16,-6 2 5-16,6 3-5 16,-13 0-16-16,-9-2-17 15,-8-4-42-15,1-4-98 16,-9-8-122-16,-8-13-544 0</inkml:trace>
          <inkml:trace contextRef="#ctx0" brushRef="#br0" timeOffset="45681.8334">3797 8242 26 0,'0'0'1045'15,"0"0"-743"-15,-14 132-75 16,14-72-75-16,0-4-66 16,0-8-51-16,0-15-6 15,14-10-26-15,-6-14 6 16,0-9-5-16,0-4 29 15,-2-26-33-15,-6-14-37 16,0-15 3-16,-14-10 5 16,-2-2 3-16,8 4 16 0,-6 15 10 15,14 21 17 1,0 19 1-16,8 12-18 0,14 25-10 16,8 17 10-16,-3 10 19 15,3 4-8-15,-6-7-2 16,0-8-1-16,-2-15-8 15,-6-16 1-15,3-10 30 16,-3-23 29-16,-2-20-60 16,2-11-5-16,-8 1 5 15,9 7 12-15,-4 14 27 16,-5 15 27-16,3 12-4 16,5 5-43-16,6 19-17 15,2 18 14-15,1 9 8 0,-1 5-17 16,0 0-7-16,1-9-46 15,13-12-41-15,-6-12-109 16,-8-14-345-16</inkml:trace>
          <inkml:trace contextRef="#ctx0" brushRef="#br0" timeOffset="45231.7586">3028 8168 314 0,'0'0'782'15,"0"0"-513"-15,0 105-92 16,9-39-60-16,4 1-14 16,3 4-6-16,-8-8-5 15,1-9-36-15,-1-16-4 16,-8-12-16-16,8-12-5 16,-8-12-3-16,0-2 38 15,0-10 42-15,-16-22-41 16,-1-16-51-16,-4-11-16 15,10-9-11-15,11-2 10 16,3 1-59-16,34 8 20 16,18 11 31-16,1 17-1 15,7 13 3-15,-6 20-1 0,-9 0 8 16,-7 18-12-16,-17 15-4 16,-10 8 2-16,-14 5 14 15,0 4 1-15,-17 4-1 16,-12-5 9-16,10-2-3 15,-3-7 3-15,14-7-9 16,8-7 0-16,0-9-5 16,30-9-57-16,13-8 30 15,17 0-55-15,21-35-143 16,0 2-269-16,-19-4-332 0</inkml:trace>
          <inkml:trace contextRef="#ctx0" brushRef="#br0" timeOffset="48881.8006">3916 8573 667 0,'0'0'188'0,"0"0"-42"15,0 0-64-15,0 0 82 16,0 0-25-16,0 0-13 15,0 0 8-15,-8-21-11 0,8 21-24 16,0-3-23 0,0-5-11-16,8-1-39 0,8-5-6 15,17-5 8-15,-1-1-11 16,6 0-1-16,3 3 6 16,-9 0 9-16,-7 6-5 15,-9 3-5-15,-11 5-17 16,-5 3-4-16,0 0 0 15,0 0-2-15,-21 0 2 16,-12 13 1-16,-16 2 11 16,9 1-6-16,-6-3 4 15,13-3 11-15,9-7 5 16,24-3 17-16,0 0-3 16,24-18-13-16,17-10-27 15,13-3-2-15,8-1 0 0,-5 8 2 16,-16 7 1-16,-17 9 12 15,-10 7-12-15,-14 1 15 16,-17 0-2-16,-45 9 6 16,-8 10 12-16,-17 3-18 15,-2-2-6-15,18-3-8 16,7-4-30-16,23-4-69 16,36-7-55-16,5-2-148 15,21 0-863-15</inkml:trace>
          <inkml:trace contextRef="#ctx0" brushRef="#br0" timeOffset="48076.2834">5361 8062 1005 0,'0'0'580'0,"0"0"-323"15,0 0-81-15,0 0-68 16,0 0-55-16,0 0-22 16,0 0 6-16,119-65-24 15,-94 66-13-15,-9 29-9 16,-8 13 9-16,-8 10 8 16,0 12 1-16,-8 1 1 0,-8-1 3 15,7-8 1-15,1-12 30 16,8-14-19-16,17-16-2 15,15-13-7-15,9-2-16 16,13-21-25-16,3-25-97 16,-11 7-147-16,-14 3-508 0</inkml:trace>
        </inkml:traceGroup>
      </inkml:traceGroup>
    </inkml:traceGroup>
    <inkml:traceGroup>
      <inkml:annotationXML>
        <emma:emma xmlns:emma="http://www.w3.org/2003/04/emma" version="1.0">
          <emma:interpretation id="{A3CA4AB0-18BF-499F-91B8-AF63D5C2FA36}" emma:medium="tactile" emma:mode="ink">
            <msink:context xmlns:msink="http://schemas.microsoft.com/ink/2010/main" type="paragraph" rotatedBoundingBox="4762,15490 11603,15215 11639,16113 4799,16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F9A27C-D798-41B8-B349-E80408279724}" emma:medium="tactile" emma:mode="ink">
              <msink:context xmlns:msink="http://schemas.microsoft.com/ink/2010/main" type="line" rotatedBoundingBox="4762,15490 11603,15215 11639,16113 4799,16388"/>
            </emma:interpretation>
          </emma:emma>
        </inkml:annotationXML>
        <inkml:traceGroup>
          <inkml:annotationXML>
            <emma:emma xmlns:emma="http://www.w3.org/2003/04/emma" version="1.0">
              <emma:interpretation id="{486D1099-37ED-4B3F-8124-75EE58282441}" emma:medium="tactile" emma:mode="ink">
                <msink:context xmlns:msink="http://schemas.microsoft.com/ink/2010/main" type="inkWord" rotatedBoundingBox="4772,15731 5675,15694 5701,16352 4799,1638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0772.3786">-1664 9857 451 0,'0'0'177'0,"0"0"-21"15,0 0-22-15,0 0 21 16,0 0 1-16,0 0-12 16,0 0-2-16,0-4-8 15,0 4-30-15,0-2-14 16,0 2-11-16,0-2-11 16,0 2-17-16,0 0-6 15,0 0-8-15,0 0-9 16,0 0-7-16,0 0-8 0,0 0 2 15,0-1-3-15,0 1-1 16,0 0 3-16,0 0 2 16,0 0-7-16,0 0-2 15,0 0 1-15,0 0-8 16,0 0 0-16,0 0 1 16,0 0-1-16,0 0 1 15,0 0-1-15,0 0 0 16,0 0 0-16,0 0-7 15,0 0 1-15,0 0 0 16,0 0 4-16,0 0-9 16,0 0 2-16,14 3 1 15,10 14 8-15,0 2 0 0,9 3 1 16,-1 1 4-16,-2-2-4 16,8-1 0-16,-5-3 0 15,-9-6-1-15,0-4 1 16,1-5 0-16,-4-2 5 15,-5 0 1-15,1-13-6 16,-9-5-1-16,0-4-16 16,0 0-4-16,-8 1-6 15,0 7 7-15,0 4 9 16,0 7 10-16,0 0 1 16,0 3-1-16,0 0 0 15,0 0-1-15,0 9-11 16,0 14 12-16,-8 7 1 15,8 12 0-15,-8 8 15 16,0 9 17-16,0 3-7 0,-1 1 4 16,1-2 10-16,-5-7-9 15,5-10-7-15,5-12-7 16,-2-10-9-16,2-11-8 16,3-6-13-16,0-5-55 15,0 0-56-15,3-6-85 16,5-12-306-16</inkml:trace>
          <inkml:trace contextRef="#ctx0" brushRef="#br0" timeOffset="51659.5913">-1047 10058 385 0,'0'0'232'0,"0"0"-46"16,0 0 41-16,0 0-24 16,0 0-18-16,0 0-34 15,0 0-28-15,-5 0-18 16,5 0-14-16,0 0-27 16,0 0-11-16,-3 0-30 15,3 0-8-15,0 0-7 16,0 2-7-16,0 3 0 15,0 7-1-15,0 2 2 16,0 8 8-16,0 4-2 16,8 2 0-16,0 1 0 0,9-3-2 15,4-1 2-15,-10-7-7 16,11-5-1-16,-3-8-8 16,2-5 8-16,-5 0 11 15,1-13-3-15,-1-7-7 16,0-2-1-16,-2 0-8 15,-6 7 8-15,-8 8 7 16,3 5-7-16,-3 2-22 16,5 2-9-16,6 20 31 15,2 9 9-15,4 8 18 16,-9 4-11-16,8-1 0 16,-11-3-6-16,-2-5-7 15,-3-11-3-15,8-10-51 16,-2-13-134-16,-4 0-136 0,6-19-622 0</inkml:trace>
        </inkml:traceGroup>
        <inkml:traceGroup>
          <inkml:annotationXML>
            <emma:emma xmlns:emma="http://www.w3.org/2003/04/emma" version="1.0">
              <emma:interpretation id="{4DEE9025-6F94-4AD6-AEAD-4C0A1D828BAE}" emma:medium="tactile" emma:mode="ink">
                <msink:context xmlns:msink="http://schemas.microsoft.com/ink/2010/main" type="inkWord" rotatedBoundingBox="8150,15354 8851,15326 8882,16104 8181,1613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2823.0862">2092 9825 1109 0,'0'0'213'16,"0"0"18"-16,0 0-69 16,0 0-29-16,0 0-63 15,-119 37-23-15,95-9-16 16,-3 5 5-16,2 6-7 16,12 2 5-16,5-1 0 15,8 1-9-15,0-4-13 16,8-7-12-16,16-8 0 15,17-9-9-15,5-12-45 0,8-1-50 16,19-26-119-16,-11-3-321 16,-13-3-439-16</inkml:trace>
          <inkml:trace contextRef="#ctx0" brushRef="#br0" timeOffset="53079.3206">2393 9798 914 0,'0'0'287'16,"0"0"35"-16,0 0-143 15,0 0-81-15,-87 112-60 16,87-81 9-16,0 1-6 16,16-2-10-16,6-3-3 0,10-1 27 15,-7-2-27-15,-4 0-7 16,-13 1-14-16,-8 1 8 15,0-4-3-15,-21-3-12 16,-6-1-17-16,-19-10-97 16,16-4-218-16,6-2-642 0</inkml:trace>
          <inkml:trace contextRef="#ctx0" brushRef="#br0" timeOffset="61570.9142">1724 9733 1071 0,'0'0'493'0,"0"0"-292"0,111-13-37 15,-5-22-30-15,5-4-11 16,-9 0-42-16,-15 2-38 15,-33 7-43-15,-5 1-48 16,-3-2-126-16,-22 9-192 16,-24 7-955-16</inkml:trace>
        </inkml:traceGroup>
        <inkml:traceGroup>
          <inkml:annotationXML>
            <emma:emma xmlns:emma="http://www.w3.org/2003/04/emma" version="1.0">
              <emma:interpretation id="{2E4F99E0-8655-4D73-AC57-84A35FD271A6}" emma:medium="tactile" emma:mode="ink">
                <msink:context xmlns:msink="http://schemas.microsoft.com/ink/2010/main" type="inkWord" rotatedBoundingBox="9676,15576 11615,15498 11637,16067 9699,1614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5510.1796">4138 9718 829 0,'0'0'302'0,"0"0"-154"0,0 0 36 15,0 0-21-15,0 0-33 16,-78 98-53-16,78-46 1 16,0 5-27-16,0-2-23 15,29-10-12-15,6-12 12 16,3-16 51-16,3-17 13 15,0 0-2-15,-4-22-15 16,-12-13-17-16,-9-4-6 16,-16-5-4-16,0-3-42 15,-32 1-6-15,-6 6-13 16,-6 12-60-16,-2 13-67 16,8 15-58-16,22 22-79 15,14 12-290-15,2-1-238 0</inkml:trace>
          <inkml:trace contextRef="#ctx0" brushRef="#br0" timeOffset="55967.6188">4536 9712 770 0,'0'0'349'16,"0"0"-147"-16,0 96-8 0,0-40-45 15,0 3-63 1,0-3-12-16,0-8 17 0,8-10-22 16,0-12-12-16,-3-13-15 15,-2-13 17-15,3 0 43 16,-4-24 5-16,4-20-96 16,-6-15-11-16,0-12-20 15,-6-4 20-15,-5 6 0 16,-2 13 10-16,5 20 6 15,8 24-16-15,0 12-33 16,8 26-29-16,16 19 39 16,9 14 23-16,5 1 0 15,-1-8 0-15,-1-16 0 16,2-15 0-16,-6-14 1 16,0-7 26-16,1-12 1 0,-3-21-10 15,-6-5-17-15,-2 2 0 16,-3 6 5-16,2 13-6 15,-2 17-15-15,3 0-30 16,2 25-27-16,9 7-30 16,-3 6-8-16,10 1-61 15,-7-7-326-15,-4-10-384 0</inkml:trace>
          <inkml:trace contextRef="#ctx0" brushRef="#br0" timeOffset="53947.3209">3242 9748 986 0,'0'0'159'0,"0"0"20"16,30 109-14-16,-11-52-17 15,-5 6-53-15,10 1-1 16,-2-5-18-16,-6-3-4 15,-5-12-8-15,-3-13-8 16,-3-12-30-16,-2-12 2 16,-3-7 25-16,0 0 29 15,-8-18 26-15,-11-15-76 16,-11-9-23-16,6-12-8 0,2-2-1 16,14-6-6-1,8 5-7-15,22-3-17 0,24 3 11 16,18 5 1-16,7 10 11 15,-6 12-2-15,5 16 7 16,-21 10-8-16,-9 4-2 16,-15 13-1-16,-12 14-6 15,-13 10-11-15,-8 10 29 16,-24 1 0-16,-12 4 1 16,1 0 1-16,11-5 1 15,10-3-2-15,14-4 7 16,8-10-7-16,24-5-14 15,14-12 13-15,19-9 1 16,5-4-29-16,27 0-92 16,-18-10-105-16,-14-1-320 0</inkml:trace>
        </inkml:traceGroup>
      </inkml:traceGroup>
    </inkml:traceGroup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20.6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87D770-018A-4A24-AE8C-C3E9D9162880}" emma:medium="tactile" emma:mode="ink">
          <msink:context xmlns:msink="http://schemas.microsoft.com/ink/2010/main" type="inkDrawing" rotatedBoundingBox="1214,6729 1240,8605 1012,8608 986,6732" semanticType="verticalRange" shapeName="Other">
            <msink:sourceLink direction="with" ref="{C3483340-7CDE-42D1-B0B6-201D817E332A}"/>
            <msink:sourceLink direction="with" ref="{2EE5E559-E609-4E7A-89C4-A343F6C78EB7}"/>
          </msink:context>
        </emma:interpretation>
      </emma:emma>
    </inkml:annotationXML>
    <inkml:trace contextRef="#ctx0" brushRef="#br0">225 0 363 0,'0'0'178'0,"0"0"28"0,0 0 58 16,0 0-81-16,0 0-33 15,0 0-7-15,0 0-43 16,-49-6-54-16,36 29-32 16,-12 11-1-16,1 8-12 15,-9 8 11-15,9 3-12 16,0 3 6-16,10-1-6 15,3-5 0-15,6-9-1 16,5-6-26-16,0-6-6 16,8-5-5-16,6 2 17 15,-6 1 21-15,0 2 5 0,0 3-4 16,-8 5 5-16,0 4-6 16,0 0 0-16,0 2 9 15,-8-3-8-15,8 0 4 16,0-1-5-16,0 0-37 15,0 0-56-15,8 2 19 16,8 1 23-16,-8 0 13 16,-8 2 31-16,0-3 7 15,0 4 16-15,0-3 14 16,0 2 18-16,0 1-6 16,0-3-10-16,0-5-4 15,0-5-27-15,0-5-1 16,8-4 0-16,0-1-16 15,6 1 15-15,-6 6-15 16,0 5-17-16,-5 7-38 0,-3 8-2 16,0 17-34-16,5-9-69 15,-5-13-310-15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49.53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97 588 0,'0'0'211'0,"0"0"-27"16,0 0-39-16,0 0 4 0,0 0 6 16,0 0-34-1,0 0-21-15,-2 0-25 0,2 0-8 16,0 0-12-16,0 0-9 16,8 0-14-16,2-3-11 15,7-1-11-15,7-2-9 16,6 2 10-16,8-1-1 15,5-1-3-15,3 1 5 16,3 1-9-16,5-2-2 16,0 3 7-16,3-3-8 15,5 0 1-15,-5 1 1 16,5-1-1-16,-5 1-1 16,5 0 0-16,-10 2 0 15,-1 0 1-15,-8 0 1 16,3 3 6-16,8 0-3 0,-2 0-4 15,-1 0-1 1,-2 0 0-16,-8 0 1 0,5 0 0 16,-6 0-1-16,-7 0 0 15,7 0 8-15,-10 0-7 16,-3 0-1-16,3 0 1 16,-6 0 7-16,0-3-7 15,1-1-1-15,-4 1 0 16,-4 1 0-16,-9 2-4 15,14 0 4-15,-6 0 1 16,-5 0 0-16,-3 0 0 16,0 0 0-16,-3 0 0 15,-2 0-1-15,2 0 0 0,-5 0 1 16,0 0-1 0,0 0 1-16,0 0 0 0,0 0 1 15,0 0 14-15,0 0-1 16,0 0-4-16,0 0 13 15,0 0-5-15,0 0-7 16,0 0 0-16,0 0-2 16,0 0 6-16,0 0-4 15,0 0-12-15,0 0-8 16,-5 0 1-16,5 0-5 16,0 0 11-16,0 0-8 15,0 0 8-15,0 0-1 16,0 0 1-16,0 0 1 15,0 0 0-15,0 0-1 0,0 0 1 16,0 0-1-16,0 0 0 16,0 0 1-16,0 0 0 15,0 0-2-15,0 0 2 16,0 0 6-16,0 0-6 16,0 0 0-16,0 0 6 15,0 0 1-15,0 0-1 16,0 0-4-16,0 0-2 15,0 0-18-15,-11 5-103 16,3 8-191-16,-6 3-384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51.1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25-7 476 0,'0'0'169'16,"0"0"82"-16,0 0-34 15,0 0-52-15,0 0-65 16,0 0-32-16,0 0 0 15,-8-11 2-15,8 11-23 16,0 0-11-16,0 4-11 16,-3 7 4-16,3 7 6 15,-5 4 4-15,5 6-2 16,0 4-3-16,0 1-1 16,0 2-5-16,0 0-6 0,0 2-6 15,0 2 8-15,0 3-4 16,5 1 6-16,-2 0-11 15,2 1-6-15,-2-4 3 16,2 3-4-16,-2-3 4 16,3 3-5-16,-4-2-6 15,4-1-1-15,-6 0 0 16,0 1 1-16,8-4 1 16,-8 0 4-16,8-3-5 15,-8-1 5-15,0-2-5 16,8 1 0-16,-8 1 1 15,0-2-1-15,0 2 6 16,0 1-5-16,8 1-1 16,-8-1 6-16,8 0-6 15,-2 0-2-15,-4-2 1 0,4 0 0 16,-3-1 1-16,2 2-1 16,-5 1 1-16,3-1 1 15,2 1-2-15,-5 1 7 16,3-2-7-16,2 0 0 15,-2 2 1-15,-3-3-1 16,8-1 1-16,-3 0-1 16,-5-1-6-16,0 0 6 15,9 1 0-15,-9 2 1 16,0 2 5-16,2 0-6 16,-2 0 0-16,0-1 0 15,0-1 0-15,0-1 0 0,0 0-1 16,0 4 2-16,0 0 0 15,0 2-1-15,-2 2 1 16,-7 1 0-16,4 1 5 16,-3-1-6-16,0 0 1 15,5-4 5-15,-2-2-6 16,2-2-1-16,3-5 1 16,0-1 0-16,0-3-2 15,0 2-4-15,0 0 6 16,0 4 0-16,-5 3 0 15,2 2 0-15,-3 4 0 16,4-1 6-16,-4 1-5 16,-10 2 0-16,16 0 1 0,-8-4 4 15,0-1-5-15,0-5 0 16,8-2 0-16,-6-2 0 16,6 1 0-16,-2 0-1 15,-4-3 0-15,3 5-1 16,-2-1 1-16,2 7 5 15,-2 0 2-15,-3 3 5 16,5 0 6-16,-2-3 0 16,5-6-17-16,0-3-1 15,0-3-1-15,0 0-10 16,0 0 11-16,0 1 0 16,0 1 0-16,0 0 9 15,5-1-3-15,-2-2-5 0,-3-2 0 16,5-6-1-1,-2-6-22-15,2-9-56 0,-5-33-115 16,0-15-72-16,0-16-585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52.70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77-7 519 0,'0'0'181'16,"0"0"56"-16,0 0-43 16,0 0-25-16,0 0-16 15,0 0-41-15,0 0-24 16,-8-3-22-16,5 6-32 16,-5 15-21-16,8 9 23 0,-6 8-4 15,4 4-2-15,-4 10-1 16,3 3 0-16,3 7-4 15,-5 1 2-15,5 6-10 16,0-1 8-16,0 1 3 16,0 1-8-16,0-7-2 15,0-1-11-15,0-3 12 16,8-5-13-16,0 0-4 16,-2-4-1-16,-4 3 0 15,4-2 5-15,-3 2-5 16,-3 0 1-16,0-2 8 15,0 0-9-15,0 0 0 16,0-4 7-16,0 0-8 0,0 1 1 16,0-3 0-1,0 3 0-15,0-2 0 0,0 1 0 16,0-4 0-16,0-1 0 16,0-2-1-16,0-2 0 15,0-2 0-15,0-1 0 16,0 1 0-16,0 0 0 15,0 1 1-15,0-2-1 16,0 0 2-16,0-1-2 16,5 1 0-16,-5-2 0 15,3-1 1-15,-3-1-1 16,0 0 1-16,0-1-1 0,0 1 1 16,0 0 0-16,0-1 0 15,0 3 0-15,-8 0 5 16,5 1-6-16,-3 1 1 15,4 0 5-15,-4-2-6 16,4 0 1-16,-4-4-1 16,6 0 0-16,0-4-1 15,0 2-6-15,0 0 6 16,0 0 1-16,0 3 0 16,0 3 1-16,0 1-1 15,0 0 1-15,-3 3 1 16,-2-4-2-16,5-1 1 15,-8-3 0-15,8 0 0 0,0-4 0 16,0 0-1-16,0-2-1 16,0-1 1-16,0 1 0 15,-8 0 0-15,8 5 0 16,0-3 0-16,-8 2 0 16,8-2 0-16,0-2-5 15,-8-2 5-15,8 0 1 16,0-2 1-16,0-3-2 15,0-2 0-15,0 0-14 16,0 2 12-16,0 0 2 16,0 3 4-16,0 1-4 15,0 4 0-15,0-3 1 16,0 2-1-16,0-1 0 16,0-1 1-16,0-1 0 15,0 2 0-15,0-3-1 0,0 3 0 16,0-1-13-16,0 3 13 15,0 1 1-15,0 0-1 16,0 4 1-16,0-3 0 16,0 2 1-16,0-1-1 15,0-6 1-15,0-1-1 16,0-6 1-16,0-4-2 16,0-3-4-16,0-4 4 15,0 0 0-15,0 0 0 16,0 0 0-16,0 0 0 15,0 0 1-15,0 0-1 16,0 0 0-16,0 0-7 0,0 0-6 16,0 0-24-16,8 0-67 15,-8-20-89-15,0-5-129 16,8-6-415-16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57.5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95 323 606 0,'0'0'150'15,"0"0"53"-15,0 0-54 16,0 0-23-16,-41-93-19 0,33 67-31 16,-5 2-28-16,2 3 23 15,-3 7-4-15,12 0-3 16,-4 9 6-16,6 3-9 16,0 2-50-16,0 7-11 15,0 23 0-15,0 13 7 16,6 10 18-16,2 4-9 15,3-1 2-15,-6-10-1 16,3-15 8-16,-5-12-3 16,2-17 24-16,-5-2 50 15,3-26-18-15,-3-24-39 16,0-15-32-16,5-12-7 0,-5-3-6 16,0 10 6-1,0 15 0-15,0 20-15 0,0 23 2 16,0 12-48-16,9 29-12 15,-9 20 28-15,16 14-17 16,5 7-33-16,23 21-118 16,-6-17-304-16,2-21-392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58.1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18-2 808 0,'0'0'151'15,"0"0"7"-15,0 0-58 16,0 101 36-16,0-65-29 15,0 2-50-15,0-8-9 16,0-7-7-16,0-10-14 0,0-9-5 16,0-4 51-1,0-12 35-15,0-17-59 0,0-12-30 16,0-1-18-16,-8 3 5 16,5 9 19-16,3 12 34 15,-6 13 6-15,6 5-65 16,0 13-6-16,0 22 6 15,0 9 0-15,0 4 0 16,0 2-16-16,0 2-79 16,0-12-89-16,0-15-417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4:18.2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79BE89-5729-4866-B8A8-279CBB27B995}" emma:medium="tactile" emma:mode="ink">
          <msink:context xmlns:msink="http://schemas.microsoft.com/ink/2010/main" type="writingRegion" rotatedBoundingBox="20631,1639 28422,1588 28460,7470 20669,7521"/>
        </emma:interpretation>
      </emma:emma>
    </inkml:annotationXML>
    <inkml:traceGroup>
      <inkml:annotationXML>
        <emma:emma xmlns:emma="http://www.w3.org/2003/04/emma" version="1.0">
          <emma:interpretation id="{1D42D0B9-C446-4185-AFBA-1F63145E686D}" emma:medium="tactile" emma:mode="ink">
            <msink:context xmlns:msink="http://schemas.microsoft.com/ink/2010/main" type="paragraph" rotatedBoundingBox="20934,1618 22922,1780 22869,2427 20882,2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397C60-49C7-44D6-86B5-8272C1035BF4}" emma:medium="tactile" emma:mode="ink">
              <msink:context xmlns:msink="http://schemas.microsoft.com/ink/2010/main" type="line" rotatedBoundingBox="20934,1618 22922,1780 22869,2427 20882,2265"/>
            </emma:interpretation>
          </emma:emma>
        </inkml:annotationXML>
        <inkml:traceGroup>
          <inkml:annotationXML>
            <emma:emma xmlns:emma="http://www.w3.org/2003/04/emma" version="1.0">
              <emma:interpretation id="{10992E38-CE1C-439F-9634-A064FD98D2F3}" emma:medium="tactile" emma:mode="ink">
                <msink:context xmlns:msink="http://schemas.microsoft.com/ink/2010/main" type="inkWord" rotatedBoundingBox="20934,1618 22922,1780 22869,2427 20882,22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0 325 1024 0,'0'0'380'0,"0"0"-228"16,0 0-18-16,0 0 58 16,0 0 44-16,0 0-104 15,0 0-78-15,119-114-14 16,-81 60 9-16,-11 4-3 15,-6 6-17-15,-4 10-12 16,-4 14 5-16,-10 11 8 0,-3 9-30 16,8 13-18-16,0 37-12 15,14 34 30-15,-6 31 1 16,0-2 8-16,-5-19 0 16,-6-30-9-16,-2-21 0 15,3-4-46-15,2-6-67 16,13-20-69-16,-4-13-139 15,1-1-331-15</inkml:trace>
          <inkml:trace contextRef="#ctx0" brushRef="#br0" timeOffset="501.7671">928 173 988 0,'0'0'217'0,"0"0"47"15,0 0-132-15,0 0-5 16,-119 60-46-16,81-16-26 16,5 11 2-16,9 11-26 15,8 5 3-15,16-2-18 16,0-7-16-16,24-15-8 15,17-16 8-15,13-22 45 16,19-9 0-16,-3-26 2 16,1-17 2-16,-14-10 32 15,-17-4 16-15,-18-2-11 16,-14 2-33-16,-8 1-31 0,-24 8-22 16,-14 7-15-1,5 14-56-15,-5 12-59 0,19 13-70 16,14 5-85-16,5 18-302 15,0 1-365-15</inkml:trace>
          <inkml:trace contextRef="#ctx0" brushRef="#br0" timeOffset="818.413">1612 186 720 0,'0'0'231'16,"0"0"27"-16,0 0-89 16,0 0 39-16,-105 126-90 0,97-71-55 15,8 6-24 1,3 0-1-16,21-9 12 0,19-10-28 16,9-16 9-16,15-17 45 15,1-9 19-15,8-12-6 16,-11-20-2-16,-11-7 52 15,-22-7-4-15,-24 0-42 16,-8-4-41-16,-29 2-34 16,-28 4-18-16,-6 8-24 15,-15 18-31-15,-33 20-39 16,22 22-167-16,16 12-305 0</inkml:trace>
        </inkml:traceGroup>
      </inkml:traceGroup>
    </inkml:traceGroup>
    <inkml:traceGroup>
      <inkml:annotationXML>
        <emma:emma xmlns:emma="http://www.w3.org/2003/04/emma" version="1.0">
          <emma:interpretation id="{658663D8-AB35-43FF-9ECB-2671875D46C5}" emma:medium="tactile" emma:mode="ink">
            <msink:context xmlns:msink="http://schemas.microsoft.com/ink/2010/main" type="paragraph" rotatedBoundingBox="25085,1801 27092,1815 27089,2260 25082,22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939F08-D93A-4B4E-ACC9-393D41496348}" emma:medium="tactile" emma:mode="ink">
              <msink:context xmlns:msink="http://schemas.microsoft.com/ink/2010/main" type="line" rotatedBoundingBox="25085,1801 27092,1815 27089,2260 25082,2246"/>
            </emma:interpretation>
          </emma:emma>
        </inkml:annotationXML>
        <inkml:traceGroup>
          <inkml:annotationXML>
            <emma:emma xmlns:emma="http://www.w3.org/2003/04/emma" version="1.0">
              <emma:interpretation id="{9EB0F344-20AC-4BE1-AC4E-FE8E5E32B1AC}" emma:medium="tactile" emma:mode="ink">
                <msink:context xmlns:msink="http://schemas.microsoft.com/ink/2010/main" type="inkWord" rotatedBoundingBox="25085,1801 27092,1815 27089,2260 25082,2246"/>
              </emma:interpretation>
              <emma:one-of disjunction-type="recognition" id="oneOf1">
                <emma:interpretation id="interp1" emma:lang="" emma:confidence="0">
                  <emma:literal>Rom</emma:literal>
                </emma:interpretation>
                <emma:interpretation id="interp2" emma:lang="" emma:confidence="0">
                  <emma:literal>Dom</emma:literal>
                </emma:interpretation>
                <emma:interpretation id="interp3" emma:lang="" emma:confidence="0">
                  <emma:literal>ROM</emma:literal>
                </emma:interpretation>
                <emma:interpretation id="interp4" emma:lang="" emma:confidence="0">
                  <emma:literal>Roma</emma:literal>
                </emma:interpretation>
                <emma:interpretation id="interp5" emma:lang="" emma:confidence="0">
                  <emma:literal>Roon</emma:literal>
                </emma:interpretation>
              </emma:one-of>
            </emma:emma>
          </inkml:annotationXML>
          <inkml:trace contextRef="#ctx0" brushRef="#br0" timeOffset="2057.1737">4178 195 1104 0,'0'0'204'16,"0"0"-75"-16,0 0-69 15,0 0 52-15,8 119-22 16,5-67-27-16,9 3-2 15,-11-3 1-15,-3-8-11 16,-3-9 5-16,-2-11 11 16,-3-9-20-16,0-10 6 15,0-5 31-15,0-3 21 16,-11-23 6-16,-2-16-76 0,-3-16-35 16,16-7-12-16,0-2-36 15,37 5-35-15,20 12 39 16,16 17 23-16,11 15 9 15,-8 14 6-15,-8 4-1 16,-17 18-6-16,-21 15 13 16,-14 5 0-16,-16 8 0 15,0 4 2-15,-30 3 16 16,-10-1-3-16,-1-4 10 16,1-7 11-16,15-10-8 15,9-13-3-15,16-6-15 16,0-8-10-16,27-3 0 15,24-1 12-15,17 0-12 16,11 0-10-16,13-5-66 16,-11-10-64-16,-8 0-75 0,5-16-73 15,-21 5-331 1,-24-2-112-16</inkml:trace>
          <inkml:trace contextRef="#ctx0" brushRef="#br0" timeOffset="2261.6219">5098 458 810 0,'0'0'290'0,"0"0"-35"16,0 0-59-16,-11 102-74 16,44-91 18-16,15-9 20 15,17-2-34-15,-3-12-35 16,-13-8-2-16,-19-6-10 16,-19-1-5-16,-11-3-45 0,-11-4-11 15,-30 2-18-15,-10 2-59 16,-6 8-94-16,0 18-71 15,19 4-63-15,19 0-368 0</inkml:trace>
          <inkml:trace contextRef="#ctx0" brushRef="#br0" timeOffset="2687.325">5644 357 766 0,'0'0'165'0,"0"0"104"16,-32 106-62-16,24-59-27 15,8-9-76-15,0-10 2 16,0-11-33-16,3-10-15 16,10-7 44-16,-2-9 38 15,5-22-74-15,3-14-63 16,-3-5-3-16,-8-1 0 15,-5 7 7-15,3 10 19 16,-6 18 24-16,2 12-50 16,4 4-5-16,-4 20-56 15,12 17 42-15,2 5 19 16,9 3-6-16,-1-10-16 16,8-11 10-16,9-17 12 15,-11-7 6-15,10-13 13 16,-10-18 1-16,-3-6-14 0,-5 2 22 15,-6 5 20-15,0 12 35 16,1 10-37-16,-1 8-46 16,5 4-20-16,4 24-72 15,-1 29-77-15,-2-5-143 16,-6-4-680-16</inkml:trace>
        </inkml:traceGroup>
      </inkml:traceGroup>
    </inkml:traceGroup>
    <inkml:traceGroup>
      <inkml:annotationXML>
        <emma:emma xmlns:emma="http://www.w3.org/2003/04/emma" version="1.0">
          <emma:interpretation id="{03A9BF10-47B8-4E3C-8E01-50AFC5212388}" emma:medium="tactile" emma:mode="ink">
            <msink:context xmlns:msink="http://schemas.microsoft.com/ink/2010/main" type="paragraph" rotatedBoundingBox="21062,3447 28214,3400 28218,3984 21066,4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8DAE68-5D6C-413A-AAED-E197B264B911}" emma:medium="tactile" emma:mode="ink">
              <msink:context xmlns:msink="http://schemas.microsoft.com/ink/2010/main" type="line" rotatedBoundingBox="21062,3447 28214,3400 28218,3984 21066,4031"/>
            </emma:interpretation>
          </emma:emma>
        </inkml:annotationXML>
        <inkml:traceGroup>
          <inkml:annotationXML>
            <emma:emma xmlns:emma="http://www.w3.org/2003/04/emma" version="1.0">
              <emma:interpretation id="{6DB15179-F905-43C7-A38A-391B64F62982}" emma:medium="tactile" emma:mode="ink">
                <msink:context xmlns:msink="http://schemas.microsoft.com/ink/2010/main" type="inkWord" rotatedBoundingBox="21062,3447 22979,3434 22982,4000 21066,401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031.8618">435 1921 416 0,'0'0'502'16,"0"0"-188"-16,0 0-63 16,0 0-66-16,0 0-51 15,0 0-43-15,-108-42-27 16,81 42-11-16,-3 9-44 15,3 22-8-15,-3 18-1 16,1 26 0-16,10 3 12 16,13 2-6-16,6-3-5 15,22-29 0-15,19-11 26 16,13-24 43-16,11-13 22 0,5-28-24 16,0-22-16-16,-13-9-12 15,-16-7 13-15,-20-1-11 16,-21 2-42-16,-8 4-3 15,-30 5-42-15,-10 15-103 16,2 20-81-16,5 16-49 16,17 5-402-16</inkml:trace>
          <inkml:trace contextRef="#ctx0" brushRef="#br0" timeOffset="4332.1874">1063 2058 1192 0,'0'0'364'0,"0"0"-78"0,0 0-114 16,0 0-54-16,30-130-60 16,-27 94-29-16,5 6-2 15,-8 12 4-15,5 11 6 16,-2 7-37-16,2 8-15 15,3 27 15-15,1 13 2 16,-1 13 10-16,2 6 8 16,4 1-8-16,-6-5-9 15,0-7-3-15,0-12-15 16,6-15-70-16,10-25-89 0,1-4-121 16,2-9-344-16</inkml:trace>
          <inkml:trace contextRef="#ctx0" brushRef="#br0" timeOffset="4631.517">1721 1801 1028 0,'0'0'318'15,"0"0"-110"-15,0 0-118 16,-84 100-17-16,65-38-22 15,5 12 16-15,14 4-7 0,0-4-10 16,17-11 5 0,20-19 1-16,18-22 36 0,10-22 24 15,5-7-31-15,3-34-23 16,-11-15-19-16,-13-10-15 16,-19-6-13-16,-19 0 1 15,-11 2-16-15,-41 9-45 16,-5 12-76-16,-35 35-111 15,24 14-155-15,8 4-564 0</inkml:trace>
        </inkml:traceGroup>
        <inkml:traceGroup>
          <inkml:annotationXML>
            <emma:emma xmlns:emma="http://www.w3.org/2003/04/emma" version="1.0">
              <emma:interpretation id="{71CC4689-B9F7-438F-A25F-264B56417F99}" emma:medium="tactile" emma:mode="ink">
                <msink:context xmlns:msink="http://schemas.microsoft.com/ink/2010/main" type="inkWord" rotatedBoundingBox="25429,3451 28214,3433 28218,3984 25432,400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855.8677">4543 1867 780 0,'0'0'344'0,"0"0"-36"0,0 0-90 15,0 0-94-15,0 0-93 16,0 0-30-16,0 0-1 16,-3 99 40-16,6-42 20 15,3 7-27-15,2 0 26 16,-6-6-14-16,-2-10-2 16,0-14-8-16,0-14-10 15,0-13 5-15,0-7 21 16,0 0 26-16,0-22 24 15,-2-15-62-15,-12-14-31 16,3-9-8-16,3-3-19 16,8 1 4-16,8 7-28 0,25 6 6 15,15 10 23-15,7 10 13 16,7 10-10-16,-13 10 3 16,-1 9 1-16,-15 0-1 15,-12 9-5-15,-10 12 4 16,-11 9 9-16,0 5 0 15,-24 6 0-15,-11 8 9 16,-1 4-1-16,9-1-6 16,3-4-2-16,24-5 0 15,0-10 0-15,24-7 2 16,17-10 13-16,24-6-15 16,-3-8-5-16,11-2-55 15,3 0-125-15,-19-10-170 0,-17-5-660 16</inkml:trace>
          <inkml:trace contextRef="#ctx0" brushRef="#br0" timeOffset="6300.2001">5414 1840 153 0,'0'0'964'0,"0"0"-825"16,0 0 22-16,-40 110 29 0,18-54-37 16,14 3-49-1,-8-2-31-15,8-6-12 0,8-13-9 16,-3-13-23-16,3-15-11 15,0-10 14-15,0 0 51 16,0-28 28-16,0-16-77 16,0-17-34-16,3-9-10 15,2-1-10-15,6 7 20 16,3 14-4-16,2 16 4 16,0 20 0-16,0 14-4 15,14 2-11-15,-3 27 13 16,11 13 1-16,-3 7 0 15,-5 4-7-15,-6-1 7 16,-2-4-31-16,-14-7-27 0,0-7-34 16,-8-16-67-16,-8-7-153 15,-8-11-478-15</inkml:trace>
          <inkml:trace contextRef="#ctx0" brushRef="#br0" timeOffset="6824.3645">5366 2085 1047 0,'0'0'140'0,"0"0"-36"15,130-31-21-15,-68 5-35 0,3-7-48 16,-3-4-108-16,-8-3-52 16,-13 2-1-16,-1 5 38 15,-18 10 123-15,-6 11 78 16,-13 10 120-16,-3 2-89 15,0 22 46-15,0 17 22 16,0 9-47-16,0 8-47 16,0-3-29-16,0-3 9 15,0-13-1-15,0-11-8 16,0-13-25-16,0-13 14 16,14 0 57-16,-4-30 21 15,4-12-121-15,2-14-14 16,0-4-12-16,-8 0 13 15,1 12 7-15,4 17 5 16,-10 16-21-16,5 15-6 16,5 12-27-16,-2 31 31 0,6 5 24 15,10 6 9-15,-3-4-1 16,0-11 0-16,3-15 13 16,9-15 35-16,-4-9 20 15,9-15-29-15,-9-20-31 16,9-8-16-16,-9 3 0 15,-8 6 17-15,-2 15 22 16,-14 9-1-16,8 10-38 16,-2 10-31-16,-3 21-16 15,2 13 2-15,-2 8-5 16,3 31-114-16,-3-12-132 16,-3-11-477-16</inkml:trace>
          <inkml:trace contextRef="#ctx0" brushRef="#br0" timeOffset="13266.1234">6740 1901 1038 0,'0'0'403'16,"0"0"-137"-16,0 0-76 0,0 0-25 16,0 0-23-16,0 0-70 15,0 0-32-15,63-44-15 16,-36 31 12-16,16 1 37 16,0 7-54-16,3 5-19 15,0 0-1-15,-5 0 0 16,-14 11-25-16,-5 8 4 15,-14 4-8-15,-8 7 18 16,0 5-17-16,-25 5 6 16,-15 7 11-16,-6 1 11 15,-3 2 0-15,11-2 0 16,14-4 1-16,13-3 10 16,11-9 10-16,8-9-13 0,27-4 31 15,14-10 8-15,19-5-22 16,-1-4-25-16,1-2-61 15,2-19-104-15,-21 5-309 16,-25 0-1015-16</inkml:trace>
        </inkml:traceGroup>
      </inkml:traceGroup>
    </inkml:traceGroup>
    <inkml:traceGroup>
      <inkml:annotationXML>
        <emma:emma xmlns:emma="http://www.w3.org/2003/04/emma" version="1.0">
          <emma:interpretation id="{61EC1655-8BD8-4BC6-98F9-3125B4E6C82E}" emma:medium="tactile" emma:mode="ink">
            <msink:context xmlns:msink="http://schemas.microsoft.com/ink/2010/main" type="paragraph" rotatedBoundingBox="21069,5051 28444,4997 28449,5710 21074,5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C8085-943D-43EF-BF30-CFBC776185B0}" emma:medium="tactile" emma:mode="ink">
              <msink:context xmlns:msink="http://schemas.microsoft.com/ink/2010/main" type="line" rotatedBoundingBox="21069,5051 28444,4997 28449,5710 21074,5764"/>
            </emma:interpretation>
          </emma:emma>
        </inkml:annotationXML>
        <inkml:traceGroup>
          <inkml:annotationXML>
            <emma:emma xmlns:emma="http://www.w3.org/2003/04/emma" version="1.0">
              <emma:interpretation id="{772CB291-E9F1-4CA8-9BBA-215C65876C25}" emma:medium="tactile" emma:mode="ink">
                <msink:context xmlns:msink="http://schemas.microsoft.com/ink/2010/main" type="inkWord" rotatedBoundingBox="21069,5051 23007,5037 23012,5750 21074,576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911.9396">460 3537 838 0,'0'0'182'0,"0"0"7"16,0 0-103-16,0 0 35 16,0 0-7-16,0 0-43 15,0 0-20-15,-22-10 0 16,22 7 15-16,0 3-12 15,-3-1 0-15,-2 1 3 16,2 0-1-16,-2-3-24 16,-3 3-16-16,0-1-9 15,-1 1-7-15,-1 0 1 16,-7 0-1-16,1 0 1 16,-11 5-1-16,3 8 0 15,-1 4-1-15,1 5 0 16,-8 4 1-16,10 4 0 15,6 8 0-15,-1 2 0 16,15 7 0-16,2 3-1 0,2 3-7 16,23-2 7-16,18-9 1 15,6-10 10-15,8-18 0 16,21-14 30-16,1-14-8 16,-6-25 2-16,-8-13 7 15,-11-9 32-15,-16-3 8 16,-30 0-26-16,-8 0-33 15,-22 5-22-15,-27 5-45 16,-13 10-86-16,-11 18-108 16,11 15-126-16,24 11-388 0</inkml:trace>
          <inkml:trace contextRef="#ctx0" brushRef="#br0" timeOffset="15917.839">1355 3735 1020 0,'0'0'282'0,"0"0"69"16,0 0-113-16,0 0-135 15,0 0-55-15,0 0-36 16,25-111-11-16,-25 93 0 15,0 5 0-15,0 7 1 16,0 5-2-16,0 1-12 16,0 0-6-16,0 0-6 15,0 0 14-15,0 0-3 16,0 0 13-16,0 0 2 0,0 0 2 16,0 0-2-16,0 0 4 15,0 0-5-15,0 0 9 16,0 0 3-16,0 0 0 15,0 0 10-15,0 0-6 16,0 0-9-16,0 0 6 16,0 0 2-16,0 0 12 15,0 0-9-15,0 0-9 16,0 0 2-16,0 0 0 16,0 0-11-16,0 0 17 15,0 0-7-15,0 0-10 16,0 0 7-16,0 0-8 15,0 0 1-15,0 0-1 0,0 0 0 16,0 0 0-16,0 0 1 16,0 0 0-16,0 0 8 15,0 0-2-15,0 0-7 16,0 0 1-16,0 0 0 16,0 0 5-16,0 0 3 15,0 0-9-15,0 0 5 16,0 0-5-16,0 0 0 15,0 0 16-15,0 0-14 16,0 0 7-16,-16-7-9 16,-1 2-1-16,-7 2-1 15,-11 1-21-15,2 2 12 16,1 0 1-16,-1 15 0 16,-5 7 9-16,6 4-8 15,8 9 7-15,-1 3-5 0,9 10-3 16,16 3-1-1,0 6 10-15,0 2 1 0,24-2-2 16,6-5-12-16,11-12-1 16,-1-8 14-16,14-16 1 15,3-13 9-15,8-3 8 16,-3-21-6-16,3-16 8 16,-19-13-1-16,-5-7 29 15,-17-6 17-15,-24 0 19 16,0 0-24-16,-40 6-41 0,-14 7-18 15,-14 11-31 1,0 17-54-16,12 19-47 0,1 19-89 16,23 19-114-16,21 2-540 15</inkml:trace>
          <inkml:trace contextRef="#ctx0" brushRef="#br0" timeOffset="16299.4857">1875 3785 1250 0,'0'0'335'0,"0"0"22"16,0 0-167-16,0 0-60 16,103-141-44-16,-73 83-30 15,-6 0-10-15,-11 8 9 16,-4 12-14-16,-9 12-16 16,0 14 9-16,0 12-34 15,0 6-12-15,0 44-31 16,0 37 42-16,0 3 1 15,0-2 0-15,0-10 10 16,2-19-10-16,6-3 0 16,6 0-37-16,-3-21-132 15,-3-15-159-15,0-17-680 0</inkml:trace>
        </inkml:traceGroup>
        <inkml:traceGroup>
          <inkml:annotationXML>
            <emma:emma xmlns:emma="http://www.w3.org/2003/04/emma" version="1.0">
              <emma:interpretation id="{444913B1-28A6-4251-9A37-37C7E2EF9E00}" emma:medium="tactile" emma:mode="ink">
                <msink:context xmlns:msink="http://schemas.microsoft.com/ink/2010/main" type="inkWord" rotatedBoundingBox="25991,5017 28444,4999 28448,5563 25996,5581"/>
              </emma:interpretation>
              <emma:one-of disjunction-type="recognition" id="oneOf5">
                <emma:interpretation id="interp9" emma:lang="" emma:confidence="0">
                  <emma:literal>RAM2</emma:literal>
                </emma:interpretation>
                <emma:interpretation id="interp10" emma:lang="" emma:confidence="0">
                  <emma:literal>RAM 1</emma:literal>
                </emma:interpretation>
                <emma:interpretation id="interp11" emma:lang="" emma:confidence="0">
                  <emma:literal>RAM r</emma:literal>
                </emma:interpretation>
                <emma:interpretation id="interp12" emma:lang="" emma:confidence="0">
                  <emma:literal>RAM y</emma:literal>
                </emma:interpretation>
                <emma:interpretation id="interp13" emma:lang="" emma:confidence="0">
                  <emma:literal>RAM1</emma:literal>
                </emma:interpretation>
              </emma:one-of>
            </emma:emma>
          </inkml:annotationXML>
          <inkml:trace contextRef="#ctx0" brushRef="#br0" timeOffset="17254.0506">5095 3450 1124 0,'0'0'275'16,"0"0"-89"-16,0 0-82 15,0 0-76-15,0 0 75 16,0 0-12-16,19 139-28 16,-5-84-14-16,-6 3 28 15,0-7-42-15,0-7-2 16,-5-8 14-16,2-12-20 15,-5-11-10-15,0-9 4 16,0-4 9-16,0-13 44 16,-16-22-25-16,-8-13-40 15,2-12-9-15,11-2-2 16,11-2-4-16,3 5-18 0,37 6 1 16,14 9 12-16,3 13 11 15,6 12 0-15,-1 12-6 16,-14 7 0-16,-10 7-3 15,-11 17 3-15,-13 11 5 16,-14 5-21-16,-5 12 21 16,-23 8 1-16,-4 2 5 15,-3 2 3-15,16-8 13 16,5-6-8-16,14-11-12 16,14-11 5-16,18-13 6 15,25-13-12-15,8-2-6 16,5-14-67-16,22-25-116 0,-24 1-190 15,-16 1-664-15</inkml:trace>
          <inkml:trace contextRef="#ctx0" brushRef="#br0" timeOffset="17870.3334">5931 3445 869 0,'0'0'169'0,"0"0"135"16,-10 96-110-16,4-44-41 0,3 1-42 16,3 1-19-16,0-10-34 15,0-6-23-15,0-15-15 16,0-12-2-16,0-9 27 16,0-2 30-16,0-21 21 15,0-15-63-15,0-17-33 16,0-11-18-16,0-2 8 15,0 5 10-15,0 11 0 16,0 13 1-16,9 17 11 16,7 15 4-16,3 5-16 15,5 22-12-15,9 17 12 16,2 9 0-16,-3 7-2 16,-7 2 1-16,-1-4-15 0,-8-5-13 15,-2-6-44-15,-14-4-76 16,0-12-78-16,0-17-351 0</inkml:trace>
          <inkml:trace contextRef="#ctx0" brushRef="#br0" timeOffset="18410.4771">5956 3615 183 0,'0'0'784'0,"0"0"-728"15,0 0-32-15,157-28-24 0,-101 8 0 16,-1-6-142-16,-7 0-39 16,-10 0-15-16,-11 6 189 15,-5 6 7-15,-14 7 190 16,-8 7-41-16,0 7 52 16,0 20-16-16,0 10-31 15,-5 9-39-15,-4 4-35 16,7-1-24-16,2-9-13 15,0-9-11-15,0-13 17 16,0-10-38-16,8-8 65 16,8-8 50-16,0-27-103 15,6-15-23-15,-6-7-26 16,0-5-8-16,-5 10 24 0,-3 11 10 16,1 15 16-1,-4 19-12-15,-2 7-4 0,5 24-36 16,-3 21 20-16,3 6 15 15,9 6-7-15,-1-7 7 16,0-9 1-16,6-15-13 16,2-17 13-16,0-9 7 15,6-16 20-15,3-16-27 16,-9-3 0-16,0 3 28 16,-2 10 24-16,-11 11 15 15,-3 11-17-15,5 1-50 16,-2 24 1-16,3 12 7 15,2 4-7-15,-5 3-1 16,5-1-46-16,11 1-116 16,-2-13-175-16,-7-14-438 0</inkml:trace>
          <inkml:trace contextRef="#ctx0" brushRef="#br0" timeOffset="18815.3929">7219 3632 1117 0,'0'0'396'0,"0"0"-46"15,0 0-182-15,0 0-47 16,38-104-47-16,-24 71-25 16,-3 4-21-16,-3 5 7 0,0 10 36 15,-3 9-1-15,-5 5-58 16,3 0-12-16,2 9-31 15,6 19 4-15,5 10 27 16,3 9-1-16,-2 6-1 16,-7 1-5-16,-1-1-8 15,-9-1-19-15,0-8-9 16,0-5 18-16,-11-9 14 16,-11-10 4-16,0-5-6 15,-2-4 13-15,5-3 7 16,3-5 20-16,8-1 11 15,8-2 7-15,0 0 2 16,16 0 1-16,19-2-7 16,11-9-41-16,0 1-7 15,-2 2-90-15,-1 2-107 0,-16 4-140 16,-14-1-747-16</inkml:trace>
        </inkml:traceGroup>
      </inkml:traceGroup>
    </inkml:traceGroup>
    <inkml:traceGroup>
      <inkml:annotationXML>
        <emma:emma xmlns:emma="http://www.w3.org/2003/04/emma" version="1.0">
          <emma:interpretation id="{44FA3F58-2529-45BA-BF71-1ECF48B877FD}" emma:medium="tactile" emma:mode="ink">
            <msink:context xmlns:msink="http://schemas.microsoft.com/ink/2010/main" type="paragraph" rotatedBoundingBox="20691,6446 24148,6523 24125,7583 20668,7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87FDD-5CBF-4663-9ACE-94EC8046FDE5}" emma:medium="tactile" emma:mode="ink">
              <msink:context xmlns:msink="http://schemas.microsoft.com/ink/2010/main" type="line" rotatedBoundingBox="20691,6446 24148,6523 24125,7583 20668,7507"/>
            </emma:interpretation>
          </emma:emma>
        </inkml:annotationXML>
        <inkml:traceGroup>
          <inkml:annotationXML>
            <emma:emma xmlns:emma="http://www.w3.org/2003/04/emma" version="1.0">
              <emma:interpretation id="{85C577EE-CCEA-4C0C-8359-1A637E7F44A7}" emma:medium="tactile" emma:mode="ink">
                <msink:context xmlns:msink="http://schemas.microsoft.com/ink/2010/main" type="inkWord" rotatedBoundingBox="20691,6446 22763,6492 22740,7553 20668,7507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13278.6242">525 5170 785 0,'0'0'255'0,"0"0"-117"16,0 0-64-16,0 0 18 16,0 0-3-16,0 0-31 15,-36 108-7-15,36-79-6 16,11 3-1-16,3 0-23 16,2 2 0-16,-8-1 15 15,-5 1-8-15,2-4-3 16,-5-3-11-16,0-5-2 15,-13-5-12-15,2-7-10 16,-11-10-66-16,6-1-180 16,0-17-561-16</inkml:trace>
          <inkml:trace contextRef="#ctx0" brushRef="#br1" timeOffset="113445.3943">571 5191 681 0,'0'0'561'16,"0"0"-229"-16,0 0-192 15,0 0-92-15,0 0-48 16,127-46-54-16,-106 36-292 0</inkml:trace>
          <inkml:trace contextRef="#ctx0" brushRef="#br1" timeOffset="114006.201">1134 4993 895 0,'0'0'145'16,"0"0"43"-16,0 0 9 15,0 140-37-15,0-73-79 16,0 5-27-16,0 4-11 16,0-4-8-16,0-10-7 15,0-11-18-15,0-19-9 16,0-13 7-16,0-13-8 16,0-6 51-16,0-12 22 15,0-23-54-15,0-14-19 16,0-14-39-16,0-7 1 15,0 1-21-15,0 7 19 16,0 13 21-16,10 19 17 0,4 12 2 16,2 17 49-16,0 1-27 15,9 14-7-15,4 16 4 16,-1 7 19-16,1 9-22 16,1 4-7-16,-11-1-9 15,-5 2-12-15,-4-5-41 16,-4-6-33-16,-6-4-53 15,0-13-235-15,-8-12-549 0</inkml:trace>
          <inkml:trace contextRef="#ctx0" brushRef="#br1" timeOffset="114164.8308">1174 5494 1273 0,'0'0'195'0,"0"0"-101"16,0 0-78-16,135-59-16 16,-89 40-222-16,-13 4-502 0</inkml:trace>
          <inkml:trace contextRef="#ctx0" brushRef="#br1" timeOffset="114539.8251">1518 5323 565 0,'0'0'177'0,"0"0"62"15,0 0-21-15,0 0 21 16,0 0-53-16,0 0-52 15,0 0-8-15,8-18 0 16,-3 13-13-16,-2-3-21 16,2-1-47-16,4-2-30 15,-9 2-14-15,8 2 7 16,-3 3-6-16,-5 4-2 0,3 0-22 16,2 20-12-1,-2 9-10-15,-3 12 36 0,5 4 8 16,-5 1 0-16,0-4 6 15,0-5-6-15,0-7-14 16,0-10-62-16,8-13-105 16,-5-7-143-16,3 0-496 0</inkml:trace>
          <inkml:trace contextRef="#ctx0" brushRef="#br1" timeOffset="114831.8415">1715 5275 884 0,'0'0'228'0,"0"0"-64"15,0 0-21-15,0 0 3 16,0 0-39-16,0 117-54 16,6-89-33-16,-4-8-19 15,15-7-1-15,-4-7-13 16,3-6-4-16,1 0-5 15,-1 0-3-15,0-4 16 16,-10 4 9-16,2 0 10 16,-6 7 2-16,4 16 19 15,-6 4-14-15,0 4-17 16,0 3 0-16,0-1-92 16,-6-7-261-16,4-11-646 0</inkml:trace>
          <inkml:trace contextRef="#ctx0" brushRef="#br1" timeOffset="112610.3502">16 4816 880 0,'0'0'255'0,"0"0"32"15,0 0-104-15,0 0-64 16,0 0-65-16,0 0-35 16,0 0 11-16,-49 101 8 0,36-45 16 15,-6 11-13 1,-6 4-13-16,9 1-2 0,0-5-4 15,2-10-6-15,6-15-1 16,0-16-4-16,8-14-5 16,0-12 12-16,0-4 16 15,0-27-8-15,0-14-26 16,8-12-31-16,6-6 4 16,2-2-18-16,0 6-15 15,3 7 7-15,-3 12 39 16,9 12 5-16,-4 12 0 15,-4 12-3-15,-1 4 12 16,0 11 0-16,6 20 14 16,-6 14 18-16,0 10 24 15,-8 9-17-15,-8 3-21 0,0 2-5 16,0-8-3-16,0-8-10 16,0-12-1-16,0-15-50 15,0-21-97-15,0-5-214 16,-8-3-532-16</inkml:trace>
          <inkml:trace contextRef="#ctx0" brushRef="#br1" timeOffset="112768.9249">-63 5282 103 0,'0'0'1163'0,"0"0"-848"16,0 0-186-16,0 0-89 15,149-91-40-15,-103 58-120 16,-11 1-590-16</inkml:trace>
          <inkml:trace contextRef="#ctx0" brushRef="#br1" timeOffset="112999.8222">246 5197 954 0,'0'0'208'0,"0"0"22"16,0 0-90-16,0 0-17 16,0 0-16-16,0 0-57 0,0 0-49 15,41-4 26-15,-33 48 54 16,-8 10-39-16,0 3-15 16,0-2-17-16,0-7-10 15,-3-11 0-15,3-13-57 16,0-24-78-16,3 0-130 15,10-20-471-15</inkml:trace>
          <inkml:trace contextRef="#ctx0" brushRef="#br1" timeOffset="123879.526">-238 5842 582 0,'0'0'272'15,"0"0"-36"-15,0 0-38 0,0 0-9 16,0 0-20-16,0 0-51 15,0 0-38-15,0 0-11 16,0 0-19-16,0 0-8 16,0 0-4-16,8 0 5 15,13 7 8-15,31 6 4 16,64-1 20-16,74-6 24 16,23-6-29-16,-4 0-9 15,-44-15-25-15,-84 2-21 16,-27 6-15-16,-35-5-69 15,-6 5-226-15,-13-5-594 0</inkml:trace>
        </inkml:traceGroup>
        <inkml:traceGroup>
          <inkml:annotationXML>
            <emma:emma xmlns:emma="http://www.w3.org/2003/04/emma" version="1.0">
              <emma:interpretation id="{B81F69AB-4507-4F2E-ACBD-5CD5EB6588AD}" emma:medium="tactile" emma:mode="ink">
                <msink:context xmlns:msink="http://schemas.microsoft.com/ink/2010/main" type="inkWord" rotatedBoundingBox="23242,6565 24147,6584 24130,7364 23224,7344"/>
              </emma:interpretation>
              <emma:one-of disjunction-type="recognition" id="oneOf7">
                <emma:interpretation id="interp15" emma:lang="" emma:confidence="0">
                  <emma:literal>Al]</emma:literal>
                </emma:interpretation>
                <emma:interpretation id="interp16" emma:lang="" emma:confidence="0">
                  <emma:literal>A\3</emma:literal>
                </emma:interpretation>
                <emma:interpretation id="interp17" emma:lang="" emma:confidence="0">
                  <emma:literal>AI]</emma:literal>
                </emma:interpretation>
                <emma:interpretation id="interp18" emma:lang="" emma:confidence="0">
                  <emma:literal>AT]</emma:literal>
                </emma:interpretation>
                <emma:interpretation id="interp19" emma:lang="" emma:confidence="0">
                  <emma:literal>At]</emma:literal>
                </emma:interpretation>
              </emma:one-of>
            </emma:emma>
          </inkml:annotationXML>
          <inkml:trace contextRef="#ctx0" brushRef="#br1" timeOffset="115379.875">2335 4929 940 0,'0'0'184'0,"0"0"30"15,0 0-30-15,0 152-38 16,5-82-50-16,-5 5-24 16,0 3-14-16,0-7-3 15,0-6-20-15,0-17-9 16,0-15-24-16,0-14-2 16,0-13 0-16,0-6 13 15,0-17 23-15,0-22-36 16,0-15-4-16,0-25-26 0,0 1 18 15,0-1-16-15,0 5-13 16,0 28 41-16,0 7 15 16,3 18 27-16,13 15 21 15,1 6-22-15,4 10-19 16,12 24-10-16,-1 8 21 16,-2 10-5-16,-6 3-12 15,-2 1-16-15,-6-1-6 16,-5-5-46-16,-6 2-54 15,-5-13-108-15,0-12-346 0</inkml:trace>
          <inkml:trace contextRef="#ctx0" brushRef="#br1" timeOffset="115538.0792">2413 5410 1370 0,'0'0'273'16,"0"0"-135"-16,0 0-138 16,136-93-94-16,-90 64-427 0</inkml:trace>
          <inkml:trace contextRef="#ctx0" brushRef="#br1" timeOffset="115801.8094">2819 5322 1106 0,'0'0'340'15,"0"0"-59"-15,0 0-142 16,6-95 3-16,2 81-20 16,-8 6-32-16,8 8-40 15,0 0-37-15,-5 15-13 16,5 17 0-16,5 10 0 15,-4 9 11-15,-4 5-5 16,3 0-6-16,-8-5 0 16,8-6-49-16,0-7-90 0,0-10-98 15,-5-15-369-15</inkml:trace>
          <inkml:trace contextRef="#ctx0" brushRef="#br1" timeOffset="116251.5537">3106 5298 173 0,'0'0'676'15,"0"0"-361"-15,0 0-25 0,0 0-72 16,0 0-75-16,0 0-40 16,0 0-42-16,52-55-2 15,-42 49-17-15,-1 6-24 16,-1 0-14-16,0 0-4 16,-3 11-20-16,-5 7-23 15,0 7 34-15,0 2 9 16,-8 0 1-16,-5 3 5 15,4-4-5-15,9 0 4 16,0-4-5-16,0-1-34 16,0-5-26-16,14 1 21 15,2 1 33-15,-5 3 6 16,3-1-1-16,-12 6 1 0,-2-2 0 16,0 3 0-16,-8-4-1 15,-16-1 0-15,-3-4-37 16,-11-5-41-16,8-5-93 15,3-6-429-15</inkml:trace>
        </inkml:traceGroup>
      </inkml:traceGroup>
    </inkml:traceGroup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6:57.40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-4-1 20 0,'0'0'645'0,"0"0"-475"0,0 0-7 16,0 0-11-1,0 0 16-15,0 0 6 0,0 0-62 16,-6 0-14-16,12 0-31 16,2 0-14-16,3 0 4 15,2 0 3-15,3 0-4 16,1 0-23-16,7 0-11 15,0 0 2-15,9 0-1 16,5 0 4-16,8 2-2 16,2-2-9-16,9 0-7 15,0 0 5-15,5 0-2 16,1 0-3-16,-7 0-2 16,-1 0-7-16,-7 0 0 15,-2 0 2-15,-11 0-1 0,3 4-1 16,3 1 2-16,-3-1-2 15,-3 3 0-15,3-3 1 16,0-2 5-16,2-1-4 16,-7 1-2-16,-1 2 0 15,-2-2 0-15,-6 2 0 16,1-1 0-16,-1-2-5 16,0 2 5-16,1-1 0 15,-1 0 0-15,6-2 2 16,-6 0 6-16,6 0-8 15,-6 0-1-15,1 0 1 0,13 2 0 16,-11-1 1-16,2 2 0 16,-2-2 0-16,-5-1 0 15,3 0 7-15,-4 0-7 16,-10 0 0-16,-3 0 27 16,0 0 0-16,-2 0 4 15,-6 0 5-15,0 0 11 16,0 0-5-16,0 0-43 15,0 0-8-15,-38-11-119 16,-3-4-251-16,3 4-1059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7:02.2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 24 958 0,'0'0'141'15,"0"0"74"-15,0 0-71 16,0 0 6-16,0 0-19 16,0 0-43-16,0 0-17 15,-30-26-8-15,30 26-7 16,0 0-6-16,0 0-11 16,0 0-3-16,8 0-4 15,17 0-8-15,12 2 1 16,12 12 0-16,24 3 11 0,11 2-1 15,5 0 17-15,1 0-15 16,2-2 10-16,-14-2-23 16,-13-4-12-16,-8-2-2 15,-19-5-9-15,-14 0 0 16,-13-4-1-16,-11 1-63 16,-19 1-126-16,-11-2-203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53.9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5247D9-C097-4BCA-9A1C-3C16B1E759A8}" emma:medium="tactile" emma:mode="ink">
          <msink:context xmlns:msink="http://schemas.microsoft.com/ink/2010/main" type="inkDrawing" rotatedBoundingBox="5472,9944 6560,11116 6533,11141 5444,9969" semanticType="callout" shapeName="Other">
            <msink:sourceLink direction="with" ref="{FFB8A94D-11F7-4B60-B3E5-FEADD7396D8A}"/>
          </msink:context>
        </emma:interpretation>
      </emma:emma>
    </inkml:annotationXML>
    <inkml:trace contextRef="#ctx0" brushRef="#br0">197 178 671 0,'0'0'76'16,"0"0"-24"-16,0 0-6 15,0 0-4-15,0 0 0 16,-111-87-7-16,94 68 44 16,1 1 17-16,8 2-25 15,-5 2 18-15,2 3 1 0,5 4-23 16,-2 3-9-16,6 1-20 15,2 3-2-15,-6 0 2 16,6 0-15-16,0 0-18 16,0 0-5-16,6 9-21 15,12 17 21-15,12 11 0 16,16 11 11-16,14 11 3 16,26 22 12-16,23 26-4 15,26 24 21-15,-5 6-16 16,-22-20 11-16,-27-31-11 15,-32-32-5-15,-11-6-10 16,2 3-12-16,1 1 0 16,-3 0 0-16,-14-13-7 0,1-10-49 15,-12-12-68 1,-10-17-139-16,-3-9-225 0,0-19-297 0</inkml:trace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09.8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555C1C-66A1-400F-A6B5-4D026BD552C2}" emma:medium="tactile" emma:mode="ink">
          <msink:context xmlns:msink="http://schemas.microsoft.com/ink/2010/main" type="inkDrawing" rotatedBoundingBox="5278,4682 5330,3919 5496,3931 5443,4693" semanticType="callout" shapeName="Other">
            <msink:sourceLink direction="to" ref="{8C19E4DE-70BA-428E-8CDB-0C698205713F}"/>
            <msink:sourceLink direction="from" ref="{8C19E4DE-70BA-428E-8CDB-0C698205713F}"/>
          </msink:context>
        </emma:interpretation>
      </emma:emma>
    </inkml:annotationXML>
    <inkml:trace contextRef="#ctx0" brushRef="#br0">-1031-1947 582 0,'0'0'153'0,"0"0"109"15,0 0-72-15,0 0 26 16,0-11-59-16,0 11-74 16,0 0-35-16,0 0 3 15,0 0-6-15,0 0-28 0,0 3-16 16,0 16-1-16,0 8 14 16,0 11 20-16,0 4-2 15,0 8-7-15,0 3 3 16,0 3-11-16,0-2-2 15,0-3-5-15,0-1 2 16,0-2-6-16,0-2-5 16,0-5 0-16,0-4 1 15,0-6 5-15,0-6-6 16,0-3 0-16,0-6 0 16,0-3 0-16,0-4-1 15,0-3 0-15,0-5 1 16,0-1 0-16,0 0-1 15,0 0 2-15,0 0 6 16,-8 0-6-16,0-9-2 0,-5-2-2 16,2-1 2-16,-5-1-9 15,-6 1 8-15,11 2 0 16,-11 0-6-16,14 4 7 16,8-3 21-16,0 5-9 15,0 1 25-15,0-3-9 16,0 1-13-16,17-4 4 15,-1-3-18-15,0 1 4 16,0 4-4-16,-8 1-1 16,1 4 0-16,-9 2-23 15,0 0 12-15,0 14-18 16,0 7 10-16,-11 5 18 16,3 3-1-16,2-2 1 0,6-3-23 15,0-5-68 1,30-4-113-16,2-5-329 0,6-8-242 15</inkml:trace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7:17.2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E2B73C-09D5-4751-8121-E8E60094149E}" emma:medium="tactile" emma:mode="ink">
          <msink:context xmlns:msink="http://schemas.microsoft.com/ink/2010/main" type="writingRegion" rotatedBoundingBox="2305,4557 2254,6410 440,6359 492,4507">
            <msink:destinationLink direction="with" ref="{E83A55EB-FB68-4BD1-B112-D3AAABAEC7A9}"/>
          </msink:context>
        </emma:interpretation>
      </emma:emma>
    </inkml:annotationXML>
    <inkml:traceGroup>
      <inkml:annotationXML>
        <emma:emma xmlns:emma="http://www.w3.org/2003/04/emma" version="1.0">
          <emma:interpretation id="{9600954D-C82F-44BF-A2CC-2CE6036FAB5F}" emma:medium="tactile" emma:mode="ink">
            <msink:context xmlns:msink="http://schemas.microsoft.com/ink/2010/main" type="paragraph" rotatedBoundingBox="2194,4540 2278,5955 2005,5972 1921,4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E73C97-F441-4645-B266-0B84A183C4D0}" emma:medium="tactile" emma:mode="ink">
              <msink:context xmlns:msink="http://schemas.microsoft.com/ink/2010/main" type="line" rotatedBoundingBox="2194,4540 2278,5955 2005,5972 1921,4556"/>
            </emma:interpretation>
          </emma:emma>
        </inkml:annotationXML>
        <inkml:traceGroup>
          <inkml:annotationXML>
            <emma:emma xmlns:emma="http://www.w3.org/2003/04/emma" version="1.0">
              <emma:interpretation id="{6DDF3C6D-EE9D-415E-A42D-38316A25A846}" emma:medium="tactile" emma:mode="ink">
                <msink:context xmlns:msink="http://schemas.microsoft.com/ink/2010/main" type="inkWord" rotatedBoundingBox="2194,4540 2278,5955 2005,5972 1921,4556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¡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A:</emma:literal>
                </emma:interpretation>
                <emma:interpretation id="interp4" emma:lang="" emma:confidence="0">
                  <emma:literal>o:</emma:literal>
                </emma:interpretation>
              </emma:one-of>
            </emma:emma>
          </inkml:annotationXML>
          <inkml:trace contextRef="#ctx0" brushRef="#br0">1433 225 173 0,'0'0'895'16,"0"0"-639"-16,0 0-60 15,0 0-18-15,0 0-38 16,0 0-33-16,33-111-20 16,-33 84-28-16,0 1-4 15,0 4-21-15,0 3-11 16,0 6-4-16,0 6-4 15,0 4 1-15,0 3-16 16,0 0-11-16,0 1-10 0,8 18-14 16,-3 7 25-16,4 9 4 15,-6 1-2-15,5 3-17 16,0 9-82-16,6-11-136 16,-6-9-391-16</inkml:trace>
          <inkml:trace contextRef="#ctx0" brushRef="#br0" timeOffset="2053.8883">1562 654 628 0,'0'0'193'0,"0"0"-8"15,0 0-72-15,0 0-16 16,0 0-39-16,0 0-25 16,0 0-5-16,-96 79 24 15,87-42-16-15,9 0 12 16,0-2-9-16,9-9 41 16,13-7-19-16,-3-10 25 15,6-9 27-15,5-4 9 0,-5-18-26 16,5-8-25-16,-13-3-17 15,-14 2-21-15,-3 2-33 16,-17 3-24-16,-41 16-75 16,11 6-177-16,-2 4-350 0</inkml:trace>
          <inkml:trace contextRef="#ctx0" brushRef="#br0" timeOffset="2055.8818">1529 1226 393 0,'0'0'227'15,"0"0"-67"-15,0 0-30 16,0 0 13-16,0 0-29 15,0 0-30-15,0 0-35 16,-96 68-5-16,96-45 8 0,0 5 8 16,0-3 2-1,16-2 1-15,1-9 11 0,21-8 32 16,-5-6 39-16,9-6-21 16,5-17-22-16,-12-7-24 15,-4-1-17-15,-23-1-21 16,-8 2-33-16,-8 8-7 15,-23 4-31-15,-13 10-90 16,-25 14-142-16,12 16-231 16,7 8-291-16</inkml:trace>
        </inkml:traceGroup>
      </inkml:traceGroup>
    </inkml:traceGroup>
    <inkml:traceGroup>
      <inkml:annotationXML>
        <emma:emma xmlns:emma="http://www.w3.org/2003/04/emma" version="1.0">
          <emma:interpretation id="{1A0D7861-75D7-4907-896B-AA801A5E2B27}" emma:medium="tactile" emma:mode="ink">
            <msink:context xmlns:msink="http://schemas.microsoft.com/ink/2010/main" type="paragraph" rotatedBoundingBox="1325,4571 1275,6383 440,6359 490,4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3E08C-E459-44F4-8F02-8DE8CD796561}" emma:medium="tactile" emma:mode="ink">
              <msink:context xmlns:msink="http://schemas.microsoft.com/ink/2010/main" type="line" rotatedBoundingBox="1340,4798 1269,6385 1009,6374 1081,4786"/>
            </emma:interpretation>
          </emma:emma>
        </inkml:annotationXML>
        <inkml:traceGroup>
          <inkml:annotationXML>
            <emma:emma xmlns:emma="http://www.w3.org/2003/04/emma" version="1.0">
              <emma:interpretation id="{497ECD85-6EF5-488F-B8D0-D929ABC95BCB}" emma:medium="tactile" emma:mode="ink">
                <msink:context xmlns:msink="http://schemas.microsoft.com/ink/2010/main" type="inkWord" rotatedBoundingBox="1324,4797 1284,5685 1041,5674 1081,4786"/>
              </emma:interpretation>
              <emma:one-of disjunction-type="recognition" id="oneOf1">
                <emma:interpretation id="interp5" emma:lang="" emma:confidence="0">
                  <emma:literal>Ms</emma:literal>
                </emma:interpretation>
                <emma:interpretation id="interp6" emma:lang="" emma:confidence="0">
                  <emma:literal>me</emma:literal>
                </emma:interpretation>
                <emma:interpretation id="interp7" emma:lang="" emma:confidence="0">
                  <emma:literal>m.</emma:literal>
                </emma:interpretation>
                <emma:interpretation id="interp8" emma:lang="" emma:confidence="0">
                  <emma:literal>ms</emma:literal>
                </emma:interpretation>
                <emma:interpretation id="interp9" emma:lang="" emma:confidence="0">
                  <emma:literal>ma</emma:literal>
                </emma:interpretation>
              </emma:one-of>
            </emma:emma>
          </inkml:annotationXML>
          <inkml:trace contextRef="#ctx0" brushRef="#br0" timeOffset="46845.8738">583 259 375 0,'0'0'231'0,"0"0"-25"16,0 0 8-16,0 0 1 15,0 0-7-15,0 0-44 16,0 0-36-16,0 0-24 16,0 0-7-16,0 0-8 15,0 0 2-15,0 0-14 16,5 0-31-16,11-6-20 0,0 0-21 16,6 2-5-16,-3 3-9 15,-3 1-2-15,-2 0 0 16,-6 4-13-16,0 10-7 15,-8 7-22-15,0 1-8 16,0 4 34-16,-8 0 27 16,-6-3 0-16,-2-2 11 15,8-8-5-15,0-6-6 16,8-5 1-16,0 0-2 16,0 1-26-16,16 5 19 15,6 5 8-15,-6 3 28 16,0 6-16-16,0 1-5 0,-16 2 10 15,0 1-9-15,0-4-7 16,-8-1 2 0,-16-7-3-16,-33-14-35 0,3 0-88 15,13-10-392-15</inkml:trace>
          <inkml:trace contextRef="#ctx0" brushRef="#br0" timeOffset="45982.3542">493 807 388 0,'0'0'606'16,"0"0"-387"-16,0 0-8 16,0 0-78-16,0 0-35 15,0 0-47-15,0 0-34 16,-8 7-9-16,8 10 3 15,0 7 20-15,8 3-2 16,8 1 6-16,1 0 25 0,-1-6 18 16,0-7-23-16,0-7-16 15,-2-5-3-15,2-3-5 16,0 0-3-16,1-9-13 16,-9-2-14-16,0 0-1 15,-8 5-1-15,0 6-11 16,0 0-18-16,0 9-33 15,0 15 16-15,0 10 47 16,0 1 6-16,0-2-5 16,0-5-1-16,0-10-5 15,8-18-128-15,-3 0-211 16,-2-5-692-16</inkml:trace>
        </inkml:traceGroup>
        <inkml:traceGroup>
          <inkml:annotationXML>
            <emma:emma xmlns:emma="http://www.w3.org/2003/04/emma" version="1.0">
              <emma:interpretation id="{E278C303-3A6D-4FEE-9F25-141F757EA3EC}" emma:medium="tactile" emma:mode="ink">
                <msink:context xmlns:msink="http://schemas.microsoft.com/ink/2010/main" type="inkWord" rotatedBoundingBox="1285,6027 1269,6385 1042,6375 1058,6016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5036.3054">485 1539 363 0,'0'0'248'0,"0"0"-50"16,0 0-23-16,0 0-32 16,0 0-18-16,0 0-27 15,0 0-17-15,0 0 2 16,0 0 3-16,0 0-12 15,0 0-20-15,0 0-4 16,0 0-9-16,0 0-5 16,0 0 11-16,0 0-1 15,8 0-11-15,8-9-16 16,6 1-13-16,2 0-6 16,4-5 0-16,1 4 0 15,4 2 1-15,-3 1-1 16,-12 3 0-16,-4 1-4 15,-6 2 4-15,-8 0 0 16,0 0-9-16,0 0-22 0,0 0-16 16,0 0 1-16,-13 0 36 15,-4 0 4-15,-2 2 5 16,-5 3 0-16,-6 1 0 16,6-1 1-16,8-1 0 15,-1 1 0-15,4-1 1 16,10 0 0-16,-2-2 0 15,2 1 6-15,3-1-7 16,0 4-10-16,0 2-3 16,0 6 4-16,0 2 9 15,3 3 0-15,5-2 11 16,-3 2-5-16,3-5-4 0,-5-1 10 16,5-2-3-16,0-3 4 15,1-2 0-15,-4 1-7 16,3-1-5-16,8 0 5 15,6 1 6-15,-6 3-6 16,0-1 8-16,-5 0 2 16,5 1-5-16,-7-1 0 15,-9 0 3-15,0 2 9 16,0 2-6-16,-9 2 1 16,-9 0 1-16,-12-2-4 15,-3-7-15-15,-5-3-69 16,6-3-124-16,13 0-439 0</inkml:trace>
        </inkml:traceGroup>
      </inkml:traceGroup>
      <inkml:traceGroup>
        <inkml:annotationXML>
          <emma:emma xmlns:emma="http://www.w3.org/2003/04/emma" version="1.0">
            <emma:interpretation id="{337F1546-E7A5-44C9-9970-4596D9A69D7B}" emma:medium="tactile" emma:mode="ink">
              <msink:context xmlns:msink="http://schemas.microsoft.com/ink/2010/main" type="line" rotatedBoundingBox="1054,4564 1005,6337 441,6322 490,4548"/>
            </emma:interpretation>
          </emma:emma>
        </inkml:annotationXML>
        <inkml:traceGroup>
          <inkml:annotationXML>
            <emma:emma xmlns:emma="http://www.w3.org/2003/04/emma" version="1.0">
              <emma:interpretation id="{248D2729-C401-4D7C-81D2-7A7DD88AB29F}" emma:medium="tactile" emma:mode="ink">
                <msink:context xmlns:msink="http://schemas.microsoft.com/ink/2010/main" type="inkWord" rotatedBoundingBox="1054,4564 1005,6337 441,6322 490,4548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2185.8605">71 0 1136 0,'0'0'310'0,"0"0"-155"15,0 0-66-15,0 0-23 16,0 0-28-16,0 0-25 16,0 0-6-16,-8 36 5 15,8 1 14-15,-8 9 18 16,2 5 8-16,-2 2-2 16,6-1-5-16,-7-4-12 15,9-7-5-15,-5-2-3 16,-3-10-14-16,8-6-10 15,0-11 5-15,0-4-6 16,0-7 1-16,0-1 8 0,0 0 12 16,0-7 7-16,-8-15-28 15,0-10-8-15,8-9-5 16,0-7-6-16,0-3-9 16,0-1-6-16,0 2 2 15,0 6 12-15,8 9 7 16,0 6 6-16,5 10 7 15,-10 8 0-15,3 7 13 16,-4 4-13-16,6 0 1 16,1 4-1-16,4 14 16 15,6 10 31-15,3 5 12 16,2 8-19-16,6 3-6 16,-11 0-26-16,-3-1-6 15,6-3 2-15,-14-2-4 16,8-8-45-16,-8-3-51 0,-8-5-48 15,0-9-45 1,0-6-175-16,-16-7-400 0</inkml:trace>
          <inkml:trace contextRef="#ctx0" brushRef="#br0" timeOffset="-12000.5843">63 403 1270 0,'0'0'367'16,"0"0"-202"-16,0 0-76 0,0 0-48 15,103-104-41 1,-76 61-123-16,-6 8-277 0,-12 8-759 0</inkml:trace>
          <inkml:trace contextRef="#ctx0" brushRef="#br0" timeOffset="-11736.2936">350 291 707 0,'0'0'256'16,"0"0"-78"-16,0 0-55 15,0 0 17-15,0 0-61 16,0 0 11-16,0 0 34 15,16-66-43-15,-16 66-40 0,0 8-41 16,0 14 0-16,0 8 26 16,0 6 18-16,8 1-13 15,-8-2-5-15,8-5-26 16,6-6 0-16,-11-9-79 16,13-15-93-16,-8 0-349 15,0-2-487-15</inkml:trace>
          <inkml:trace contextRef="#ctx0" brushRef="#br0" timeOffset="-9865.5342">271 897 479 0,'0'0'704'0,"0"0"-478"15,0 0-115-15,0 0 12 16,22-97-61-16,-22 84 19 15,0 9-11-15,0 4-66 16,0 0-4-16,3 9-9 0,-3 13 9 16,8 6 8-1,-3 5 0-15,3 1 3 0,0-5-11 16,1-5-36-16,-1-9-93 16,0-10-204-16,0-5-391 0</inkml:trace>
          <inkml:trace contextRef="#ctx0" brushRef="#br0" timeOffset="-10285.4782">-48 806 1073 0,'0'0'291'0,"0"0"-126"16,0 0-98-16,0 0-35 15,0 0 15-15,0 0 36 16,11 112 2-16,-3-62-30 0,-3-2 4 16,3-4-25-1,-8-9-14-15,9-11 0 0,-9-10-12 16,0-9-1-16,0-5 28 15,0 0 39-15,0-16 34 16,0-12-76-16,-17-14-32 16,12-2-29-16,-3-4-5 15,5 6-15-15,3 6 18 16,0 11 17-16,0 7 13 16,11 8 1-16,11 8-12 15,2 2 11-15,0 0-5 16,6 13 6-16,3 8 1 15,-9 5-1-15,0 1-1 16,-2 3-24-16,-6-3-66 16,-13 7-50-16,2-9-135 0,-5-6-311 15</inkml:trace>
          <inkml:trace contextRef="#ctx0" brushRef="#br0" timeOffset="-10119.3659">9 1086 880 0,'0'0'350'15,"0"0"-96"-15,0 0-135 16,0 0-68-16,111-69-51 16,-87 44-215-16,0 1-632 0</inkml:trace>
          <inkml:trace contextRef="#ctx0" brushRef="#br0" timeOffset="-8372.1964">342 1557 993 0,'0'0'293'16,"0"0"-81"-16,0 0-37 15,0 0-47-15,0-100-22 16,0 84-27-16,0 10 11 15,0 6-59-15,0 0-31 16,0 11-29-16,0 14 16 16,8 11 13-16,0 1 4 15,0 0-4-15,0-3-31 16,8-9-75-16,1-14-69 16,-1-5-225-16,0-6-444 0</inkml:trace>
          <inkml:trace contextRef="#ctx0" brushRef="#br0" timeOffset="-8814.3">-118 1400 940 0,'0'0'256'15,"0"0"-181"-15,0 0-15 16,0 0 65-16,16 118-16 16,-16-70-12-16,13 5-37 15,-4-2 13-15,-1-7-12 16,0-12-8-16,-6-14-16 16,4-11-4-16,-6-7 21 15,0-3 43-15,0-21-4 16,0-14-87-16,0-7-6 15,0-3-25-15,0-3-21 0,0 7 20 16,0 10-17 0,0 7 26-16,0 11 17 0,8 14-1 15,8 2-32-15,9 7 24 16,7 17 9-16,1 9 8 16,4 4 23-16,-4 1-6 15,-3-1 0-15,-11-4-25 16,-3-7-6-16,-3-7-52 15,-13-6-78-15,0-7-160 16,0-6-507-16</inkml:trace>
          <inkml:trace contextRef="#ctx0" brushRef="#br0" timeOffset="-8652.9988">-32 1653 103 0,'0'0'1417'0,"0"0"-1207"16,0 0-121-16,0 0-80 16,122-78-9-16,-84 49-186 15,0 3-557-15</inkml:trace>
        </inkml:traceGroup>
      </inkml:traceGroup>
    </inkml:traceGroup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7:58.3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7C411F-F7F4-435E-83D2-EF539C34B19C}" emma:medium="tactile" emma:mode="ink">
          <msink:context xmlns:msink="http://schemas.microsoft.com/ink/2010/main" type="inkDrawing" rotatedBoundingBox="9557,3731 10184,3477 10424,4072 9797,4325" hotPoints="10318,3836 9995,4160 9671,3836 9995,3513" semanticType="enclosure" shapeName="Circle"/>
        </emma:interpretation>
      </emma:emma>
    </inkml:annotationXML>
    <inkml:trace contextRef="#ctx0" brushRef="#br0">636 136 658 0,'0'0'174'0,"0"0"23"16,0 0-76-16,0 0 18 15,0 0-14-15,0 0-18 16,-9-38-6-16,7 33 5 16,-4 2-1-16,6-3-6 15,-8-1-25-15,0-2-18 16,0 1-19-16,-6-3-11 16,4 1-16-16,-7 0-4 15,-4 1-5-15,-4 1-1 16,1 4 0-16,-6 0 0 15,-5 3 0-15,3 1 1 0,-6 0-1 16,0 0 1 0,3 4-1-16,-3 9-1 0,0 3 0 15,5 4-8-15,1 4 8 16,0 2 0-16,7 0-8 16,1 1-1-16,8-2 9 15,-1 1 0-15,4-4-6 16,5 1 6-16,8 0-22 15,0-1 1-15,0 4-5 16,0 0 6-16,16 3 11 16,14 3 3-16,-3 3 7 15,3 0 0-15,18-1 1 16,-2-6-2-16,-5 1-4 0,13-9 5 16,-3-7 0-1,3-9 0-15,1-4 12 0,-1-8-1 16,-3-20 23-16,-5-8 8 15,-8-9 8-15,-14-3 23 16,-13-6 14-16,-11-2-31 16,-16 0-56-16,-33-4-1 15,-13 9-79-15,-41 11-94 16,14 14-137-16,16 14-502 0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31.3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D9FB82-6554-4B12-8720-06826F9870E2}" emma:medium="tactile" emma:mode="ink">
          <msink:context xmlns:msink="http://schemas.microsoft.com/ink/2010/main" type="inkDrawing" rotatedBoundingBox="9847,5132 11491,5464 11338,6224 9694,5892" hotPoints="11400,5743 10527,5988 9771,5487 10644,5242" semanticType="enclosure" shapeName="Ellipse"/>
        </emma:interpretation>
      </emma:emma>
    </inkml:annotationXML>
    <inkml:trace contextRef="#ctx0" brushRef="#br0">128 599 85 0,'0'0'352'15,"0"0"-171"-15,0 0-57 16,0 0-23-16,0 0 29 0,0 0 0 15,-8 0-16 1,8 0-24-16,0 0-7 0,0 0-11 16,0 0-19-16,0 0-17 15,0 1-10-15,2 3 5 16,12 3 1-16,2 3 3 16,6-1-5-16,2 0-2 15,-5 3 4-15,3-5-16 16,2 1-3-16,0-3 1 15,1 1-4-15,-4-3-3 16,-2 1 2-16,3-1-8 16,2 1 1-16,-2 1 4 15,-3-1-6-15,3 4 0 16,2-1 1-16,0-1-1 16,1 1 0-16,4-1 1 0,-2-1 0 15,3-2 1-15,3 2 6 16,-9-3-8-16,6-2 0 15,-6 0 0-15,1 0 1 16,4 0 0-16,-10 0-1 16,3 0 1-16,-6 0 0 15,0 0 1-15,1 0-2 16,4 0 0-16,-5 0 0 16,-5 0 1-16,6 0-2 15,-1 0 1-15,-3 0 0 16,4 0 2-16,4 0-2 15,-5 0 8-15,1 0-8 16,-1 0 0-16,-5 0 0 0,10 0 0 16,-4 0-1-1,-1 0 0-15,0 0 1 0,0 0 3 16,1 0-1-16,-1 0-3 16,5 0 1-16,-4 0 0 15,-1 0 0-15,6 0-1 16,-4 0 0-16,-1 0 1 15,-1 0 0-15,6 0 1 16,-6-2-1-16,5-3 1 16,-4 2 0-16,2-1 5 15,-3 1-6-15,0-1 1 16,-2-2 0-16,2 3-1 16,-8-1 0-16,8 1 0 15,-2-1-1-15,-3 0 2 16,-3 2-1-16,5-1 0 0,-2 0-1 15,3-2-1-15,-6 1 2 16,8 1-9-16,-8 1 8 16,6 0-10-16,-6 2 11 15,-6-2-1-15,7 1 1 16,-4-3 0-16,3 0 8 16,-5-1-8-16,2-3-9 15,-2-1 3-15,2-3 3 16,-2-2 2-16,-3 0 1 15,0-2 0-15,0 0 0 16,0 0 3-16,0-3-3 16,-3 0-3-16,-10-3 3 0,5 2-9 15,-3-2-2-15,-5 0 11 16,2-3 0-16,-2 3-1 16,-6 0 0-16,-2-2-5 15,-1 0 5-15,1 0-1 16,-8 0 2-16,7 0 0 15,-7 2 0-15,2 1 0 16,-2 1 0-16,10 4 0 16,-2-1 0-16,-3 3 0 15,-3 1 1-15,5 0-1 16,-7 0 1-16,2 0-1 16,-2 1 0-16,-1 2 0 15,1-2 1-15,-1 1-1 16,4 2 0-16,-1 1 0 15,-3 1 1-15,6 2-1 0,-11 1 0 16,14 0 0-16,-6 2-11 16,3 2 9-16,-3 0 1 15,9 0 0-15,2 0 1 16,-6 0-1-16,4 0-1 16,-4 0-7-16,1 0 2 15,0 0 7-15,-1 2 0 16,-7 2-1-16,2 1 0 15,-2-1-4-15,-1 2 5 16,1 1-1-16,2 1 1 0,8-1 0 16,-2 0-7-1,5 1 7-15,-5 1-1 0,2 2 0 16,6-1 0-16,-6 0-11 16,11-1-1-16,-5 0 4 15,3 1 8-15,2 0 0 16,-3-1 0-16,-2-1 0 15,0 2-1-15,8 1 2 16,-6 2 0-16,3 0-6 16,-5 2 5-16,2-1-5 15,4 3 5-15,2 2 1 16,-6-1-2-16,6 0 2 16,0 1 0-16,0 0-8 15,8-3 8-15,-8 3-1 16,8-3-7-16,0-1-8 0,0-1 16 15,0-1 3-15,8-3-3 16,-8-3 0-16,8-3 7 16,-8 0-7-16,0-4-35 15,0 0-167-15,0 0-303 0</inkml:trace>
    <inkml:trace contextRef="#ctx0" brushRef="#br0" timeOffset="1729.7319">63 270 340 0,'0'0'116'16,"0"0"13"-16,0 0-65 0,0 0-45 15,0 0-11-15,0 0-7 16,0 0-1-16,-38 87-45 16,38-61-298-16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36.4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25AF4A-17DD-4BA7-B593-CAB7E7A90706}" emma:medium="tactile" emma:mode="ink">
          <msink:context xmlns:msink="http://schemas.microsoft.com/ink/2010/main" type="inkDrawing" rotatedBoundingBox="11846,5954 12130,5776 12136,5785 11852,5964" semanticType="callout" shapeName="Other"/>
        </emma:interpretation>
      </emma:emma>
    </inkml:annotationXML>
    <inkml:trace contextRef="#ctx0" brushRef="#br0">2111 682 576 0,'0'0'223'15,"0"0"8"-15,0 0-17 16,0 0 12-16,0 0-41 16,0 0-41-16,0 0-21 15,0-2-12-15,8-5-28 16,3-5-30-16,5-1-25 15,9-3-13-15,5-3 10 16,10 0-5-16,-2-4-5 16,-6 4-15-16,-2 3 5 15,-5 1-5-15,-9 4-33 0,-8 2-44 16,-8 5-65 0,0 2-82-16,0 2-326 0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36.6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ABE185-7C59-466A-8F6E-EEE343DA8F14}" emma:medium="tactile" emma:mode="ink">
          <msink:context xmlns:msink="http://schemas.microsoft.com/ink/2010/main" type="inkDrawing" rotatedBoundingBox="11993,6025 12141,5889 12150,5898 12001,6034" semanticType="callout" shapeName="Other"/>
        </emma:interpretation>
      </emma:emma>
    </inkml:annotationXML>
    <inkml:trace contextRef="#ctx0" brushRef="#br0">2255 747 922 0,'0'0'343'16,"0"0"7"-16,0 0-165 15,0 0-78-15,0 0-78 16,111-91-29-16,-87 64-120 0,-13 5-432 16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5:21.9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5C0ADC-5762-4E01-9D4D-D146D73AC32F}" emma:medium="tactile" emma:mode="ink">
          <msink:context xmlns:msink="http://schemas.microsoft.com/ink/2010/main" type="inkDrawing" rotatedBoundingBox="6418,8266 6472,8525 6458,8528 6405,8269" semanticType="callout" shapeName="Other">
            <msink:sourceLink direction="with" ref="{DA507011-3E21-41FE-AC7B-F3EBD9C47D6F}"/>
          </msink:context>
        </emma:interpretation>
      </emma:emma>
    </inkml:annotationXML>
    <inkml:trace contextRef="#ctx0" brushRef="#br0">-32 2386 469 0,'0'0'398'15,"0"0"-114"-15,0 0-76 0,0 0-45 16,0 0-32-16,0 0-45 16,0 0-32-16,8 0-23 15,-5 3-24-15,-3 12-1 16,8 10-2-16,0 10 49 15,0 7-12-15,-2 1-16 16,-4-4-25-16,6-6 0 16,-2-11-38-16,-4-22-91 15,4 0-273-15,-6-11-968 0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0:58:30.6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78AAE7-8F05-4FE6-9C18-3E34008368B0}" emma:medium="tactile" emma:mode="ink">
          <msink:context xmlns:msink="http://schemas.microsoft.com/ink/2010/main" type="inkDrawing" rotatedBoundingBox="6740,16141 7884,16094 7886,16135 6742,16182" semanticType="underline" shapeName="Other"/>
        </emma:interpretation>
      </emma:emma>
    </inkml:annotationXML>
    <inkml:trace contextRef="#ctx0" brushRef="#br0">328 10270 580 0,'0'0'213'0,"0"0"21"16,0 0-18-16,0 0-12 15,0 0-23-15,0 0-44 16,0 0-42-16,-24 0-28 15,24 0-20-15,0 0-12 16,21 0-21-16,6 0 6 16,35 0 2-16,41 0 10 15,33 0 9-15,29 0 2 16,-14 0-6-16,-29-3 3 16,-38-7 3-16,-19 3-3 15,-16 1-5-15,-1-1-4 0,-2 1-17 16,-5 3-13-16,-25 1-1 15,-8 2-18-15,-8 0-66 16,-11-4-67-16,-13 0-33 16,-6 0-346-16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5T11:41:19.3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C254CB-4BAA-4813-8EBF-B212CD5BBC60}" emma:medium="tactile" emma:mode="ink">
          <msink:context xmlns:msink="http://schemas.microsoft.com/ink/2010/main" type="writingRegion" rotatedBoundingBox="4421,12489 7201,12667 7151,13454 4370,13276"/>
        </emma:interpretation>
      </emma:emma>
    </inkml:annotationXML>
    <inkml:traceGroup>
      <inkml:annotationXML>
        <emma:emma xmlns:emma="http://www.w3.org/2003/04/emma" version="1.0">
          <emma:interpretation id="{DC6227C1-C0A7-4764-AA85-02D9ED819EFC}" emma:medium="tactile" emma:mode="ink">
            <msink:context xmlns:msink="http://schemas.microsoft.com/ink/2010/main" type="paragraph" rotatedBoundingBox="4421,12489 7201,12667 7151,13454 4370,13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F293D-3744-4FED-8D93-B6DF88EC3E34}" emma:medium="tactile" emma:mode="ink">
              <msink:context xmlns:msink="http://schemas.microsoft.com/ink/2010/main" type="line" rotatedBoundingBox="4421,12489 7201,12667 7151,13454 4370,13276"/>
            </emma:interpretation>
          </emma:emma>
        </inkml:annotationXML>
        <inkml:traceGroup>
          <inkml:annotationXML>
            <emma:emma xmlns:emma="http://www.w3.org/2003/04/emma" version="1.0">
              <emma:interpretation id="{6EFB9A67-C089-4B5C-9EE6-F500916B52FA}" emma:medium="tactile" emma:mode="ink">
                <msink:context xmlns:msink="http://schemas.microsoft.com/ink/2010/main" type="inkWord" rotatedBoundingBox="4421,12489 4991,12525 4944,13261 4373,132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-2086-388 45 0,'0'0'98'16,"0"0"-3"-16,0 0 31 16,0 0 6-16,0 0-10 15,0 0-21-15,0 0-19 16,-8-13 5-16,8 7 12 15,0 3-19-15,0-3-6 0,0 1 2 32,0-4 24-32,0 5-7 15,-9 0 9-15,9 0-8 0,0 3-25 0,0 1-7 16,0 0 1-16,0 0-19 16,0 0-22-16,0 0-6 15,0 0-15 1,0 0-1-16,0 0-16 15,0 0-3-15,9 9 11 16,15 8 8-16,6 3 0 16,5 2 6-16,3 1-6 15,0 4 2-15,-3-3 10 0,3 0-11 16,2-2 4-16,-7-3 2 16,-1-3-6-16,-2-3 0 0,0-4 0 15,-11-3 0 1,2-5-1-16,-4-1 0 0,-1 0 0 15,0 0 6-15,-8-13 0 16,14-6 4-16,-11-3-3 16,2-3-6-16,-10 2-1 15,2 0-2 1,-2 4 2-16,-3 2 5 16,0 7-4-16,0-1 5 15,0 3-5-15,0 5 8 16,0 1 4-16,0 0-3 15,0 2 5-15,0 0-15 16,0 0 2-16,0 0 1 16,-3 0-3-16,-5 13-5 0,-5 7 5 15,2 8 0-15,-11 6 1 16,6 4 0-16,-8 7 7 16,2 0 8-16,-2 5-3 15,-1-2 5-15,1 1-4 0,-6-3-5 16,11 0 11-16,-3-4-14 31,-2 1-5-31,8-5 12 0,-8-3-7 16,15-6 7-1,1-7-6-15,0-9-6 0,3-4 0 16,5-5 0-16,0-4 7 16,0 0-8-16,0 0-1 15,0 0-15-15,0 0-53 16,0 0-75-16,16-13-44 0,6 0-216 15,2-4-263-15</inkml:trace>
        </inkml:traceGroup>
        <inkml:traceGroup>
          <inkml:annotationXML>
            <emma:emma xmlns:emma="http://www.w3.org/2003/04/emma" version="1.0">
              <emma:interpretation id="{1D290A13-2ABB-47A6-8D50-A3AA151F67D8}" emma:medium="tactile" emma:mode="ink">
                <msink:context xmlns:msink="http://schemas.microsoft.com/ink/2010/main" type="inkWord" rotatedBoundingBox="5032,12874 5351,12894 5322,13337 5004,13317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749.2343">-1507 185 85 0,'0'0'378'16,"0"0"-177"-16,0 0-32 15,0 0 46-15,0 0-67 16,0 0-30-16,0 0-57 16,16-34-6-16,-8 14 18 0,8-2-13 15,-16-4-11-15,8 1 11 16,-2 2-24-16,-6 0-12 16,0 4 3-16,0 2 0 0,0 6 8 15,0 1 6-15,0 5-5 16,0 1 7-16,0 3-27 31,0 1-9-31,0 0-7 16,0 0-13-16,0 0-24 0,0 9-9 15,0 8 25 1,3 2 14-16,5 7 7 0,0 0 1 16,0 0-1-16,5 0 2 15,-4 0-1-15,-1-2 9 16,-6 0-9-16,7-3-1 0,-4 4 2 15,-5 1-1-15,8-2 0 16,-8-1 0-16,0-1 4 16,0-5-5-16,0 1 0 15,0-6 0-15,-8-1 1 16,8-1-1-16,-5-3 0 16,2-3-6-1,-3 0 6-15,4-4 1 16,2 1 1-16,0-1 8 15,0 0-4-15,0 0 3 0,0 0 1 0,0 0 9 16,0 0 22-16,0 0-9 16,0 0-11-16,0 0-1 15,11 0-4 1,2-3 0-16,3-5 0 16,17 1-7-16,-12-1 6 0,6 3-15 15,-5 1-10-15,-6 4-47 16,9 0-123-16,-12 6-190 15,-13 1-505-15</inkml:trace>
        </inkml:traceGroup>
        <inkml:traceGroup>
          <inkml:annotationXML>
            <emma:emma xmlns:emma="http://www.w3.org/2003/04/emma" version="1.0">
              <emma:interpretation id="{88152462-48B2-4D9E-A7B0-7F940F497256}" emma:medium="tactile" emma:mode="ink">
                <msink:context xmlns:msink="http://schemas.microsoft.com/ink/2010/main" type="inkWord" rotatedBoundingBox="6531,12889 7185,12931 7177,13056 6523,1301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519.2156">97 76 38 0,'0'0'65'0,"0"0"24"0,0 0-8 0,0 0-2 16,0 0 5-16,0 0-24 15,0 0-8-15,-37 7 6 16,34-7-23-16,-3 0-12 15,6 0 9-15,0 0-1 16,0 0-8-16,0 0-5 16,-2 0-2-16,-4 0-2 15,6 0-2 1,-2 0-11-16,2 0-1 16,-6 0 0-16,3 0-26 15,3 0-12-15,-5 0-1 16,2 0 22-16,3 0-5 15,-5 0 3-15,5 0 5 16,-3 0 7-16,-2 0 6 16,5 0 1-16,-3 0 0 0,3 0 1 15,0 0 18-15,0 0-6 16,-5 0 7-16,5 0 0 16,0 0 3-16,0 0 9 15,0 0 1-15,-3 0 11 0,3 0 18 16,0 0 9-16,0 0-18 15,0 0-20-15,0 0 8 0,0 0-5 16,0 0 5-16,0 0 2 16,0 0-7-16,0 0 15 15,0 0 1-15,0 0-16 16,0-2-4-16,0 2-7 16,0 0-8-16,0-2-8 15,0 2 1 1,0 0-10-16,0 0 0 15,0-2-9-15,8 2 8 16,3-1 1-16,5-1 1 16,6 0-1-16,-6 1 2 15,17-2-2-15,-4 2 2 0,-2-2-2 16,3 2 0 0,-5-1 1-16,-1-1-1 0,0 2 2 15,-8-1-2-15,6 1 0 16,-6-2 2-16,1 2-1 0,-1-1 0 15,0 0 0-15,-2 0-1 16,-4 0 1-16,7 1 0 16,-4-2 0-16,-5 2-1 15,0-1 2 1,1-1-2-16,7 0 1 16,-8-1-1-16,5 3 2 15,-2-3 4-15,-3 3-6 16,0 1 2-16,6-3-2 15,-3 2 1-15,2-1 0 0,-5 2-1 16,1-1-1-16,-1 1 1 16,0-3 0-16,0 3 1 15,0-2-1-15,6 2 0 16,-6-2 1-16,0 2-1 16,0 0 0-16,0-2-4 0,-5 2 4 15,2 0 7-15,-2 0-7 16,-3 0 1-16,0 0-1 15,0 0 13-15,0 0 8 16,0 0 1-16,5-1-3 16,-5 1-8-16,0 0-10 0,0-3 9 15,0 3-9 1,0 0 0-16,0 0-1 0,0 0-6 16,0 0-10-16,0 0-56 31,0 8-211-31,0 1-71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7:03.77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379546-D7CB-42FD-9E0A-4A3A01628008}" emma:medium="tactile" emma:mode="ink">
          <msink:context xmlns:msink="http://schemas.microsoft.com/ink/2010/main" type="writingRegion" rotatedBoundingBox="9200,11299 11751,14119 8939,16662 6389,13842"/>
        </emma:interpretation>
      </emma:emma>
    </inkml:annotationXML>
    <inkml:traceGroup>
      <inkml:annotationXML>
        <emma:emma xmlns:emma="http://www.w3.org/2003/04/emma" version="1.0">
          <emma:interpretation id="{A3BB30DE-25B2-4C38-B7BF-EB5C7D434007}" emma:medium="tactile" emma:mode="ink">
            <msink:context xmlns:msink="http://schemas.microsoft.com/ink/2010/main" type="paragraph" rotatedBoundingBox="9200,11299 11751,14119 8939,16662 6389,13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B9D64C-AEBD-48EE-9D09-3FBD074B6F4A}" emma:medium="tactile" emma:mode="ink">
              <msink:context xmlns:msink="http://schemas.microsoft.com/ink/2010/main" type="line" rotatedBoundingBox="9200,11299 11751,14119 8939,16662 6389,13842"/>
            </emma:interpretation>
          </emma:emma>
        </inkml:annotationXML>
        <inkml:traceGroup>
          <inkml:annotationXML>
            <emma:emma xmlns:emma="http://www.w3.org/2003/04/emma" version="1.0">
              <emma:interpretation id="{BB76D59F-9E5B-40F1-9199-D43EA0BF9329}" emma:medium="tactile" emma:mode="ink">
                <msink:context xmlns:msink="http://schemas.microsoft.com/ink/2010/main" type="inkWord" rotatedBoundingBox="7373,12874 7786,12691 7892,12930 7479,13113">
                  <msink:destinationLink direction="with" ref="{D796E150-EA25-467C-8D88-80E01D245D9E}"/>
                  <msink:destinationLink direction="with" ref="{7EE8360F-41E0-4783-AEA2-6FB94E6FCBE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1969 2993 605 0,'0'0'101'0,"0"0"73"15,0 0-10-15,0 0 9 16,0 0-26-16,0 0-27 16,-27-24-24-16,27 24-30 15,0 0-2-15,0 0 3 16,0 0-13-16,0 0-9 15,0 0-17-15,0 0-7 0,0 0-5 16,0 0-4-16,0 0-5 16,11 0-6-16,13-4 9 15,14-1 5-15,8-6-8 16,3-2-6-16,8-6 5 16,-3-1-4-16,-5-2-2 15,-9 0 1-15,-7 3-1 16,-20 7 0-16,-5 4 0 15,-8 2 7-15,0 3 12 16,-30-1-9-16,-2 2-10 16,-17 2-1-16,11 0 0 15,11 0-5-15,6 4 5 16,13 1-9-16,8 1 9 16,0 3-15-16,8 4 4 15,13 7 12-15,4 6-18 0,-1-2-46 16,-8 6-68-16,-16 17-81 15,0-8-317-15,-16-3-284 0</inkml:trace>
        </inkml:traceGroup>
        <inkml:traceGroup>
          <inkml:annotationXML>
            <emma:emma xmlns:emma="http://www.w3.org/2003/04/emma" version="1.0">
              <emma:interpretation id="{FFB8A94D-11F7-4B60-B3E5-FEADD7396D8A}" emma:medium="tactile" emma:mode="ink">
                <msink:context xmlns:msink="http://schemas.microsoft.com/ink/2010/main" type="inkWord" rotatedBoundingBox="8812,11706 9811,12810 8663,13848 7664,12744">
                  <msink:destinationLink direction="with" ref="{90DF464E-9CFC-42D9-A5E1-09AEBD8B2F3E}"/>
                  <msink:destinationLink direction="with" ref="{7EE8360F-41E0-4783-AEA2-6FB94E6FCBEC}"/>
                  <msink:destinationLink direction="with" ref="{425247D9-C097-4BCA-9A1C-3C16B1E759A8}"/>
                  <msink:destinationLink direction="with" ref="{9831EDDA-0148-4959-9295-77D7106AD83A}"/>
                </msink:context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º</emma:literal>
                </emma:interpretation>
              </emma:one-of>
            </emma:emma>
          </inkml:annotationXML>
          <inkml:trace contextRef="#ctx0" brushRef="#br0" timeOffset="11976.2165">3982 2509 514 0,'0'0'150'0,"0"0"23"16,0 0 13-16,0 0 16 16,0 0-62-16,0 0-30 15,0 0-15-15,-5-44-5 16,-3 34-23-16,0 3-8 16,-8-2-21-16,-1-1-22 0,-7 4-9 15,-6-2 6-15,-2 0-12 16,-9 1 10-16,-5 1-9 15,-11-1 4-15,3 0-5 16,-11-1-1-16,0 3 7 16,-10 2-6-16,7-2-1 15,-8 5 2-15,3 0-1 16,11 0-1-16,-3 0 6 16,0 0 0-16,3 5-4 15,-1 3 5-15,7 4-6 16,-7 1-1-16,7 0 0 15,7 5 0-15,-5 2-1 16,8 4 1-16,2 5-2 16,-2-2-6-16,14 4 1 15,-1-1 0-15,9 0 6 0,2 0-1 16,-2 2-8-16,16 0 1 16,-6-3 0-16,12 0 2 15,-4 1-5-15,6-2-1 16,0-1 7-16,0-1 5 15,8 0-5-15,9-2 5 16,-4-1 1-16,17-4-2 16,-6 2 1-16,3-3 1 15,3 1-8-15,16-1 8 16,-3-1 1-16,3-2-1 16,11-2 1-16,-3 0 0 15,-5-1-1-15,5 0 1 16,-5-3-1-16,0 0 1 0,-3-1-1 15,8-3 0-15,-6-2 1 16,1-1-1-16,5 1-7 16,-5-3 7-16,5 2 0 15,-5-2 0-15,8 0 0 16,0 0 0-16,-3 0-1 16,0 0-7-16,0 0-7 15,3 0 0-15,-9 0-1 16,15 0-4-16,-15 0 1 15,9-8 4-15,-3-1 14 16,0-8 1-16,-5-2-1 16,5-11 1-16,-10-6 0 0,-7-5 14 15,4-8 8 1,-11-5 3-16,-14-3 10 0,-16-4-13 16,-5 0-22-16,-60-4-10 15,-62-5-50-15,-1 15-122 16,1 16-491-16</inkml:trace>
        </inkml:traceGroup>
        <inkml:traceGroup>
          <inkml:annotationXML>
            <emma:emma xmlns:emma="http://www.w3.org/2003/04/emma" version="1.0">
              <emma:interpretation id="{5BE4C4B8-5CD3-4E98-A1E5-2563B4900DB1}" emma:medium="tactile" emma:mode="ink">
                <msink:context xmlns:msink="http://schemas.microsoft.com/ink/2010/main" type="inkWord" rotatedBoundingBox="9635,11780 11275,13594 8464,16136 6823,14323">
                  <msink:destinationLink direction="with" ref="{90DF464E-9CFC-42D9-A5E1-09AEBD8B2F3E}"/>
                  <msink:destinationLink direction="with" ref="{D796E150-EA25-467C-8D88-80E01D245D9E}"/>
                  <msink:destinationLink direction="with" ref="{D2837811-DBEF-45B6-856C-C8061EA4DB67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38.7315">1799 4839 1054 0,'0'0'165'0,"0"0"-7"16,0 0-24-16,0 0-63 16,0 0-30-16,119-14-2 15,-60 1 8-15,3 3-14 16,-5 1-18-16,-19 3-14 15,-5 2-2-15,-17 4 1 16,-11 0-1-16,-5 0-8 16,0 0 9-16,-16 6 0 15,-14 4 6-15,-2 3 1 16,7-1 2-16,4-7-2 16,5-3 0-16,13-2 6 15,3 0-13-15,0-20-1 16,11-7-37-16,10-2 9 15,4 2 13-15,-1 7 15 0,-8 6 1 16,-8 9-6-16,-2 5-7 16,-6 0 13-16,0 22 10 15,-22 8 34-15,-2 6-6 16,-1 3-22-16,1-2-7 16,8-9-9-16,8-8 0 15,2-7-7-15,6-9-69 16,30-4-164-16,5-3-153 15,-5-7-609-15</inkml:trace>
          <inkml:trace contextRef="#ctx0" brushRef="#br0" timeOffset="7357.7709">3514 4541 500 0,'0'0'107'15,"0"0"55"-15,0 0-16 16,0 0 2-16,0 0-22 16,0 0 0-16,0-28-10 15,0 28-17-15,0-1-28 16,0 1-27-16,0-3-3 16,-8 0 4-16,0 0-23 0,0-3-12 15,-6 0 2-15,-10 1-5 16,2-1-6-16,-5 0 0 15,-5 5 0-15,-14-2 12 16,13 0-11-16,-7 3-1 16,-6-2 15-16,0-1-4 15,-3 1 3-15,8-2-7 16,-5 2 3-16,-2 2-3 16,10 0 0-16,-5 0-7 15,-3 0 0-15,0 8 7 16,-3 4-6-16,0 1-1 15,0 0-1-15,3 0 6 16,14 0-4-16,0 0-2 16,2 2-1-16,-3 2 0 0,17 1 1 15,-14 4-1-15,11 2-4 16,-5 2 4-16,2 0-7 16,6 0 8-16,3 0 0 15,2-4 0-15,-3 0-1 16,12-2-7-16,2 1-2 15,0-3-2-15,0 4-1 16,0-1 12-16,0 3 0 16,0 2 1-16,10 0-1 15,-2-1 1-15,6 1 0 16,2-2 0-16,-8 0 1 16,14-2-1-16,-3-3 0 15,-3-1-2-15,6 1 2 0,2-1 1 16,1-1 0-16,-1 0 5 15,0-1-5-15,6-1 6 16,-6 2-1-16,17-4-4 16,-3 0 5-16,-6-3 2 15,14-2 1-15,-5 0 5 16,-1-2-5-16,-2 2 0 16,3-3-2-16,-6 3-7 15,3-3 0-15,8 3 1 16,-5-3 5-16,5 1-6 15,-3 0 0-15,-5-1-1 16,8 0 7-16,-14-1-7 16,1 0 0-16,-1 0 1 0,1-3 0 15,-4 2 0 1,-1-3 0-16,1 0 6 0,1 0 2 16,3 0-8-16,-6-7 5 15,2 1-6-15,1-2 7 16,-3 3-6-16,3-1-1 15,-6 0 1-15,6 1 0 16,3-3-1-16,-9 1 1 16,8-2 1-16,-2-1-2 15,-3 1 0-15,-2 0-1 16,-1 2 0-16,-2 1 1 16,-1 1 0-16,-5-1-5 0,1 1 5 15,-1-3 5 1,3 1-5-16,3-1 0 0,-14-3 0 15,13-2 1-15,-10 2 8 16,3-2-2-16,-6 2-6 16,0 0 0-16,0 0 1 15,-8 1-2-15,8 2 0 16,-5-4 0-16,2 2-1 16,-2-3 1-16,2-3 0 15,-5 0-1-15,3-4 0 16,-3-2 1-16,0-2 15 15,0-4-2-15,0-2-4 16,0-1 2-16,0-5 6 16,-8-4 0-16,-3-2 11 15,-13-6-3-15,-6-2 3 0,-11-4-6 16,-15 1-11-16,-36-3-10 16,-46 3-1-16,-60 16-33 15,-2 22-37-15,-3 17-80 16,65 26-65-16,51 3-460 0</inkml:trace>
          <inkml:trace contextRef="#ctx0" brushRef="#br0" timeOffset="-7266.631">2905 5387 196 0,'0'0'197'0,"0"0"-66"16,0 0 52-16,0 0 31 15,0 0 0-15,0 0-9 16,0 0-39-16,125 15-57 16,-82-25-52-16,17-9-44 15,-3-7-13-15,29-15-114 16,-21 4-416-16,0 6-468 0</inkml:trace>
          <inkml:trace contextRef="#ctx0" brushRef="#br0" timeOffset="-11232.3808">2730 3130 221 0,'0'0'522'0,"0"0"-341"15,0 0 33-15,0 0-45 16,0 0-43-16,0 0-47 16,0 0-15-16,64-37-13 15,-42 31-15-15,2 5-8 16,9-1-3-16,8 2 8 16,13 0-5-16,8 0-3 15,11 0-5-15,8 0 1 16,3 0-5-16,-3 0 0 15,9-10-16-15,-15-1-13 0,6-9-84 16,-18 3-172-16,-23 0-630 16</inkml:trace>
          <inkml:trace contextRef="#ctx0" brushRef="#br0" timeOffset="571.2887">1975 3920 489 0,'0'0'265'15,"0"0"-86"-15,0 0 37 16,0 0 27-16,0 0-83 16,0 0-87-16,0 0-18 0,121-55 5 15,-75 33-34-15,8 0-10 16,-21 3-1-16,-1 2-9 15,-7 9-5-15,-12 0 5 16,-13 7 5-16,0-2 23 16,0 2 13-16,-21-3 0 15,-12-2-47-15,-7-3-19 16,2 3 13-16,5-3 5 16,17 4 1-16,8 1-1 15,8-1 0-15,0-1 0 16,24 2-27-16,9 4 10 15,15 0 17-15,-2 0 0 16,0 11 1-16,-19 11 0 0,-5 4 1 16,-22 5 0-1,0 3 0-15,-16-1-1 0,-14-5-22 16,-10-4-62-16,7-7-91 16,9-8-436-16</inkml:trace>
          <inkml:trace contextRef="#ctx0" brushRef="#br0" timeOffset="10067.2048">3317 3427 72 0,'0'0'300'0,"0"0"-150"15,0 0-17-15,0 0-9 0,0 0-24 16,0 0-8-16,-119-44 5 16,94 38 12-16,-4-1 1 15,2 1-42-15,-3-2-32 16,-3 2-4-16,1 4-6 15,-6 0-8-15,5 2-10 16,-7 0-7-16,2 0 0 16,-3 9 0-16,1 4 0 15,2 2-1-15,-3 3 0 16,12 1 6-16,-4 0-5 0,1 0-1 16,2 2 0-16,3 0 1 15,-3 2-1-15,-2-1 0 16,15 5 2-16,-4-2-1 15,4 1-1-15,-2-1 0 16,11 2 0-16,-5 1 0 16,5-2-7-16,0-1 5 15,-1 1 1-15,9 0 0 16,0-2-9-16,0 0 10 16,0 0-2-16,0-2-4 15,0 1 6-15,0-1-7 16,17-2 6-16,-4 0-5 15,-2-2 5-15,5-1-1 16,6 0 1-16,-6 0 1 16,9-1 0-16,7 3 0 0,-8-3 0 15,9-1 8-15,-3 0 2 16,7-1-9-16,-1-4 5 16,-7-1-6-16,12 0 7 15,-3 1-5-15,-6 0-1 16,1 2 5-16,-1 1-5 15,-2 0 0-15,3 0-1 16,-9-3 1-16,14 3-1 16,-6-4 0-16,1 3 2 15,-1-5 0-15,1 3-2 16,-1-4 0-16,-2 0 0 16,2-1-8-16,-10 0 8 15,5-2 7-15,-5-1-6 0,2-2 0 16,0 0-1-1,-2 0-6-15,2 0 6 0,1 0 9 16,-1-2 1-16,6-7-9 16,-6-2 0-16,9-1 8 15,-9 0-8-15,9-1 0 16,-4 2 5-16,-2 0-6 16,3 1-1-16,-5 2 0 15,4 2-6-15,-4-3 7 16,-1 1-8-16,-8-1 8 15,9-1 0-15,-1 2 1 16,-2-2 0-16,-3 1-1 16,5 0 0-16,-2 1 0 15,-1-1-11-15,-5 2 11 0,3-3 7 16,-5-1-7-16,2 0 0 16,0-2 1-16,-7-1 5 15,7 1-5-15,0-2 10 16,-2 2 11-16,-6 0 9 15,0 2-7-15,0-2 10 16,0 2 5-16,-8-2-1 16,8-2-17-16,-5 1-7 15,-3-2 18-15,0-4-24 16,0 2 6-16,0-1 4 16,0 1-12-16,0-2 1 15,0-1 6-15,-11 0-3 16,-3-2 2-16,-2-1 9 0,-3-2-2 15,-10-3-7 1,-12-5-11-16,-21-5-1 0,-11-8 7 16,-52-11-7-16,-43-6 0 15,-24 8-1-15,3 20-18 16,16 28-88-16,62 8-157 16,29 5-487-16</inkml:trace>
          <inkml:trace contextRef="#ctx0" brushRef="#br0" timeOffset="-9759.3349">2886 4384 388 0,'0'0'153'0,"0"0"35"16,0 0 15-16,0 0 65 0,0 0 0 16,0 0-67-16,0 0-70 15,74-15-31-15,-26-3-39 16,23-2-27-16,2-5-22 16,-3 3-11-16,3 2-1 15,-11 4-25-15,-13 5-70 16,-11 11-47-16,-14 0-103 15,-16 0-413-15</inkml:trace>
          <inkml:trace contextRef="#ctx0" brushRef="#br0" timeOffset="-10562.7378">4824 3166 1073 0,'0'0'288'16,"0"0"-56"-16,0 0-125 16,0 0-21-16,135-57-53 15,-83 43-33-15,7 1-42 16,-15 4-145-16,-15 1-578 0</inkml:trace>
          <inkml:trace contextRef="#ctx0" brushRef="#br1" timeOffset="-72927.583">4935 3203 1117 0,'0'0'161'16,"0"0"-42"-16,0 0-41 0,119-113-2 15,-78 75-38 1,-9 1-38-16,-8-2-78 0,6 12-181 16,-27 8-303-16</inkml:trace>
          <inkml:trace contextRef="#ctx0" brushRef="#br0" timeOffset="-8581.0755">4873 4165 590 0,'0'0'213'0,"0"0"68"16,0 0 13-16,0 0-46 15,111-25-96-15,-63 1-82 16,9-3-35-16,-3-5-35 16,-5 5-13-16,-11-4-133 15,-19 9-356-15,-14 6-502 0</inkml:trace>
          <inkml:trace contextRef="#ctx0" brushRef="#br1" timeOffset="-72357.597">4967 4377 948 0,'0'0'219'0,"0"0"76"15,33-129-132-15,-1 60-88 16,9-1-35-16,-3 5-18 0,-6 8-22 15,6 12-38 1,-13 16-118-16,-6 12-254 0,-14 14-359 0</inkml:trace>
        </inkml:traceGroup>
        <inkml:traceGroup>
          <inkml:annotationXML>
            <emma:emma xmlns:emma="http://www.w3.org/2003/04/emma" version="1.0">
              <emma:interpretation id="{36CD3934-352C-42F3-8F05-F5F8E21EF8FD}" emma:medium="tactile" emma:mode="ink">
                <msink:context xmlns:msink="http://schemas.microsoft.com/ink/2010/main" type="inkWord" rotatedBoundingBox="10693,14854 10803,14976 10437,15307 10326,1518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71839.4721">5087 5251 1166 0,'0'0'253'0,"0"0"-19"16,43-106-108-16,-22 57-79 16,36-12-47-16,-16 12-102 15,-3 11-257-15</inkml:trace>
          <inkml:trace contextRef="#ctx0" brushRef="#br0" timeOffset="-6706.1489">4889 5245 874 0,'0'0'278'0,"0"0"26"15,0 0-147-15,0 0-58 16,135-122-62-16,-94 88-37 16,-11-6-57-16,-11 13-266 15,-14 5-954-15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8:39.1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824BB7-3CC8-4FA2-B7DE-0AD36CF663D2}" emma:medium="tactile" emma:mode="ink">
          <msink:context xmlns:msink="http://schemas.microsoft.com/ink/2010/main" type="inkDrawing" rotatedBoundingBox="6292,3166 19876,3229 19872,3959 6288,3896" semanticType="callout" shapeName="Other">
            <msink:destinationLink direction="with" ref="{08E86AE3-61BB-45B2-8CE4-A83DB98A8C40}"/>
          </msink:context>
        </emma:interpretation>
      </emma:emma>
    </inkml:annotationXML>
    <inkml:trace contextRef="#ctx0" brushRef="#br0">-4 695 456 0,'0'0'88'15,"0"0"0"-15,0 0-39 16,0 0-17-16,0 0-6 15,0 0-7-15,0 0-11 16,0 0-6-16,0 0-1 16,0 0-1-16,0 0 28 15,0 0 25-15,0 0 22 16,0 0 16-16,0 0 3 16,0-2-13-16,0-5-8 15,0 1-23-15,0-3-9 16,0-2-19-16,0-2 17 15,8 0-17-15,0-4-15 16,8 0 2-16,-2-1 4 0,2 0 0 16,0 1-3-16,8 0 0 15,-2 1-3-15,2-1 1 16,-5 3-8-16,3-1 7 16,10 0-6-16,-7 2 5 15,5-2 1-15,-3 0 5 16,2-2-4-16,1 3 1 15,-3-3 6-15,-2 1-15 16,4-1 7-16,-4 2-7 16,5 2 1-16,-12 0 0 15,7 3 0-15,-4-2-1 16,9 3 1-16,-5 2 5 0,-1-1-5 16,0 1 9-16,-7 0 3 15,15 1-12-15,-2 0 1 16,-3-1 30-16,3 1-19 15,2 1-3-15,1 0 0 16,4-2 11-16,-4 4-14 16,-1 0 2-16,6 0-9 15,-11 2 1-15,3 1 0 16,0 0 0-16,-3 0 0 16,-3 0 0-16,-2 0-1 15,2 0 7-15,6 0-6 16,-11 0 11-16,5 0-2 15,-2 0 14-15,2 0-10 0,1 0-6 16,-1 0-7 0,-2 0 6-16,2 1-1 0,0 2-6 15,6 0 0-15,-3 0 20 16,3 1-10-16,2 0-10 16,-2 0 0-16,-3 0 2 15,-2-1 9-15,-4 1-10 16,9 0 0-16,-11-1-1 15,3 1 0-15,2 0 1 16,0-2-1-16,1 0 10 16,-1 3-10-16,-2-3 1 15,2 2 9-15,-8-1-10 16,9 1 7-16,-9 0-7 16,-3-1 0-16,4 1 0 15,-7 0 0-15,7-1 6 0,-1 4-5 16,6-4-1-16,-6 2 2 15,8 1-1-15,-2 0 0 16,2-1 6-16,1 0-6 16,-1 1-1-16,6 0 0 15,-3 1 1-15,2-1-1 16,-4-1 1-16,-1 0 0 16,1 1 0-16,-1-2 0 15,0 2 0-15,-2-3 0 16,2-1 8-16,1 2-2 0,-1-4-7 15,-2 1 1 1,-6-1 7-16,0 0-8 16,-8 0 6-16,14 0-3 0,-11 0-2 15,5 0 7-15,0-5-7 16,6-3 6-16,-6 1 8 16,8-2-8-16,1-2-1 15,-1-4-4-15,0 0 5 16,6-2-6-16,-5 3-1 15,-1-1 1-15,0 0 0 16,1 0-1-16,-4 2 0 16,-4 3 0-16,12-1 0 15,-12-1-1-15,1 3 1 16,-1 2 0-16,-4-1 0 16,3 1 0-16,-7 3 0 15,4 1 1-15,-2-2-1 16,5 4 0-16,0-1 0 0,6 1 0 15,-6-2 0-15,9 3 1 16,-1 0-1-16,0 0 1 16,1 0-1-16,4 0 0 15,1 0 0-15,-3 0 13 16,3 0-13-16,3 0-7 16,-1 0 7-16,-2 0 10 15,5 0-9-15,3-4-1 16,2 3 1-16,6-3 14 15,-5 3-5-15,8-3-1 16,-3 1-1-16,2 0-1 16,-2 0-6-16,3 0 0 15,5 0 0-15,-5 1 4 0,-3 1-4 16,3-2-1-16,-1 2 1 16,7-2-1-16,-7 3 2 15,6-3-2-15,-2 1 1 16,2 1 4-16,0-3-4 15,-5 0-1-15,5 0 2 16,-5-1 6-16,-1 1-7 16,-2 1 0-16,3-2 2 15,-3 4 3-15,-5-3-6 16,7 0 0-16,-2 0-1 16,-5 1 1-16,8-1 2 15,-9 2-2-15,-2-1 1 16,8 1 8-16,-11 0-9 0,3 0-1 15,3-2 1-15,-1 3 0 16,-10-3 1-16,16 0 5 16,-11 2-6-16,3-2 1 15,3 3-1-15,-3-1 0 16,-6 2-1-16,9-1 1 16,-9 1 0-16,1 0 0 15,5 0 0-15,-6 0 0 16,6 0 0-16,-6 0 0 15,14 0 0-15,-2 0-1 16,2 0 1-16,2 0 1 16,6 1-1-16,1 2 1 0,-4-1-1 15,11 0-1 1,1-2 1-16,1 0 0 0,1 0 1 16,6 0-1-16,-1 0-1 15,0 0 1-15,1 0 0 16,-4 0 3-16,1 0-2 15,-3 0-1-15,0 0 0 16,-3 0 1-16,9 0-1 16,-15 0 1-16,15 0-1 15,-6 0 0-15,0 0-1 16,2 0 0-16,1 0 1 16,0 0 0-16,-3 2 0 15,0-2 0-15,-1 2 0 16,4 0 0-16,-3 0 1 15,0 0-1-15,5-1 1 0,-5-1-6 16,3 2 5-16,0-2 0 16,-1 2 0-16,1 0 0 15,0 0 0-15,-3 2 4 16,-1-1-4-16,-1 1 0 16,2-1 0-16,-3 1 2 15,0-3-2-15,3 4 0 16,0-2 0-16,-3 0-1 15,3 0 1-15,3-1 0 16,-3 0 1-16,0 0-1 16,0-2 0-16,2 0 0 15,-10 1 1-15,14-1-1 16,-15 0 1-16,15 0-1 0,-14 0-7 16,7 0 7-16,-1 3 0 15,2-2 0-15,-3-1 6 16,-5 2-8-16,-3 1 2 15,8 0 0-15,-5 1-2 16,0-3 2-16,-3 1 0 16,3 1 7-16,0 0-7 15,-3-2-1-15,8 3 1 16,-8 1 0-16,3-2 0 16,0 3-1-16,5-2 1 15,-5 2 0-15,5-3 0 16,0 4 1-16,3-4-1 0,-3 0 0 15,3 1 0-15,-2 2 0 16,-4 0-8-16,9 1 8 16,-3-2 8-16,-3 2-8 15,3-1 0-15,-3 1-1 16,-5 1 1-16,8-3 1 16,-3 3 0-16,-5-3-1 15,-3 1 0-15,3 1 0 16,-3-1-1-16,0 0 1 15,-2 1 0-15,-1 0 0 16,-2 1-1-16,-1-1 1 16,-2 0 0-16,-2 1 0 15,2-1 1-15,-6 1-1 0,6 1-1 16,0 0 1 0,-5 0 0-16,-1 0 1 0,1 1-1 15,0-3 0-15,-3 2 0 16,2 3 0-16,-2-3-8 15,-3 0 8-15,8 0 0 16,-7 3 0-16,2-3-1 16,-6 1 1-16,14 0 0 15,-11 1 5-15,3 0-5 16,0 0-2-16,3 0 1 16,-9-1 1-16,9 1 0 15,-3-2 4-15,-6 2-4 16,0-2 0-16,-2 2-1 15,-3 0 1-15,-2 0-1 16,-4 2 1-16,9-1-1 0,-11-1 1 16,3 1-8-16,-6-1 7 15,0 0 1-15,-5 1 0 16,2-3-1-16,1 0 1 16,2-1 0-16,-8-1-1 15,0 0 1-15,1-1-1 16,-1 0 1-16,-6-3-1 15,4 1-1-15,-3-1 2 16,2-1 0-16,-5-2 0 16,0 0 2-16,0 0 0 15,0 0 7-15,0 0-2 16,0 0 6-16,0 0 1 16,0 0-14-16,-5 0-17 15,-28 0-69-15,1-2-156 16,-6-1-502-16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8:52.53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-1 129 1007 0,'0'0'211'15,"0"0"8"-15,0 0-68 16,0 0 5-16,0 0-33 16,0 0-50-16,0 0-26 15,24-18-5-15,-16 12 5 16,-2 2-19-16,2-1-3 15,0 1-13-15,3-2-2 16,2 3 0-16,3-1-4 0,1 2 0 16,12 1 2-16,-4-3-8 15,-1 3 9-15,0-4-8 16,14 4 7-16,-5-6-8 16,7 4 6-16,-7-1-6 15,7 0 0-15,1 1 0 16,-3 1 0-16,0 1 4 15,-3 1-4-15,3 0-1 16,8 0 1-16,-6 0 0 16,1 0 6-16,-3 0-5 15,-3 0-2-15,3 0 1 16,8 0-1-16,-3 0 0 16,3-3 1-16,8 3 0 15,-5 0 0-15,13 0 0 16,-5 0 0-16,0 0 7 15,5 0-6-15,1 0 7 0,-7 0-7 16,15 0 5-16,-6-1-5 16,0-1 0-16,5 0 5 15,-5-2-5-15,11 0-1 16,-3-1 1-16,0 1-1 16,-3 3 1-16,3-2 0 15,3 3 0-15,-3 0 2 16,8 0-3-16,-2 0 1 15,-1 0 6-15,3 0-7 16,3 0-1-16,-3 4 0 16,-2 0 1-16,2 1 0 0,-2 1 0 15,2 0 0 1,-5 1 0-16,-3-1 0 0,0-1 0 16,-3 0 0-16,3 1 0 15,-3-1 0-15,9-3 0 16,-9 1 0-16,3-2 0 15,0-1 0-15,3 0 0 16,-3 0 1-16,-2 0 0 16,2 0 7-16,5 0-8 15,-5 0-8-15,6 0 8 16,-6 0 0-16,5 0 0 16,1 0 1-16,-6 4-1 15,5 0-1-15,-5-3 1 0,3 3 1 16,-3 1 0-1,0-4-1-15,6 1 0 0,-6-2 0 16,5 1 0-16,1-1 0 16,-1 0 0-16,3 0 1 15,-2 0 4-15,-1 0-5 16,3 0-1-16,-2 0 0 16,2 0 1-16,3 0 0 15,-3 0 0-15,6-3 1 16,-1-1-1-16,1 2-7 15,2-2 7-15,9 1 7 16,-4-1-6-16,6 1-1 16,-2 0 1-16,-3 2-1 0,10 1 0 15,12-1 0 1,-15 1 0-16,4-3 0 0,-3 3 0 16,-17 0 0-16,17 0-1 15,-5 0 2-15,-4 0 0 16,1 0-1-16,0 0 0 15,-1 0 1-15,1 0-1 16,0 4 0-16,2 0-1 16,-2-1-1-16,0 3 2 15,-6-3 0-15,3 4 0 16,-3-3 1-16,1 2 0 16,-4 0-1-16,1 3-1 15,-1-2 1-15,1 0 1 16,2 1-1-16,-2-1 0 15,-1-1 1-15,1-1-1 0,0 1 0 16,-6 0 1-16,8 1-1 16,6-2 0-16,-3 0 0 15,5 2 0-15,1-1 0 16,2-3 1-16,3 1 0 16,10 1 9-16,20-1-10 15,10 1 7-15,-16 0-7 16,-21-1 2-16,-28 0 8 15,-15-2-9-15,10 4 5 16,19-2-5-16,5 1 0 16,6 0 0-16,-6 3 1 15,4-1-1-15,-7 3 1 16,-4-4-2-16,7 4 10 16,-2-3-7-16,-3 1-2 0,-11-1-1 15,16-1 1-15,-10-3-1 16,0 3 1-16,-1-2-1 15,-7-1 1-15,-1 1 0 16,-5-1 0-16,0 1-1 16,-2-2 0-16,-7 2 0 15,-1-2 1-15,-1 1 0 16,-5-1-1-16,0 0 1 16,-11-2 0-16,2 0 0 15,-7 2-1-15,-3-2 2 16,-6 0 3-16,-2 0-4 15,-3 0-1-15,-5 0 1 16,-1 0-1-16,-4 0 0 0,-1 2 0 16,-8-2 0-16,0 0 0 15,-5 2-1-15,2-2 1 16,-5 0 1-16,0 0 1 16,0 0 14-16,0 1-6 15,0-1-9-15,0 0-1 16,0 0-17-16,0 0-31 15,-8 0-60-15,-30 0-119 16,6 0-266-16,-1 0-639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9:01.97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1147 188 751 0,'0'0'253'0,"0"0"-69"15,0 0 9-15,0 0-13 16,0 0-1-16,0 0-62 16,-102-96-44-16,69 79 9 15,-8 1-28-15,1-1-27 16,-14 2-2-16,5 4-9 15,-8 2 0-15,-10 5-9 16,-7 4-1-16,4 0-5 0,-3 9 0 16,3 8 0-16,-1 2 5 15,-2 1-6-15,16 2 1 16,3-2 6-16,14 2-6 16,2 3-1-16,11-2-1 15,5 3-8-15,6 2-3 16,0 0-9-16,16 0 7 15,0 1-1-15,0-1-9 16,8 2 8-16,16-3 3 16,14-2 4-16,-3 0-3 15,25-3 11-15,13-2 1 16,38-7 4-16,24-11-4 16,0-2 1-16,-7-9 1 0,-39-11 3 15,-30-1-5 1,-7-2 0-16,2-7 6 0,0-8 28 15,-5-4 14-15,-17 2 22 16,-18-1 24-16,-14 3 38 16,-30-4-35-16,-43-2-65 15,-46 2-21-15,-33 18-11 16,3 17-45-16,30 7-38 16,8 60-70-16,38-4-106 15,3 3-484-15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0:21.0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870CE2-083F-4B15-BEA4-47C8D2DEC0D3}" emma:medium="tactile" emma:mode="ink">
          <msink:context xmlns:msink="http://schemas.microsoft.com/ink/2010/main" type="inkDrawing" rotatedBoundingBox="4569,3280 11651,3410 11639,4082 4556,3951" semanticType="callout" shapeName="Other">
            <msink:destinationLink direction="with" ref="{08E86AE3-61BB-45B2-8CE4-A83DB98A8C40}"/>
          </msink:context>
        </emma:interpretation>
      </emma:emma>
    </inkml:annotationXML>
    <inkml:trace contextRef="#ctx0" brushRef="#br0">7081 707 1008 0,'0'0'297'0,"0"0"-65"16,0 0-114-16,0 0 31 16,0 0-3-16,0 0-58 15,3-9-38-15,-3 5 9 16,0 2 16-16,0 0-6 16,0-1-12-16,0 1-8 15,0-4-17-15,0-1-17 0,0 1-2 16,0-3-11-16,-8 2-1 15,0-4 5-15,-3 1 0 16,-2-3-4-16,-4-1 5 16,1 1-6-16,0-4 5 15,-6-1-6-15,-2 0 1 16,0-3 0-16,-9 3-1 16,3-1 0-16,-2 0-1 15,-3 1 1-15,-9 2-1 16,4-1 0-16,-1 0 0 15,1 2 1-15,-6 0 2 16,-3 2-2-16,8-1-1 0,-7 1 1 16,-7 0 0-16,1 2 1 15,-3 0-2-15,3-1 2 16,-2 0-1-16,-1 1 0 16,-6-1-5-16,7 2 5 15,-7-2 0-15,7 3 0 16,-7-2 0-16,6 2 0 15,-5 0 0-15,0-1-5 16,5 1 5-16,-5 0 0 16,-3 2 1-16,8 3-1 15,-5-2-1-15,0 3 1 16,5 0-1-16,-8-2 0 16,-5 1-1-16,7 1 1 0,-2-1 0 15,0 2 0-15,-2-2-1 16,-1 3 2-16,-2-3-2 15,-1 2 2-15,-7-1-2 16,8 0 2-16,-3 3-1 16,-1-1 1-16,4-3 0 15,-3 2 0-15,3-1-1 16,-9-1 0-16,1 0 1 16,5 0 0-16,-6 1-1 15,1 1 1-15,5 0 0 16,-9 0-1-16,7-2 0 15,2 3 1-15,0 1-1 16,-6-2 1-16,6 2 0 16,-5-2-1-16,-1 2 0 15,1-2 0-15,-4 0-1 0,4 1 1 16,-1-2 0-16,-2 1 0 16,-5 1 0-16,13-1 0 15,-11 2-1-15,-6-1 1 16,9-2-5-16,-5 2 6 15,-6-2-6-15,2 3 6 16,1 0 1-16,2 0-1 16,-7 0 0-16,7 0 0 15,-2 0-1-15,-6 0 0 16,9 7 2-16,-9 2-2 16,8 0 1-16,6 4-1 15,-6 3 0-15,14 3 0 16,-2 1-6-16,2 2 6 0,8 0 1 15,-6 0 0-15,17 1 0 16,-3-4-1-16,11 3 0 16,6-6 0-16,-1 1 0 15,17-1 0-15,-6 1 0 16,6 1-1-16,5 1 1 16,-3-1-6-16,-2 0 6 15,10 3-1-15,-10 3-5 16,0 2 6-16,-1 0 1 15,1 2 0-15,-1-1 0 16,1-2-1-16,8-3 1 16,2-4 0-16,3-1 0 0,-2-4 0 15,5-4-1 1,8-4 1-16,0 1 1 0,0-5-1 16,-8 1 2-16,8-2 4 15,0 2-5-15,0-2 12 16,0 0-3-16,0 0 4 15,0 0 0-15,0 0-6 16,0 0-2-16,0 0-6 16,0 0-15-16,0 0-69 15,0 0-126-15,0 0-261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0:50.3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 12 198 0,'0'0'290'15,"0"0"-85"-15,0 0-36 16,0 0 40-16,0 0-32 0,0 0-25 16,0 0-24-1,0-1-15-15,0 1-6 0,0 0-23 16,0 0-16-16,0 0 2 16,0 0 0-16,0 0-14 15,0 0-9-15,0 0-5 16,0 0-3-16,0 0-5 15,0-3-13-15,0 3-2 16,0 0 6-16,0 0 5 16,0 0 0-16,0 0-12 15,0 0 5-15,0 0-6 16,0 0-6-16,0 0-2 16,0 0-3-16,0 0-4 15,0 0 4-15,0 0-6 16,0 0 1-16,0 0-1 0,0 0 1 15,0 0-1-15,0 0 0 16,0 0 1-16,0 0 0 16,0 0-1-16,0 0 0 15,0 0-24-15,0 0-59 16,0-3-68-16,0 1-102 16,0-2-284-16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1:46.7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17BE0C-3799-412A-B39F-FC2CF726847F}" emma:medium="tactile" emma:mode="ink">
          <msink:context xmlns:msink="http://schemas.microsoft.com/ink/2010/main" type="writingRegion" rotatedBoundingBox="946,5456 4302,5496 4293,6262 936,6221">
            <msink:destinationLink direction="with" ref="{19CF4E25-F851-4AFF-A287-B7D98ED78A4D}"/>
          </msink:context>
        </emma:interpretation>
      </emma:emma>
    </inkml:annotationXML>
    <inkml:traceGroup>
      <inkml:annotationXML>
        <emma:emma xmlns:emma="http://www.w3.org/2003/04/emma" version="1.0">
          <emma:interpretation id="{B723F969-6A76-4D8B-939D-830CECCB3595}" emma:medium="tactile" emma:mode="ink">
            <msink:context xmlns:msink="http://schemas.microsoft.com/ink/2010/main" type="paragraph" rotatedBoundingBox="946,5456 4302,5496 4293,6262 936,6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0BEED3-9EF0-4ED1-92F7-F8D102EE7047}" emma:medium="tactile" emma:mode="ink">
              <msink:context xmlns:msink="http://schemas.microsoft.com/ink/2010/main" type="line" rotatedBoundingBox="946,5456 4302,5496 4293,6262 936,6221"/>
            </emma:interpretation>
          </emma:emma>
        </inkml:annotationXML>
        <inkml:traceGroup>
          <inkml:annotationXML>
            <emma:emma xmlns:emma="http://www.w3.org/2003/04/emma" version="1.0">
              <emma:interpretation id="{ABA177DA-133A-48B5-84A2-CA84A6FA4D47}" emma:medium="tactile" emma:mode="ink">
                <msink:context xmlns:msink="http://schemas.microsoft.com/ink/2010/main" type="inkWord" rotatedBoundingBox="946,5456 4302,5496 4293,6262 936,62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-3794 612 522 0,'0'0'326'0,"0"0"-155"15,0 0-76-15,0 0 22 16,0 0 24-16,0 110-35 15,6-62-23-15,2 2-21 16,8-1-1-16,-8-6-2 16,0-10-23-16,0-6-9 15,-8-13-1-15,0-6-6 16,0-7 13-16,0-1 31 0,0 0 38 16,0-9 19-16,-16-14-38 15,-6-9-59-15,-2-6-17 16,0-3-7-16,-1-3 1 15,17 5-1-15,8-3 1 16,0 4 16-16,25 0 2 16,-1 2-6-16,14 5-11 15,2 5-1-15,6 4-1 16,-5 9-2-16,-9 4-30 16,-2 7-60-16,-14 2-57 15,-16 11-104-15,0 9-265 16,-8-1-67-16</inkml:trace>
          <inkml:trace contextRef="#ctx0" brushRef="#br0" timeOffset="159.0971">-3843 824 550 0,'0'0'304'16,"0"0"17"-16,0 0-61 15,0 0-71-15,0 0-78 16,144 13-62-16,-98-13-49 15,16-9-28-15,-19-1-197 16,-5 0-438-16</inkml:trace>
          <inkml:trace contextRef="#ctx0" brushRef="#br0" timeOffset="533.0001">-3231 808 664 0,'0'0'121'0,"0"0"64"16,0 0-30-16,46 112 20 15,-30-68-42-15,0 3-35 16,1-2-27-16,-9-4-16 16,8-7-12-16,-11-12-20 15,-2-10 9-15,-3-7-3 16,0-5 59-16,0 0 42 15,0-13-6-15,-11-13-74 16,-10-11-43-16,4-4-6 0,4-5 6 16,2 2-6-16,6 1 14 15,5 2 6-15,5 1-5 16,19-1-6-16,9 0-9 16,7 5-1-16,-2 4 0 15,11 7-30-15,-11 8-17 16,-6 9-53-16,-7 8-42 15,-17 9-80-15,-8 16-162 16,0-3-243-16</inkml:trace>
          <inkml:trace contextRef="#ctx0" brushRef="#br0" timeOffset="677.6091">-3128 950 626 0,'0'0'222'16,"0"0"109"-16,0 0-118 0,0 0-41 15,0 0-108-15,149-8-64 16,-76-22-60-16,-3 4-171 16,-21 1-324-16</inkml:trace>
          <inkml:trace contextRef="#ctx0" brushRef="#br0" timeOffset="988.2424">-2636 782 124 0,'0'0'519'15,"0"0"-351"-15,0 0 60 0,17 112-39 16,-9-69-64-16,5-1-32 16,-2-5-34-16,-3-7-11 15,0-10-13-15,-2-7-8 16,-4-8-9-16,-2-5 26 16,0 0 67-16,0-1 22 15,-16-20-58-15,0-7-50 16,0-8-24-16,-1-7 0 15,9 0 1-15,8 1 42 16,0 0 17-16,22-3-24 16,5 2-29-16,11 2-8 15,8 2-2-15,-3 7-42 16,-5 10-38-16,3 10-25 16,-12 12-76-16,-10 5-165 15,-13 9-300-15</inkml:trace>
          <inkml:trace contextRef="#ctx0" brushRef="#br0" timeOffset="1127.8721">-2603 931 224 0,'0'0'752'16,"0"0"-470"-16,0 0-133 16,0 0-75-16,0 0-74 15,165-46-13-15,-108 24-207 16,-9 0-358-16</inkml:trace>
          <inkml:trace contextRef="#ctx0" brushRef="#br0" timeOffset="1472.4659">-2246 747 104 0,'0'0'556'16,"0"0"-424"-16,0 0 14 15,0 112 17-15,16-68-60 16,9 3-29-16,-4-3 34 15,4-4-44-15,4-5-29 16,-4-7 6-16,-9-11-24 16,-5-8-1-16,-6-7-10 15,-5-2-4-15,0-6 22 16,-8-18-24-16,-14-7-6 16,3-6 6-16,-5-1 1 15,2-1 0-15,6 1 23 16,16 3 63-16,0 2 24 15,16-3-33-15,22 2-36 0,3-1-27 16,8 1-14-16,-1 5 0 16,-2 7-1-16,3 7-15 15,-11 7-41-15,-14 8-53 16,-7 0-88-16,-9 0-319 16,-8 4-292-16</inkml:trace>
          <inkml:trace contextRef="#ctx0" brushRef="#br0" timeOffset="1616.0817">-2119 954 916 0,'0'0'196'16,"0"0"-109"-16,0 0-48 16,144-7-39-16,-90-7-55 15,-8-4-351-15</inkml:trace>
          <inkml:trace contextRef="#ctx0" brushRef="#br0" timeOffset="1952.3427">-1675 857 654 0,'0'0'155'0,"0"0"27"16,0 0 6-16,24 115-83 0,-7-84-51 15,-1-3-32 1,0-6-8-16,-8-6-12 0,-2-6 6 16,-6-6-8-16,0-4 16 15,0 0 58-15,-9-10 8 16,-12-12-52-16,2-5-12 16,-3-8 7-16,6-4 8 15,8-2 55-15,8-2 81 16,16 1-36-16,14 0-77 15,10-1-31-15,1 4-16 16,5 6-8-16,-5 5-1 16,-1 7-30-16,-10 7-42 15,-11 4-48-15,-6 4-140 0,-13 4-450 16</inkml:trace>
          <inkml:trace contextRef="#ctx0" brushRef="#br0" timeOffset="2086.9821">-1634 986 880 0,'0'0'148'0,"0"0"-132"16,0 0-16-16,127-18-138 0</inkml:trace>
          <inkml:trace contextRef="#ctx0" brushRef="#br0" timeOffset="4140.3108">-3813 632 591 0,'0'0'240'0,"0"0"79"16,0 0-61-16,0 0-11 0,0 0-60 16,130-30-89-16,-84 15-49 15,-5 3-49-15,-1 2-34 16,-10 5-161-16,-14 5-370 0</inkml:trace>
          <inkml:trace contextRef="#ctx0" brushRef="#br0" timeOffset="3767.7578">-3794 787 469 0,'0'0'167'16,"0"0"-22"-16,0 0-24 15,0 0 34-15,0 0-16 16,0 0-12-16,0 0 21 16,-11-43-13-16,11 43-34 15,0 0-33-15,0 0-27 16,0 6-19-16,0 14 12 15,0 10 26-15,0 12-16 16,0 10 7-16,11 8-1 16,11 4-15-16,-6 1-8 0,0-4-20 15,0-12 6-15,-2-10-1 16,-6-13-11-16,-5-13 7 16,2-8-7-16,-5-5 15 15,0 0-2-15,0-7-14 16,0-38-57-16,-8 5-166 15,0-2-301-15</inkml:trace>
          <inkml:trace contextRef="#ctx0" brushRef="#br0" timeOffset="4370.1278">-3613 937 360 0,'0'0'573'16,"0"0"-321"-16,0 0-67 16,0 0-86-16,0 0-99 15,0 0-64-15,0 0-527 0</inkml:trace>
          <inkml:trace contextRef="#ctx0" brushRef="#br0" timeOffset="2793.2514">-1191 580 1270 0,'0'0'277'0,"0"0"-146"16,0 0-110-16,0 0-4 16,0 0 60-16,33 132-12 15,-12-74-14-15,-4 1-10 16,-1-2-3-16,0-5 7 15,0-9-17-15,1-12 8 16,-12-10-1-16,3-12-14 16,-8-9 30-16,3 0 53 15,5-17 39-15,0-13-95 0,14-6-35 16,-6 2-13-16,8 8 2 16,1 4-2-1,-1 14 1-15,9 8-1 0,-4 0-6 16,12 14-6-16,-9 15-24 15,-2 6-85-15,-6 19-108 16,1-9-162-16,-12-8-625 0</inkml:trace>
          <inkml:trace contextRef="#ctx0" brushRef="#br0" timeOffset="2913.0371">-522 1106 1292 0,'0'0'348'15,"0"0"-132"-15,0 0-216 16,0 0-165-16,0 0-655 0</inkml:trace>
          <inkml:trace contextRef="#ctx0" brushRef="#br0" timeOffset="6788.5961">-3748 1228 631 0,'0'0'264'0,"0"0"34"16,0 0-59-16,0 0-3 0,0 0-56 15,0 0-79 1,0 0-50-16,0 0-30 15,0 0-21-15,16 0-91 0,6-7-178 16,-3 0-873-16</inkml:trace>
          <inkml:trace contextRef="#ctx0" brushRef="#br0" timeOffset="7320.6794">-3063 1147 965 0,'0'0'316'15,"0"0"-77"-15,0 0-112 16,0 0-14-16,0 0-60 16,0 0-53-16,0 0-66 15,0 0-180-15,0 0-671 0</inkml:trace>
          <inkml:trace contextRef="#ctx0" brushRef="#br0" timeOffset="7621.0673">-2368 1165 692 0,'0'0'0'0,"0"0"-32"16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2:59.31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A5CA9D8-6DF7-4282-AAA3-99E57D99FC29}" emma:medium="tactile" emma:mode="ink">
          <msink:context xmlns:msink="http://schemas.microsoft.com/ink/2010/main" type="inkDrawing" rotatedBoundingBox="19293,5028 20168,5028 20168,5047 19294,5048" shapeName="Other"/>
        </emma:interpretation>
      </emma:emma>
    </inkml:annotationXML>
    <inkml:trace contextRef="#ctx0" brushRef="#br0">0 5 778 0,'0'0'114'0,"0"0"-35"15,0 0-5-15,0 0 46 16,0 0 15-16,0 0-16 16,0 0-18-16,0 0-45 15,16 0-39-15,17 5 1 16,37-1 46-16,35 0 45 15,6-2-14-15,0-2-21 16,-19 0-42-16,-24 0-23 16,8-4-9-16,10-2-75 15,-21 1-115-15,-24 0-404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9:08.8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5FC51C-9E86-4078-9EF5-935A11370C4F}" emma:medium="tactile" emma:mode="ink">
          <msink:context xmlns:msink="http://schemas.microsoft.com/ink/2010/main" type="inkDrawing" rotatedBoundingBox="4803,4939 5599,4964 5599,4977 4802,4951" shapeName="Other"/>
        </emma:interpretation>
      </emma:emma>
    </inkml:annotationXML>
    <inkml:trace contextRef="#ctx0" brushRef="#br0">0-1 459 0,'0'0'267'0,"0"0"-53"16,0 0-3-16,0 0-16 15,0 0-12-15,0 0-36 16,0 0-24-16,0 0-27 16,0 0-15-16,8 0-11 15,8 0-11-15,22 0-21 16,27 0 2-16,46 0 21 15,-8 5-5-15,0-1-18 16,-17-1-23-16,-29-1 0 16,14-2-15-16,-15 2-10 15,-10 3-44-15,-19 1-99 0,-18-3-242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26.8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4400BF-F7B6-4E18-A57C-C997DC670D0A}" emma:medium="tactile" emma:mode="ink">
          <msink:context xmlns:msink="http://schemas.microsoft.com/ink/2010/main" type="inkDrawing" rotatedBoundingBox="9869,14799 13285,15550 12877,17409 9460,16659" semanticType="callout" shapeName="Other">
            <msink:sourceLink direction="from" ref="{A466A30C-BF6B-4B11-B167-0B3A0B5929FE}"/>
            <msink:sourceLink direction="to" ref="{A466A30C-BF6B-4B11-B167-0B3A0B5929FE}"/>
          </msink:context>
        </emma:interpretation>
      </emma:emma>
    </inkml:annotationXML>
    <inkml:trace contextRef="#ctx0" brushRef="#br0">-2785 2501 620 0,'0'0'170'0,"0"0"60"16,0 0-18-16,0 0-49 15,0 0-9-15,0 0-34 16,0 0-19-16,0-11-29 15,0 11-33-15,0 0-14 16,8 5-7-16,-8 17-2 16,8 11 18-16,8 13 8 15,-8 13-9-15,0 10-5 0,1 24 6 16,-1 24-10 0,0 24-2-16,-3 7-13 0,-2-24 0 15,2-32 1-15,3-5-10 16,-5 7 10-16,3 14 1 15,-4-3-10-15,-2-28 4 16,0-27-5-16,0-8 0 16,0-1 0-16,0-4 0 15,0-3-14-15,0-18-46 16,8-18-84-16,-2-20-73 16,2-15-470-16</inkml:trace>
    <inkml:trace contextRef="#ctx0" brushRef="#br0" timeOffset="2635.6665">-2720 4007 324 0,'0'0'114'0,"0"0"20"16,0 0-50-16,0 0-51 15,0 0-27-15,0 0-5 16,0 0 61-16,-19-27 22 16,19 27 11-16,0 0-18 15,0 0-5-15,0 0 25 16,0 0-1-16,0 0-14 16,0 0-30-16,0 0-46 15,0 2-4-15,0 14 6 16,0 9 42-16,0 5 5 15,8 6-11-15,-8 3 7 16,0 3 7-16,3 1-20 16,-3 0-2-16,0-1-14 15,0-1-3-15,5-8-13 0,-2-5 3 16,-3-8-8-16,5-7 5 16,-2-4-6-16,2-3 1 15,-2-3 17-15,2 1-1 16,3 0 4-16,1-3-2 15,7 4 3-15,0-5 6 16,6 0-18-16,10 0-1 16,1 0-2-16,7 0 9 15,6-6-16-15,-3 2 1 16,9 0-1-16,-1 1 1 16,3 1 0-16,3-2 0 15,6 0-1-15,-7 1-1 16,7-5 1-16,7 1 0 0,-5-3-1 15,0 1 1 1,2 0 0-16,-2 0 0 0,0 0 0 16,-2 1 0-16,-1 3 0 15,-5-1 1-15,-1 0-1 16,-1 3 0-16,-9-1 0 16,5 1 1-16,-5-1-1 15,0 0-1-15,3 1-9 16,-9-1-25-16,6 0 14 15,-5 2 15-15,0 2 3 16,-4 0-3-16,-1 0 6 16,1 0 0-16,1 0 1 15,3 0 0-15,-9 0 7 0,14 0-7 16,-2 2 1-16,-6 4 7 16,16 2-9-16,-6 0 0 15,7 1 1-15,1 1 6 16,1 1-6-16,-3-2 5 15,3-2-4-15,-8 1 28 16,-3-3-24-16,0 1 0 16,-11-4-4-16,-5-2-2 15,8 0 7-15,-6 0-6 16,1 0 12-16,-9 0 6 16,8 0-9-16,-2 0 3 15,-11 0-11-15,3 0-1 16,-6 0 5-16,0 0 1 15,6 0-6-15,-6 0 15 16,-5 0-14-16,3 0 3 0,-6 0-5 16,0 0 0-16,-6 0-7 15,4 0-21-15,2 0-28 16,-5 0-52-16,2-3-90 16,3-5-98-16,0-2-240 0</inkml:trace>
    <inkml:trace contextRef="#ctx0" brushRef="#br0" timeOffset="3104.1237">346 3863 388 0,'0'0'153'0,"0"0"6"16,0 0-5-16,0 0 72 15,21 108-73-15,-5-68-31 16,-7 7-26-16,-1-1-41 15,-3-2-10-15,-5 1 10 16,0-3-27-16,0-5-18 16,-8-5-10-16,-22-8-23 15,6-10-223-15,2-10-703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12.6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0537E0-BB69-46C1-99CB-503534EA0921}" emma:medium="tactile" emma:mode="ink">
          <msink:context xmlns:msink="http://schemas.microsoft.com/ink/2010/main" type="inkDrawing" rotatedBoundingBox="9385,11661 12594,11243 12876,13406 9667,13825" semanticType="enclosure" shapeName="Other">
            <msink:sourceLink direction="with" ref="{77414EAB-CF00-423C-BC6A-897700632816}"/>
            <msink:sourceLink direction="with" ref="{A0CCEB88-4968-4C0F-B99D-B4884A477AD6}"/>
            <msink:destinationLink direction="to" ref="{BB4BDCAF-F6FD-48B3-B866-28F5B2E08944}"/>
            <msink:destinationLink direction="with" ref="{A466A30C-BF6B-4B11-B167-0B3A0B5929FE}"/>
          </msink:context>
        </emma:interpretation>
      </emma:emma>
    </inkml:annotationXML>
    <inkml:trace contextRef="#ctx0" brushRef="#br0">-3105-638 314 0,'0'0'122'0,"0"0"7"15,0 0 6-15,0 0-2 16,0 0 19-16,0-24-16 16,0 23 1-16,0-4 14 15,0 3-35-15,0 2 5 16,0 0-17-16,0 0-42 15,0 0-12-15,0 0-32 16,0 0-18-16,0 14 1 16,0 9 9-16,0 12 12 0,0 10 16 15,0 7-4-15,9 9-6 16,1 4 8-16,-2 6-18 16,6 3-2-16,-6 2-1 15,3 2-8-15,-3-4 2 16,-3-1 11-16,4 2-8 15,-1 0 3-15,-8 3 0 16,0 1 13-16,0 0 0 16,8-1-12-16,-8-2-4 15,0-2 3-15,0 0-1 16,0-1 1-16,0 1 4 16,0 0-5-16,0-3-1 0,-8-9 3 15,8-7-4 1,0-8 0-16,0-12-4 0,0-11-7 15,0-7 1-15,0-10-2 16,0-6 0-16,0-1-27 16,0-6-32-16,16-52-60 15,-8 2-154-15,0-6-513 0</inkml:trace>
    <inkml:trace contextRef="#ctx0" brushRef="#br0" timeOffset="1554.5953">-3151-492 620 0,'0'0'177'15,"0"0"33"-15,0 0-30 16,0 0 7-16,0 0-63 16,0 0-57-16,0 0 1 0,95-18-11 15,-54 16 3-15,5 2-5 16,5 0-7-16,9 0 7 16,-1-2-6-16,12-2 4 15,-1 0-12-15,11 0-26 16,3-4-2-16,5-2 3 15,6 1-16-15,8 0 22 16,-6 1-3-16,6 1-9 16,-3 2 6-16,-2-1-14 15,-4 0 7-15,1-1-9 16,-6 1-1-16,-2-1 1 16,-1 1 1-16,-4 3 0 15,-4-3 0-15,-7 2 0 0,-7 1 13 16,-1-1-14-1,-6-2 0-15,-3 1 0 0,2-3 6 16,-1-1-5-16,-7-1 5 16,9-2-5-16,-3 2 8 15,0-3-8-15,-10 4 0 16,2-1 0-16,-6 4-1 16,-2 1 2-16,-5 0-2 15,7 4 1-15,-2-1-1 16,-5 1 0-16,-1 1 0 15,-2 0 0-15,-3 0 1 16,-5 0-2-16,-6 0-5 16,0 0 5-16,-8 0-4 0,0 1 5 15,0 1 0 1,-2-1 0-16,-6-1 6 0,2 3-6 16,-2-3 1-16,0 2 6 15,0-1 4-15,0 2-2 16,0 2 2-16,0 4 16 15,0 3-2-15,6 4-3 16,-3 4-10-16,2 6-11 16,-2 8 16-16,-3 8-7 15,8 10-3-15,-3 7 4 16,-2 8-10-16,2 6 1 16,3 5 5-16,3 1-5 15,3 4 11-15,2 0-12 16,6 2 11-16,-3-2 2 15,2-1-7-15,-4-6-7 0,1-2 1 16,-4-8 0 0,2-2 6-16,0-3 2 0,-7-5-8 15,-1-4 6-15,-3-3 1 16,3 0-8-16,-5-5-1 16,2-1-5-16,-2-3 4 15,2-2-5-15,-5-8 5 16,0-2-4-16,0-4-8 15,0-5-7-15,0-4 7 16,-5-5 4-16,-6-1 10 16,-10-1-2-16,-4-4 2 15,-5 0 0-15,-5-3 0 0,-11 2 0 16,-8-3 0-16,-3 0 0 16,-8 0-6-16,-13 0 0 15,8 0 5-15,-9 0 0 16,-2 1 1-16,-6 1-6 15,-2-2 6-15,-6 0-4 16,1 0 3-16,-20 0 1 16,-27 0 0-16,-10 0-1 15,7 0 2-15,33 0-1 16,25 0 1-16,29 0 1 16,-19 0-1-16,-21 3 1 15,-30 5-1-15,-25 3 0 16,17 2 0-16,24-2-1 15,32 0-6-15,22-1 5 16,-5 0 0-16,-11 3 1 0,-5 2 0 16,7 2 8-16,6-4-8 15,9 0 0-15,4 0-1 16,17-6-8-16,11 0 9 16,2-3-62-16,22-4-62 15,0 0-27-15,22 0-166 16,2-4-510-16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59.5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52CC5F-1D7C-4665-A6F3-46D57CD91E0E}" emma:medium="tactile" emma:mode="ink">
          <msink:context xmlns:msink="http://schemas.microsoft.com/ink/2010/main" type="inkDrawing" rotatedBoundingBox="15255,11492 15274,17750 14556,17752 14537,11495" semanticType="callout" shapeName="Other">
            <msink:sourceLink direction="to" ref="{9BD921DB-E5ED-4E5C-8D1F-1E716BA73B3F}"/>
            <msink:sourceLink direction="to" ref="{EABA84A2-817B-4F1B-BEE7-DA5F9CA71003}"/>
          </msink:context>
        </emma:interpretation>
      </emma:emma>
    </inkml:annotationXML>
    <inkml:trace contextRef="#ctx0" brushRef="#br0">152 0 418 0,'0'0'163'0,"0"0"2"15,0 0-93-15,0 0-32 16,0 0 15-16,0 0 38 16,0 0-18-16,-11 72-4 15,11-35-26-15,0 9-9 16,0 8 3-16,0 8 6 16,0 9 3-16,0 7 8 0,0 4-17 15,0 3-4-15,0 0-1 16,-6 0 1-16,4-2-15 15,-4 0-7-15,4 0-6 16,-4 18 1-16,-2 14-7 16,0 19 0-16,0 3 7 15,0-10-5-15,2-12-1 16,6-12-2-16,0 1 0 16,0-3 0-16,0-14 0 15,0-15 2-15,8-14-2 16,-2-3 0-16,2 9 0 15,0 10 0-15,0 13-1 16,0 0 1-16,0-1-1 0,-2 1 1 16,-4-2 0-16,-2 1 0 15,0-2 0-15,0-1 0 16,0 2-1-16,0-1-14 16,0-3 8-16,9 2-15 15,-1 0 10-15,0 4 1 16,-3 12 9-16,-5 20 1 15,0 16-6-15,-16-1 7 16,-6-23 0-16,-2-24 8 16,2-5 0-16,3-12-1 15,-2-2-7-15,2 13 6 16,5-12 3-16,3 23 7 16,6 26-7-16,5 13 1 15,0 4-9-15,14-8-1 0,5-5 0 16,-3-8-16-16,-3-4 7 15,-2-3-1-15,-3-7-2 16,-2-17 11-16,-4-16-5 16,-2-12 5-16,6-5-43 15,-6 9-95-15,0-7-70 16,0-12-132-16</inkml:trace>
    <inkml:trace contextRef="#ctx0" brushRef="#br0" timeOffset="-2522.5041">-512 4729 901 0,'0'0'143'15,"0"0"-28"-15,0 0-7 16,-19 99 15-16,14-52-64 16,2-1 2-16,3 0 6 15,0-6-7-15,0-8-15 16,0-10 6-16,11-10 10 16,5-12 27-16,6-12 50 15,15-27-88-15,7-18-33 0,14-15-8 16,2-7-9-16,7 0 1 15,-10 8 8-15,-3 12 1 16,-18 17-10-16,-7 12-58 16,-12 13-111-16,-9 10-393 0</inkml:trace>
    <inkml:trace contextRef="#ctx0" brushRef="#br0" timeOffset="-5804.6316">-507 807 705 0,'0'0'292'0,"0"0"16"16,0 0-61-16,0 0-40 15,0 0-39-15,0-98-35 16,8 60-27-16,-8-7-30 15,9-1-14-15,-9 0-28 16,0 5-28-16,0 8 4 16,0 8 0-16,0 12-4 15,0 11-6-15,0 2-9 0,16 18-35 16,5 21 29 0,12 16 14-16,8 11 1 0,14 8-1 15,-1 2-36-15,9-8-34 16,-6-6-21-16,21-4-93 15,-21-17-91-15,-4-13-339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00.2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E563D7-E8BC-44F0-8042-A0F402DA2867}" emma:medium="tactile" emma:mode="ink">
          <msink:context xmlns:msink="http://schemas.microsoft.com/ink/2010/main" type="inkDrawing" rotatedBoundingBox="16433,16843 16452,11769 16480,11770 16461,16844" semanticType="verticalRange" shapeName="Line">
            <msink:sourceLink direction="with" ref="{295AE817-8820-412B-934C-349D236422CB}"/>
            <msink:sourceLink direction="with" ref="{CA5B568B-7869-44D1-A15C-9E163A42FB0A}"/>
            <msink:sourceLink direction="with" ref="{A0CCEB88-4968-4C0F-B99D-B4884A477AD6}"/>
          </msink:context>
        </emma:interpretation>
      </emma:emma>
    </inkml:annotationXML>
    <inkml:trace contextRef="#ctx0" brushRef="#br0">34 0 909 0,'0'0'95'16,"-8"96"-27"-16,5 4 46 16,3 42 12-16,0 26-8 15,0 18-12-15,3 7-3 16,5 4-23-16,-3 16-5 15,-5 12-11-15,0 12 2 16,-8 14-23-16,-5 8-20 16,4 5-10-16,7-5-11 15,2-3 5-15,0-1-7 16,0 1 1-16,0-7-1 16,2-23 1-16,-2-19-1 15,6-29-1-15,-3-18-5 16,-3-19-6-16,0-32-4 0,0-26-25 15,0-28-46 1,0-7-44-16,-3-10-230 0,-11-15-710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00.6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776342-BA1B-49E7-A464-7B903E618142}" emma:medium="tactile" emma:mode="ink">
          <msink:context xmlns:msink="http://schemas.microsoft.com/ink/2010/main" type="inkDrawing" rotatedBoundingBox="14602,14840 17513,13003 17558,13074 14646,14911" semanticType="callout" shapeName="Other">
            <msink:sourceLink direction="with" ref="{30F46B02-C137-446C-9EEC-0FE2E9EC9351}"/>
            <msink:sourceLink direction="with" ref="{3D054351-C9FE-4201-AFC6-22E9073A2213}"/>
          </msink:context>
        </emma:interpretation>
      </emma:emma>
    </inkml:annotationXML>
    <inkml:trace contextRef="#ctx0" brushRef="#br0">0 1832 1196 0,'159'-76'169'0,"63"-38"39"16,73-49-11-16,46-32-54 15,0-14-52-15,0-11-18 16,-14 2-35-16,-29 21-29 15,-52 28-9-15,-62 36-56 0,-78 48-152 16,-52 32-549-16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01.0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47C45F-7DEA-4409-A9D1-00027EE83A9B}" emma:medium="tactile" emma:mode="ink">
          <msink:context xmlns:msink="http://schemas.microsoft.com/ink/2010/main" type="writingRegion" rotatedBoundingBox="17441,13504 21768,13728 21726,14554 17398,14330"/>
        </emma:interpretation>
      </emma:emma>
    </inkml:annotationXML>
    <inkml:traceGroup>
      <inkml:annotationXML>
        <emma:emma xmlns:emma="http://www.w3.org/2003/04/emma" version="1.0">
          <emma:interpretation id="{0F1544B4-2504-4D75-9686-0B6F9681E209}" emma:medium="tactile" emma:mode="ink">
            <msink:context xmlns:msink="http://schemas.microsoft.com/ink/2010/main" type="paragraph" rotatedBoundingBox="17441,13504 21768,13728 21726,14554 17398,14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7054DE-1831-4E78-88A9-5801E7851460}" emma:medium="tactile" emma:mode="ink">
              <msink:context xmlns:msink="http://schemas.microsoft.com/ink/2010/main" type="line" rotatedBoundingBox="17441,13504 21768,13728 21726,14554 17398,14330"/>
            </emma:interpretation>
          </emma:emma>
        </inkml:annotationXML>
        <inkml:traceGroup>
          <inkml:annotationXML>
            <emma:emma xmlns:emma="http://www.w3.org/2003/04/emma" version="1.0">
              <emma:interpretation id="{30F46B02-C137-446C-9EEC-0FE2E9EC9351}" emma:medium="tactile" emma:mode="ink">
                <msink:context xmlns:msink="http://schemas.microsoft.com/ink/2010/main" type="inkWord" rotatedBoundingBox="17441,13504 20527,13664 20485,14490 17398,14330">
                  <msink:destinationLink direction="with" ref="{B1776342-BA1B-49E7-A464-7B903E61814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0 441 1337 0,'0'0'274'0,"0"0"-37"15,41-105-116-15,-20 37-1 16,4-7-28-16,-1 5-42 16,-2 9-34-16,-11 19-9 15,2 22-7-15,-5 20-8 16,0 30-40-16,-8 60 31 15,0 44 17-15,0 17 0 0,0-18 1 16,0-39 0 0,0-43-1-16,0-21-26 0,0-9-48 15,41-25-120-15,-3-22-167 16,5-22-787-16</inkml:trace>
          <inkml:trace contextRef="#ctx0" brushRef="#br0" timeOffset="309.1956">720-66 1205 0,'0'0'210'0,"0"0"61"16,-119 127-144-16,67-56-29 16,12 8-36-1,16 4-21-15,15-2-18 0,9-7-13 16,30-15-10-16,27-20-9 15,16-21 9-15,14-18-1 16,-1-9 1-16,1-20-2 16,-22-5-2-16,-25 2 4 15,-18 7 40-15,-22 7 26 16,-30 5-35-16,-43 13-30 16,-5 0-1-16,-12 26-7 15,-2 17-9-15,27 10-13 16,3 25-69-16,30-16-170 15,24-14-511-15</inkml:trace>
          <inkml:trace contextRef="#ctx0" brushRef="#br0" timeOffset="421.8951">1334 667 606 0,'0'0'550'15,"0"0"-391"-15,0 0-159 16,-130-42-281-16</inkml:trace>
          <inkml:trace contextRef="#ctx0" brushRef="#br0" timeOffset="3431.8705">2225 409 1013 0,'0'0'150'0,"0"0"-74"16,-120 82-45-16,85-37 14 0,14 3 5 16,18-4-23-16,3-8 1 15,16-17-5-15,25-19 26 16,-1-5 2-16,14-34-9 16,-10-18-24-16,2-9-17 15,-16-6-1-15,-20-1 18 16,-4 2 27-16,-6 2 3 15,-6 6 15-15,-4 8-21 16,-7 14 15-16,12 17 15 16,2 15 11-16,3 9-74 15,0 22-3-15,19 26-6 16,11 17 12-16,-3 11-5 16,11 6 1-16,0-2-8 15,-6-8-5-15,1-13-47 16,13-11-70-16,-6-17-65 15,-7-18-390-15</inkml:trace>
          <inkml:trace contextRef="#ctx0" brushRef="#br0" timeOffset="3635.3261">2755 510 1023 0,'0'0'207'15,"0"0"58"-15,0 0-157 16,-46 112-47-16,46-83-33 16,16-6-15-16,19-11 3 0,17-12-16 15,2 0-61-15,35-51-169 16,-13 6-150-16,-17-5 149 0</inkml:trace>
        </inkml:traceGroup>
        <inkml:traceGroup>
          <inkml:annotationXML>
            <emma:emma xmlns:emma="http://www.w3.org/2003/04/emma" version="1.0">
              <emma:interpretation id="{35A3E3FE-43DC-45B8-BA66-F4860A56DB97}" emma:medium="tactile" emma:mode="ink">
                <msink:context xmlns:msink="http://schemas.microsoft.com/ink/2010/main" type="inkWord" rotatedBoundingBox="20527,13684 21767,13748 21731,14444 20491,14380"/>
              </emma:interpretation>
              <emma:one-of disjunction-type="recognition" id="oneOf1">
                <emma:interpretation id="interp1" emma:lang="" emma:confidence="0">
                  <emma:literal>tus</emma:literal>
                </emma:interpretation>
                <emma:interpretation id="interp2" emma:lang="" emma:confidence="0">
                  <emma:literal>hs.</emma:literal>
                </emma:interpretation>
                <emma:interpretation id="interp3" emma:lang="" emma:confidence="0">
                  <emma:literal>tos.</emma:literal>
                </emma:interpretation>
                <emma:interpretation id="interp4" emma:lang="" emma:confidence="0">
                  <emma:literal>tos</emma:literal>
                </emma:interpretation>
                <emma:interpretation id="interp5" emma:lang="" emma:confidence="0">
                  <emma:literal>tes.</emma:literal>
                </emma:interpretation>
              </emma:one-of>
            </emma:emma>
          </inkml:annotationXML>
          <inkml:trace contextRef="#ctx0" brushRef="#br0" timeOffset="4220.5511">3161 81 1121 0,'0'0'237'16,"0"0"-154"-16,0 0-39 15,16 102 38-15,6-41 0 16,-6 9-37-16,14 8-30 16,-6-1-2-16,-5 0-7 15,-5-7-6-15,-12-12-37 0,-2-10-14 16,0-12-65-16,-11-18-38 15,-13-12-10-15,-14-6-41 16,0-12 40-16,3-16 77 16,3-10 85-16,2-2 3 15,22-2 129-15,8 6 27 16,8 2-19-16,24 5-82 16,22 3-55-16,9 4-45 15,10 5-25-15,5 4 70 16,-5 9 32-16,0 4 61 15,-10 4-27-15,-17 17-21 16,-19 8-27-16,-14 6-18 16,-13 6 0-16,0 0 0 15,-13-5 16-15,-4-3 11 16,9-10 7-16,8-12-11 0,8-11 70 16,30-6-29-16,19-25-64 15,8-15-9-15,5-6-48 16,-15-3-2-16,-7 7 44 15,-18 7 7-15,-14 10 8 16,-8 13 8-16,-5 6 59 16,3 8 15-16,-6 4-30 15,8 0-50-15,13 16 11 16,4 3 1-16,10 6-14 16,3 5-14-16,8 4 8 15,-3 1 6-15,-11 4 1 16,-18 0 20-16,-6-2 24 15,-8-1-4-15,-38-2-22 16,-5-6-19-16,-27-10 0 16,5-5-155-16,19-9-428 0</inkml:trace>
          <inkml:trace contextRef="#ctx0" brushRef="#br0" timeOffset="4340.2624">4265 769 803 0,'0'0'0'16,"0"0"-100"-16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16.7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4BDCAF-F6FD-48B3-B866-28F5B2E08944}" emma:medium="tactile" emma:mode="ink">
          <msink:context xmlns:msink="http://schemas.microsoft.com/ink/2010/main" type="inkDrawing" rotatedBoundingBox="6660,14017 10829,13470 10910,14088 6741,14636" semanticType="callout" shapeName="Other">
            <msink:sourceLink direction="to" ref="{1F0537E0-BB69-46C1-99CB-503534EA0921}"/>
            <msink:sourceLink direction="to" ref="{FBD869CF-54D9-456C-97BD-9AE77202FA39}"/>
          </msink:context>
        </emma:interpretation>
      </emma:emma>
    </inkml:annotationXML>
    <inkml:trace contextRef="#ctx0" brushRef="#br0">4107 10 636 0,'0'0'195'16,"0"0"-45"-16,0 0-24 15,0 0 30-15,0 0-57 16,0 0 8-16,0 0 8 0,0-36-4 15,0 36-37-15,0 0-18 16,0 0-18-16,0 0 1 16,0 0-4-16,0 0-5 15,0 10 5-15,0 7-5 16,0 5 3-16,0 4-13 16,0 4-6-16,8 7-13 15,-8 3 8-15,9 4-8 16,-1 3-1-16,0-1 1 15,0 2 0-15,-3-1-1 16,-2-3 0-16,-3-4 0 16,5-5 1-16,-5-7-1 15,0-6 1-15,0-8 7 0,0-6-8 16,0-2-19 0,-8-4 9-16,-5 1 8 0,-12 3 2 15,1-1 0-15,-8 3 0 16,-14-1 0-16,0-1 6 15,-6-1-6-15,-10-2 1 16,0-3 0-16,-9 0 6 16,-2 0-1-16,-5 0-6 15,-20 0 1-15,-26 0-1 16,-28 0 3-16,-7 7-3 16,10 2 0-16,11 1 0 15,5-6 5-15,-2 4-4 16,-3-2-1-16,-11 1 0 15,6 4 7-15,-9 2-6 16,-5 5 0-16,-11 4 6 0,1 0-6 16,-6 2-1-16,16-1 1 15,-6-1 0-15,-2-3 20 16,16-3-2-16,3-1-3 16,30-4-7-16,27-5 10 15,26-3 6-15,15-3 7 16,2 0 2-16,5 0-8 15,0 0-14-15,25 0-12 16,11 0-9-16,26-5-92 16,17-6-183-16,6 1-875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55.5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66A30C-BF6B-4B11-B167-0B3A0B5929FE}" emma:medium="tactile" emma:mode="ink">
          <msink:context xmlns:msink="http://schemas.microsoft.com/ink/2010/main" type="inkDrawing" rotatedBoundingBox="10329,13872 15047,15767 14546,17015 9828,15120" semanticType="callout" shapeName="Other">
            <msink:sourceLink direction="with" ref="{1F0537E0-BB69-46C1-99CB-503534EA0921}"/>
            <msink:sourceLink direction="with" ref="{9BD921DB-E5ED-4E5C-8D1F-1E716BA73B3F}"/>
            <msink:destinationLink direction="from" ref="{254400BF-F7B6-4E18-A57C-C997DC670D0A}"/>
            <msink:destinationLink direction="to" ref="{254400BF-F7B6-4E18-A57C-C997DC670D0A}"/>
          </msink:context>
        </emma:interpretation>
      </emma:emma>
    </inkml:annotationXML>
    <inkml:trace contextRef="#ctx0" brushRef="#br0">227 3587 758 0,'0'0'243'0,"0"0"-12"16,0 0-84-16,0 0 5 15,0 0-12-15,0 0-31 16,0 0-49-16,37-17 3 16,-7 12-23-16,3-3-1 15,7 3-15-15,6-3-1 16,6 3-3-16,15-3-2 15,6 2-3-15,25-2 1 16,26-4 39-16,20-2-19 16,21-1-10-16,-19 0-12 0,-11 1 1 15,-35 2-5 1,-27 5-2-16,-10 1-8 0,-23 2 0 16,1-1-6-16,-3 1-13 15,-11 3-54-15,-22 1-47 16,-5 0-114-16,-24 0-109 15,-6 3-410-15</inkml:trace>
    <inkml:trace contextRef="#ctx0" brushRef="#br1" timeOffset="-27547.2359">-2745 2610 403 0,'0'0'511'16,"0"0"-300"-16,0 0-2 15,0 0-98-15,0 0 11 0,0 0-40 16,0 0-18-16,127-17-7 16,-86 17-15-16,5 0-9 15,11 0 11-15,-3 0-20 16,16 9 0-16,3-1-4 16,22-1 32-16,32-3 9 15,17-4-15-15,13 0-20 16,-6 0-7-16,-15-6-11 15,-15-3-8-15,-18 2 6 16,-16 1-6-16,-17 2 8 16,-8 2-8-16,3 2 0 15,16 0 0-15,6 0 1 0,-8 0-1 16,-6 0 1-16,-6 2 0 16,-10 2 1-16,0-1-1 15,-8-3 0-15,-3 0 0 16,0 0 9-16,-6 0-8 15,-7 0 4-15,-1 0 0 16,-2 3-6-16,-3-2-1 16,-3 1 1-16,-2 2-1 15,0-1 1-15,-3-2 0 16,2-1 0-16,-2 2 0 16,3-2 1-16,-6 0-1 15,8 0 0-15,-7 0 0 16,4 0 0-16,-2 0 0 15,-3 0 0-15,6 0 0 16,0-3 0-16,-3 0 0 0,-3-1-1 16,6 2 0-16,-6 1 0 15,-8 1 0-15,0 0 0 16,0 0-1-16,0 0 1 16,-8 0-10-16,0 0 11 15,0 0 0-15,0 0-1 16,0 0-1-16,0 0 1 15,0 7-6-15,8 8 7 16,-8 3-1-16,0 8 1 16,0 5 0-16,0 6 0 15,0 6 1-15,0 3 6 16,0 9-5-16,0 2 7 16,0 8-4-16,0 5-5 0,0 8 0 15,0 3 1 1,0-1 1-16,0 0 4 0,6-5 10 15,2-1-15-15,0-4 20 16,0-4 17-16,3-1-29 16,-3-4-8-16,6-5-1 15,-6-5-1-15,0-5-36 16,-8 7-28-16,0-15-166 16,0-10-301-16</inkml:trace>
    <inkml:trace contextRef="#ctx0" brushRef="#br0" timeOffset="518.1298">516 3944 684 0,'0'0'120'0,"0"0"68"16,0 0 11-16,0 0-5 16,0 0-48-16,0 0-14 15,0 0-17-15,16 0-12 16,9-4-62-16,15-2-8 15,17 0 12-15,30 0 13 16,45 3 4-16,39 2-9 16,18 1 3-16,-8 0 1 15,-21 0-11-15,-25 0-9 16,-24 0-11-16,-24 0-6 16,-25 0-8-16,-10 0-12 15,-6 0-5-15,2 0-18 16,-7 3-20-16,-11-2-36 0,-14-1-14 15,-11 0-59-15,-5-4-93 16,0-11-484-16</inkml:trace>
    <inkml:trace contextRef="#ctx0" brushRef="#br0" timeOffset="2065.6266">1368 3282 523 0,'-40'107'560'0,"-14"30"-394"16,-19 27 76-16,8 1-61 16,3-23-26-16,16-25-66 15,13-31-89-15,17-14-19 0,16-31-224 16,0-15-535-16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18.4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AD82799-8F8B-4716-9536-EBB1D8C411CE}" emma:medium="tactile" emma:mode="ink">
          <msink:context xmlns:msink="http://schemas.microsoft.com/ink/2010/main" type="inkDrawing" rotatedBoundingBox="5220,16868 11666,16647 11696,17524 5250,17745" semanticType="callout" shapeName="Other">
            <msink:sourceLink direction="to" ref="{D233C6BC-C8E3-4D4A-9900-3D51BFF53FC5}"/>
            <msink:sourceLink direction="from" ref="{DCE7FF8F-AE56-4982-8F49-3D451DEFE9E3}"/>
          </msink:context>
        </emma:interpretation>
      </emma:emma>
    </inkml:annotationXML>
    <inkml:trace contextRef="#ctx0" brushRef="#br0">6399 61 111 0,'0'0'297'15,"0"0"-93"-15,0 0-19 16,0 0 13-16,0 0-31 16,0 0-25-16,0 0-40 0,-8-35 10 15,3 34-19-15,5-3-19 16,-3 1-32-16,3-4-5 15,-5 2 17-15,5 1-4 16,-3 2-2-16,3 1-3 16,0 1-2-16,0 0-10 15,0 0-11-15,0 0-3 16,0 0 5-16,0 0 7 16,0 0-18-16,0 0 2 15,0 0-15-15,0 14-10 16,0 14 10-16,0 11 1 15,0 9 9-15,0 8 4 16,0 5-13-16,8 1 15 16,0 6-2-16,0-3-3 15,1-2-5-15,-1-4-5 0,0-7 0 16,-5-8-1-16,5-5 1 16,-3-4 0-16,-5-7-1 15,8-5 0-15,-8-2 1 16,8-6-1-16,-8-4 1 15,0-4 0-15,0-1-1 16,0-2 1-16,0-1 5 16,-16 1-6-16,3 0 8 15,-6-1-7-15,-11 3 0 16,-3-2 6-16,1 0-6 16,-9 0-1-16,-5-1 6 15,-2-1-6-15,-1-2 0 16,-5 0 6-16,8 0-5 0,-11 0 0 15,3-2 0-15,-11-5 0 16,0 1-1-16,-14 2-7 16,-23 0 7-16,-17 1-1 15,-30 3 0-15,-6 0-5 16,4 0 6-16,2 0 0 16,14 0-2-16,2 0 2 15,-5 0 0-15,-3 0-1 16,3 0 1-16,-2-6 0 15,-4-3 7-15,9-1-7 16,-6-3 0-16,3 1 4 16,-2-1-4-16,-4-2-7 0,1 2 7 15,-9 0 5 1,-5 4-5-16,-2-1 0 16,-9 4 0-16,-5-1 0 0,-9 6 1 15,6-3 0-15,1 3 0 16,-1 1-1-16,2 0 9 15,1 0 5-15,11 0-12 16,5 0 13-16,8 1-5 16,14 4 3-16,8 2-1 15,24-4-1-15,22 0 2 16,26 1 6-16,7-2 6 16,-1 2 1-16,0-1 5 15,3 0-3-15,17-2-6 0,12-1-13 16,15 0-1-1,2 0-8-15,0 0-70 0,24-1-80 16,0-11-129-16,9-2-405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3:18.85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4C6CC2-F35A-4C50-B2AB-20B37EFFB67D}" emma:medium="tactile" emma:mode="ink">
          <msink:context xmlns:msink="http://schemas.microsoft.com/ink/2010/main" type="inkDrawing" rotatedBoundingBox="21145,8329 21160,8329 21160,8344 21145,8344" shapeName="Other"/>
        </emma:interpretation>
      </emma:emma>
    </inkml:annotationXML>
    <inkml:trace contextRef="#ctx0" brushRef="#br0">0 0 1094 0,'0'0'273'16,"0"0"-63"-16,0 0-143 0,0 0-60 16,0 0-7-16,0 0-197 15,0 0-999-15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20.8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736F29B-A13D-41D2-92E5-11773B8DA714}" emma:medium="tactile" emma:mode="ink">
          <msink:context xmlns:msink="http://schemas.microsoft.com/ink/2010/main" type="inkDrawing" rotatedBoundingBox="3804,17404 5329,13797 7057,14528 5531,18134" semanticType="callout" shapeName="Other">
            <msink:sourceLink direction="from" ref="{FBD869CF-54D9-456C-97BD-9AE77202FA39}"/>
            <msink:sourceLink direction="to" ref="{F799187E-7B69-43AA-8D1A-7609F81C1A05}"/>
          </msink:context>
        </emma:interpretation>
      </emma:emma>
    </inkml:annotationXML>
    <inkml:trace contextRef="#ctx0" brushRef="#br0">2990 53 107 0,'0'0'494'16,"0"0"-327"-16,0 0 25 15,0 0-40-15,-141 0-3 16,100-6-17-16,4-1-27 16,-4 1-47-16,0-2-6 15,3 2-20-15,-2 2-11 16,7 0 2-16,-4 2-4 16,4 0 1-16,1 2-5 0,-1 0-2 15,1 0-4-15,-1 0 4 16,1 0 3-16,2 0-4 15,0 0-6-15,6 0 1 16,8 0 2-16,-1 0-9 16,1 0 6-16,0 0 3 15,8 2 1-15,0 8-7 16,0 1-2-16,-6 2 18 16,3 6 5-16,3 1-14 15,0 8 2-15,0 2-5 16,2 8 5-16,4 7-6 15,-4 7-5-15,4 10 3 0,2 5-3 16,0 9 0 0,0 4 6-16,0 5-1 15,0 0 0-15,0 3-6 0,0-2 0 16,0-2 2-16,0 1 6 16,2-3-7-16,4-3-1 15,-4 1 0-15,4-5 0 16,-6-2 1-16,0-2 6 15,0 0-6-15,0-3 0 16,0-4 0-16,0-3 1 16,-6-1-2-16,4-7 1 15,-4-3 5-15,4-2-5 16,-12-4-1-16,14 3 0 0,0-3 2 16,0 1-1-1,0-1 0-15,0 4-1 0,-8 0 1 16,0-2-1-16,8 0 0 15,-8-1 0-15,0-3 1 16,2-1 0-16,-2-3 0 16,0-1 0-16,5-1 0 15,-2-4-1-15,2-2 0 16,-2-2 0-16,2 0 0 16,-2-2 0-16,2-1 0 15,-3 1 0-15,4 1-1 16,-4 2 1-16,4 0 0 15,-4 2 1-15,6-1-1 16,-8-1 0-16,0-1 1 16,8-4-1-16,-8-4 1 0,8-1 2 15,0-2-2-15,-8-4-1 16,8-3 0-16,0 0 0 16,0-1 0-16,-8 0-1 15,8-1 1-15,0 0 1 16,0-2 6-16,0 1-7 15,-8-4 0-15,8 0 8 16,0 0-7-16,0-3 5 16,0 0 18-16,0 0 10 15,0 0 5-15,0 0 1 16,0 0-10-16,0 0-13 16,0 0-5-16,0 0-11 15,0 0 0-15,0 0-1 0,0 0 0 16,0 0-1-16,0 0 0 15,0 0 1-15,0 0 0 16,0 0 0-16,0 0 0 16,0 0 0-16,0 0 1 15,0 0 0-15,0 0 0 16,0 0 12-16,0 0 7 16,0 0-13-16,-6 0 8 15,3-3-14-15,-2-2 0 16,2 2 1-16,-2-2-1 15,-3 0 4-15,8 1-4 16,-8-1-1-16,0-1 0 16,5-1 11-16,-11 2-11 15,6-1-1-15,0 0 1 0,0 0 3 16,-8 2-3-16,-1-2 0 16,4-2 1-16,-3 3-1 15,-9-1 0-15,1-1 0 16,-9-1 9-16,1 3-9 15,-6-5-1-15,-2 3 0 16,7-2 1-16,-8 0 5 16,4 0 9-16,4-1-4 15,1 3-1-15,2-1 3 16,-3 3 1-16,9 1-5 16,-8 0-2-16,2 1 10 15,-3-1-15-15,1 1 14 16,-1 0-6-16,-7 2 1 0,-6 1 2 15,-3 0 6-15,-5 0-12 16,0 0 13-16,-3 7-1 16,3-1-3-16,2-1 7 15,-2 1-9-15,6-4 16 16,-6-1-4-16,-1-1-1 16,-1 0-8-16,7 0 4 15,-5 0-20-15,0 0 16 16,10 0-16-16,-2 0 0 15,17 0 7-15,-4 0-6 16,1-1 5-16,-1-1 0 16,3 0-6-16,3 2 1 15,6-2 1-15,-4 2-1 16,17 0-1-16,-8 0 0 16,11 0 1-16,2 0 0 0,-3 0-1 15,6 0 1-15,0 0 0 16,0 0-1-16,0 0-1 15,0 0 1-15,0 0-7 16,0 0-38-16,0 0-98 16,22 0-69-16,2 0-105 15,9 2-339-15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27.72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0 497 978 0,'0'0'285'0,"0"0"-1"16,0 0-121-16,0 0-31 15,0 0-36-15,0 0-18 0,0 0-25 16,0-19-5-16,0 17-11 15,0 0-6-15,2 0-7 16,6-2-4-16,17 1 8 16,5-3-7-16,10 1 7 15,9-1 2-15,10-1-15 16,6-1 2-16,0 1 1 16,6 0-9-16,2-3 0 15,-11 3 1-15,8 1-2 16,-13 3-7-16,5 0 0 15,-5 3 0-15,0 0 6 16,-3 0-6-16,11 0 6 16,-11 0 2-16,11 0-8 0,-3 0 14 15,1 0-15-15,2 0 1 16,-9 0 4-16,7 0-5 16,-9 0 0-16,-6 0 0 15,7 0 1-15,-7 0-1 16,1 0 0-16,0 0 5 15,-3 0 1-15,8 0-5 16,-6 3-1-16,-7-3 0 16,5 1 1-16,-5 1-1 15,-9 0 1-15,1 2 0 16,-4-3-1-16,-4 2 0 16,-1 0 0-16,6 0 0 15,-6 0 1-15,3-2 0 0,-5 3-1 16,10-2 0-1,-2 2 0-15,-3-2 0 0,-2 1 1 16,-4-1-1-16,9 0 0 16,-3-2 0-16,-3 1 0 15,6 2 0-15,-5-1 0 16,-1-1-1-16,6 3 1 16,-6 0-1-16,0-2 0 15,1 0-5-15,-1-1-8 16,0 1 13-16,1 0-7 15,-4-2 7-15,-4 0 1 16,4 2 0-16,-10-2 0 16,3 0 0-16,-4 0-7 0,-4 0 7 15,2 0 0-15,-5 0-7 16,2 0 5-16,-2 0-4 16,2 0 6-16,-2 0 0 15,-3 0-1-15,0 0-1 16,0 0 1-16,0 0-6 15,0 0 5-15,0 0-7 16,0 0-4-16,0 0 3 16,-8-2-1-16,0-5-1 15,-3-3 11-15,-5-1-1 16,-9-4 1-16,-4-5-6 16,-1-2 6-16,-11-7 1 15,-8-3-2-15,1-6 1 16,-14 0-15-16,7 0-9 0,-1-3 2 15,1 6 13-15,12 2 3 16,5 7 6-16,9 5 1 16,10 4 5-16,2 7 4 15,9 3 4-15,0 1 4 16,3 4 0-16,5 0 0 16,0 2-1-16,0 0-7 15,0 0-9-15,0 0 0 16,0 0-11-16,8 2 0 15,5 9 10-15,6 2 1 16,3 1 1-16,19 2 0 16,-4 2 1-16,-1-1-1 15,7-1 1-15,-8-1 4 0,6 0-6 16,-3-2 0 0,-6-2 0-16,0 2-1 0,-10-2-5 15,2 0 6-15,1 2 0 16,-4 0-1-16,-4 3-4 15,-6 1 5-15,2 1 0 16,-5 1-1-16,-5 0-1 16,-3 1 2-16,0 2 0 15,0 6 0-15,-19 4-1 16,-5 6 1-16,-14 6 1 16,-3 5-1-16,-5 6 9 15,-3 2-7-15,-5-2-1 16,3-2 24-16,-1-4 0 15,9-9 4-15,-3-5 0 16,16-5-8-16,6-8-13 0,8-5-7 16,5-8 1-16,3-3-2 15,8-3-8-15,0-1-39 16,0 1-41-16,0-2-103 16,3 1-317-16,5-2-573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32.31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78 19 527 0,'0'0'206'0,"0"0"15"16,0 0-49-16,0 0 24 15,0 0-27-15,0 0-54 16,0 0-29-16,3-23-23 16,-3 23-25-16,0 0-16 15,0 0-13-15,0 0-8 16,0 0-1-16,0 8-11 15,0 11 11-15,5 5 18 16,-5 5-6-16,3 5 10 16,-3 1-5-16,0 4 5 0,0 1-6 15,0 2 2 1,0 1-11-16,-3-2 2 0,-5-2 0 16,3-2-8-16,2-4 8 15,-2-6-1-15,2-1-6 16,3-1 4-16,0-3-6 15,0-4 0-15,0 0 2 16,0 1 4-16,0 0-6 16,0-1 0-16,0 1 0 15,0 1 0-15,0 0 0 16,0 1 1-16,0-3-1 16,0 0 1-16,0-2 1 15,0-2-1-15,0-3-1 16,0 2 0-16,0-3 1 15,0 0-1-15,0 2 1 0,0-2-1 16,0 2 0-16,0 1 1 16,0 0-1-16,0 0 0 15,0 3 0-15,-5-2 0 16,5 3 0-16,0-4 0 16,0 0 1-16,0-1-1 15,-3-3 1-15,3-2-1 16,0-3 0-16,0 2 0 15,0-3 0-15,0 0 0 16,0 1 0-16,0 2 1 16,0 0-1-16,0-3 0 15,0 3 1-15,0-1-1 16,0 0 0-16,0-1 0 0,0 2 0 16,0-3 0-1,0 1 0-15,0 1 0 0,0-2 1 16,-5 1-1-16,5 1 0 15,0 3 0-15,-3-1 0 16,3 0 0-16,0 1 1 16,0-1-1-16,0-1 0 15,0-1 0-15,0-1 1 16,0 0-1-16,0-3 0 16,0 1 1-16,0-2-2 15,0 0 1-15,0 2 0 16,0-2 1-16,0 0-1 0,0 0 0 15,0 0 1-15,0 0 1 16,0 0 9-16,0 0-10 16,0 0 27-16,0 0 9 15,0 0-2-15,0 0-5 16,0 0-9-16,0 0-11 16,0 0-9-16,0 0 5 15,0 0-5-15,0 0-1 16,0 0-1-16,0 0 1 15,0 0-7-15,0 0 6 16,0 0 1-16,0 0-7 16,0 0 7-16,0 4-1 15,0 3 0-15,0 0 1 0,-6 3 0 16,6-1 0 0,0 4 1-16,0 4-1 0,0 1 0 15,-2 3 1-15,-4 1 1 16,6-3 12-16,0 4-12 15,0-4-1-15,0-1 8 16,0 0-8-16,0-2-1 16,0 2 1-16,0-2-1 15,0 5 1-15,0-1-1 16,0 2 1-16,0 2 0 16,0 0-1-16,0 2 0 15,0 2 1-15,0-1 1 16,0-3-2-16,0 1 1 15,0-3-1-15,0 0 0 16,0 2 1-16,0-2-1 0,0 2 0 16,0 0 0-1,0 0 0-15,0-3 0 0,0 2 0 16,0-5 0-16,0 3 1 16,6-4-2-16,-4 1 2 15,4-1-1-15,-6-2 1 16,0 0-1-16,3-1 1 15,2 2-1-15,-5-4 0 16,0 2 0-16,0-1 0 16,3 3 0-16,-3-3 0 15,0-1 0-15,0-1 1 16,0 2 1-16,5 0-2 16,-5-2 1-16,0 2-1 0,0 2-1 15,0 0 1-15,0 0 0 16,0-1 0-16,0 3 1 15,0-2-1-15,0 1 0 16,0 1 0-16,0-2 0 16,0-1 1-16,0 2-1 15,0-2 0-15,0 0 0 16,0 2 0-16,0-3 0 16,0 5 0-16,0-1 0 15,0 1 0-15,0 0 0 16,0 3 0-16,0-3 0 15,0 1 0-15,0 1 4 0,0 3-4 16,0-1 0-16,-5 0-1 16,5 1 1-16,-3 6 0 15,-2-2 1-15,2 1 0 16,-3 2 5-16,4-3-6 16,-4 3 1-16,4 0-1 15,2-2 1-15,-6 2-1 16,4 0 0-16,2 0 0 15,-6-3 0-15,6 1 0 16,0-4 0-16,-8 2 0 16,8-4 1-16,0 0-1 15,0-2 0-15,0-3 0 16,0-3 0-16,0 2 0 16,0-2 0-16,0 1 0 15,0-2 0-15,0-2 1 0,0-2-1 16,0-1 0-16,0 1 0 15,0-2 0-15,0 1 1 16,0-1-1-16,0-3 1 16,0-1-1-16,0 1 0 15,-8-3 0-15,8 2 0 16,0-3 1-16,0 2-1 16,0-2 7-16,0 0-1 15,0 0 0-15,0 0 6 16,0 0 4-16,0 0-1 15,0 0 4-15,0 0-1 16,0 0 1-16,0 0 8 16,0 0-5-16,0 0-5 0,0 0-4 15,0 0-3 1,0 0-1-16,0 0-3 0,0 0-4 16,0 0-1-16,0 0 0 15,0 0 1-15,0 0-1 16,0 0-1-16,0 0 1 15,0 2 1-15,8-1 4 16,-8-1-5-16,16 0 0 16,-2 0 27-16,5 0-14 15,2 0-4-15,-2 0-8 16,11 0 4-16,-6 0-6 16,6-1 0-16,-3-1 0 0,3 0 1 15,8 2 0-15,-6-3 6 16,1 2-7-16,-1-1 0 15,14 0 0-15,-5 1 0 16,5-3 1-16,-3 0 0 16,3 2-1-16,0 1 0 15,-5-1 0-15,-1 0 1 16,1 2-1-16,0 0 0 16,5 0 0-16,-6 0 0 15,1 0 0-15,-3 0-1 16,0 0 1-16,2 0 0 15,1 0 0-15,5 0 0 16,-3 0 0-16,3 0-1 0,3 0 0 16,-3 0-9-16,2 0-1 15,1 0 4-15,-3 2-4 16,3 0 10-16,-3 1 1 16,8-1 0-16,-11 0-1 15,3 2-8-15,-5-3 0 16,-3 3-1-16,2 2 1 15,-7-3-2-15,-1 3 10 16,6 0-10-16,-13-1 3 16,15-1-4-16,-7-3-2 15,4-1 1-15,4 0 3 16,5 0-4-16,-5 0-4 16,5 0 1-16,-6 0 0 15,-7 0 1-15,7 0 1 16,-7 0 8-16,-3 0 1 0,2 0 5 15,-8 0-1-15,-2 0 1 16,-3 0 0-16,-5 0 1 16,2 0 1-16,0 0-1 15,-2 0 1-15,-6 0 1 16,0 0-2-16,0 0 0 16,3-1 0-16,-3 1 1 15,0 0-2-15,5 0 2 16,-4 0-2-16,-1 0 1 15,0 0 0-15,0 0 2 16,0 0-2-16,6 0 0 16,-12 0-1-16,4 0 1 15,-6 0 0-15,2 0 0 16,-2 0 0-16,0 0 0 16,0 0 1-16,0-2-1 0,0 0-7 15,-2-3-2-15,-12-2 7 16,-10-3-5-16,2-3-1 15,-5-2 7-15,-5-3-7 16,-14-8 7-16,5-6 1 16,-13-5-9-16,-3-7-1 15,0-2 2-15,3 0 8 16,5 1 0-16,12 9 6 16,-1 5 2-16,5 5-7 15,6 5 4-15,-3 4-4 0,6 3 0 16,8 5 12-1,0 3-4-15,7 2 1 0,4 2-1 16,5 2 4-16,0 0-4 16,0 0-9-16,0 0-5 15,0 0 4-15,14 8-5 16,2 6 6-16,0 5 2 16,8 3-1-16,6 4 7 15,5-1-7-15,6 4 0 16,2-1 0-16,0-1 0 15,3-2 5-15,1-1-5 16,-7-3-1-16,-7-4 0 16,4-4-2-16,-18 0-7 0,6-4 3 15,-12 0-7 1,-2 0 6-16,-5 0-2 0,-6 5 8 16,0-2-1-16,0 6 1 15,0-2 1-15,0 6 0 16,-17 2 1-16,-7 2 8 15,0 5 5-15,-14 3-13 16,8 2 23-16,-5 5-11 16,-11 1 14-16,5 3-3 15,1 1 4-15,-6-4-1 16,13-2 14-16,1-6-17 16,2-4-2-16,5-8-2 15,17-7-13-15,0-6-1 16,0-5-6-16,8-2 1 15,0-2-2-15,0 0-10 0,0 0-27 16,0 0-24-16,0 0-19 16,0-15-44-16,0-5-180 15,8-9-1161-15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33.75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1616 1 459 0,'0'0'203'0,"0"0"-18"15,0 0-19-15,0 0-30 0,0 0 6 16,0 0-10-16,0 0-17 15,0 0-28-15,0 0-18 16,-9 0-15-16,-4 0-13 16,5-3-6-16,-8 3 3 15,-1 0 0-15,-7 0-2 16,-6 0-9-16,-2 0-4 16,-6 3 4-16,-3 6 3 15,-7-2-6-15,7-1 1 16,3-1 4-16,-3-2-13 15,1 2-8-15,-6-2-8 16,5 1 2-16,-5 2-1 16,3 1 12-16,-11 0-5 15,5 1-1-15,-5-1 8 0,-3 1 0 16,-5-2 10-16,-3-2-13 16,3-1 4-16,8-3-1 15,-3 0 7-15,11 0-1 16,11 0-7-16,-3 0-3 15,5 0 2-15,1 0 2 16,-1 0-8-16,4 0 1 16,-4 0 1-16,1 0 2 15,2 0 9-15,-3 0-10 16,9 0-1-16,0 0 1 16,2 1-4-16,6 3 2 15,0-4 2-15,7 2 4 0,9-2 3 16,-8 0 0-16,8 0-1 15,0 2 6-15,0-2-4 16,0 0-3-16,0 0-9 16,0 0 2-16,0 0-8 15,0 0 2-15,0 0-1 16,0 0 6-16,0 0-7 16,0 0-19-16,0 0-35 15,8 0-93-15,30 0-90 16,3 0-147-16,8-4-751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36.28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216 7 468 0,'0'0'106'0,"0"0"-15"16,0 0-26-16,0 0 65 15,0 0 16-15,0 0-53 16,0 0-30-16,-40-5-2 15,40 5-6-15,0 0-6 16,-8 9 44-16,8 8-26 0,-8 9-16 16,8 3 0-16,-9 4-13 15,1 4-3-15,3 1 1 16,-3-2 5-16,5 2-18 16,-2-3-4-16,-3 0-6 15,8 0-2-15,0 1-3 16,0 1 1-16,-3 2 0 15,3 2 4-15,-6 0 6 16,4-1-9-16,2 1 9 16,-6-1 3-16,4-1-8 0,2-1-7 15,-6-3-7 1,3 0 2-16,3 0 5 0,-5-2-1 16,-3 0 1-16,8 2 1 15,0-2 1-15,0 2-9 16,-8-4 9-16,8 3-9 15,0-4 1-15,0-1 0 16,-8-1-1-16,8 1 1 16,0-1 0-16,0-2 0 15,-8-1 0-15,8 1 0 16,-9-3 1-16,9-1-2 16,0 0 6-16,0-1-6 15,0-1 0-15,0 0 0 16,0 1 1-16,0-1-1 15,0 2 1-15,0 2-1 0,0 2 3 16,-5 0-2-16,5 0-1 16,0 1 1-16,0-3 0 15,0 0-1-15,0-3 1 16,0-2 0-16,0-1-1 16,0-2 1-16,0-1 0 15,0 2-1-15,0 0 1 16,0-1-1-16,0 0 0 15,0 3 1-15,0 0-1 16,0 0 0-16,0-2 6 16,0 2-5-16,0-4-1 15,0 1-1-15,0 1 1 16,5 2 0-16,-5-2 0 16,0 4 10-16,0-3-9 15,0 1 0-15,0 0 10 0,0-1-3 16,0-1-7-16,0-1 0 15,0 3-1-15,0 1 0 16,0 2 0-16,0 2 1 16,0-1-1-16,0 0 1 15,0 2 0-15,0-2 8 16,0-1-7-16,0 0 4 16,0-2 2-16,0-2-8 15,0-1 2-15,0 1-2 16,0-1 1-16,0-1-1 15,0 1 2-15,0-1-1 16,0 1 5-16,0 2 2 0,0-4-8 16,0 2 0-16,0 0 0 15,0 2 1-15,0 0-1 16,0 3 2-16,0 0-2 16,0 4 0-16,0 1 2 15,-5 0 8-15,2 2-10 16,3-1 0-16,-5-2 0 15,5-4 0-15,0 0 0 16,0 0 0-16,0 1-6 16,0 3-4-16,0 0 4 15,0 4 6-15,0-2-2 16,0-2 1-16,0 0 1 16,0-7 0-16,0 2-1 0,5 0 0 15,-5-4-12 1,3 0 5-16,2 0 7 0,-5-2 1 15,9 2-1-15,-9-1 2 16,8 1-2-16,-8-3 0 16,8 4 1-16,-8-2-6 15,0-2 6-15,8 2-2 16,-8 0 1-16,0-3-6 16,0 0-2-16,0-6 1 15,8-1-6-15,-8-3-3 16,0-3 0-16,0 0 9 15,0 0 6-15,0-1 2 16,0-16 0-16,0-7-1 0,0-8-5 16,0-4 6-1,0-7-8-15,0-7 0 0,0-3-3 16,0-7 10-16,-8 0-6 16,0-3 7-16,0 1 0 15,-9 4 0-15,12 0 9 16,-3 1-9-16,0 0 6 15,0-2-6-15,5-2 0 16,-5-6 1-16,8-5 23 16,0-2-4-16,0 3-4 15,0 4-5-15,0 7-10 16,0 11 0-16,0 9 0 16,0 6 0-16,0 6 1 15,3 2-2-15,2 0 0 16,-2-1 2-16,2-3 0 0,3-3 16 15,0-2 4-15,0 2-4 16,-8-1-9-16,9 5-9 16,-9-1 6-16,8 3-4 15,-8-1-1-15,8-4 1 16,-8-1-2-16,8-4 1 16,-8 1 5-16,0-2 1 15,8 1 1-15,-8 2-8 16,0 2 3-16,0 1 10 15,0 4-2-15,0-4 2 16,0-1-3-16,0 0-8 16,0-1 4-16,0-1-5 0,0 1 8 15,0 6-2-15,0-1-7 16,-8 3 2-16,8 3-1 16,0 2 0-16,0 0 8 15,-8 2 3-15,8-4-6 16,-8-1-5-16,8 0 5 15,0 1 0-15,0-3-6 16,0 4 0-16,0 0 0 16,0 1 0-16,-8 3 0 15,-1-3 0-15,9 1 1 16,-5-1 0-16,2-3 6 16,-2 0-6-16,2 2 0 15,3 0-1-15,-5 1 8 0,5 3-8 16,-3-2 1-1,-2 0-1-15,5-2 6 0,0-1 0 16,0-1 10-16,0-2-6 16,0 4-1-16,0-2-8 15,0 1 8-15,0 3-3 16,5-2 0-16,-5-1 0 16,3 1-5-16,-3-3 0 15,0-1 0-15,5-1-1 16,-2-1-1-16,-3 0-8 15,5 3-16-15,-5 0-19 16,0 0-52-16,0 6-126 16,0 5-451-16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39.8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5B2CEE-7F61-41FA-A65C-7CBA4C321770}" emma:medium="tactile" emma:mode="ink">
          <msink:context xmlns:msink="http://schemas.microsoft.com/ink/2010/main" type="inkDrawing" rotatedBoundingBox="5559,13339 6485,11801 6538,11832 5612,13371" semanticType="callout" shapeName="Other">
            <msink:sourceLink direction="with" ref="{C608CB82-9ED5-4FFE-80EE-1179C4BB5D0A}"/>
            <msink:sourceLink direction="with" ref="{464F3222-C292-4DF3-AD06-ADAE96E17A3C}"/>
          </msink:context>
        </emma:interpretation>
      </emma:emma>
    </inkml:annotationXML>
    <inkml:trace contextRef="#ctx0" brushRef="#br0">904 0 821 0,'0'0'245'16,"0"0"-4"-16,0 0-21 15,0 0-70-15,0 0-64 16,0 0-23-16,0 0-13 16,0 0-6-16,0 0-9 15,0 0-3-15,0 0-10 16,0 0 6-16,0 0-11 0,0 0-5 15,0 0 4 1,0 0-8-16,0 0 2 0,0 0 0 16,0 0-8-16,0 0 5 15,0 0-6-15,0 0 1 16,0 0 5-16,0 0-6 16,0 0 0-16,0 0 6 15,0 0-6-15,0 0-1 16,0 0 1-16,0 0-1 15,0 0-1-15,0 6-6 16,0 5 5-16,0 4 2 16,-8 5 1-16,0 6-1 15,-6 5 1-15,-2 8 0 16,-8 7 0-16,-1 8 8 16,-7 3-3-16,-1 8-6 0,-4 3 1 15,-20 19 0-15,0 24 0 16,-27 22 9-16,-5 7 1 15,16-21 9-15,13-32 0 16,25-34 0-16,5-9-6 16,-10 4 0-16,7 4 6 15,-5 2-3-15,6-9 8 16,7-3-10-16,4-11-15 16,10-5 1-16,3-8 0 15,0-7 0-15,2-4 0 16,6-3-1-16,0-2 1 15,0-2-1-15,0 0-13 16,0 0-24-16,0 0-28 16,22-22-79-16,-3-4-197 0,3-8-918 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56.6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23B6D0-4E8C-4CC1-9AA8-C1A7DCD46E12}" emma:medium="tactile" emma:mode="ink">
          <msink:context xmlns:msink="http://schemas.microsoft.com/ink/2010/main" type="inkDrawing" rotatedBoundingBox="14592,15336 15175,16001 14957,16192 14374,15527" semanticType="callout" shapeName="Other">
            <msink:sourceLink direction="with" ref="{3D054351-C9FE-4201-AFC6-22E9073A2213}"/>
            <msink:sourceLink direction="with" ref="{9BD921DB-E5ED-4E5C-8D1F-1E716BA73B3F}"/>
          </msink:context>
        </emma:interpretation>
      </emma:emma>
    </inkml:annotationXML>
    <inkml:trace contextRef="#ctx0" brushRef="#br0">1918 3443 804 0,'0'0'204'15,"0"0"1"-15,0 0-42 16,0 0 40-16,0 0-41 0,8-111-63 16,-3 74 14-16,3-1-22 15,-8-4-28-15,0 0-40 16,0 1-12-16,0 4-10 16,0 9 10-16,0 7-1 15,0 8 3-15,0 7-7 16,0 6-6-16,0 0 0 15,0 0-9-15,17 24-4 16,7 15 13-16,9 13 6 16,13 12 9-16,2 6 1 15,6 6-1-15,3-2 0 16,-3-5-5-16,-5-8-9 0,-3-10 6 16,-5-8-7-1,-4-10-19-15,-12-11-59 0,-14-11-94 16,-3-7-170-16,-8-4-366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58.2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94361F-B521-4732-83EB-A00E2EE9F4B4}" emma:medium="tactile" emma:mode="ink">
          <msink:context xmlns:msink="http://schemas.microsoft.com/ink/2010/main" type="inkDrawing" rotatedBoundingBox="13696,13388 14179,11986 14243,12008 13760,13410" semanticType="callout" shapeName="Other">
            <msink:sourceLink direction="with" ref="{3D054351-C9FE-4201-AFC6-22E9073A2213}"/>
            <msink:sourceLink direction="with" ref="{B95238B3-4FC0-41E5-9421-1FFB87D5667E}"/>
          </msink:context>
        </emma:interpretation>
      </emma:emma>
    </inkml:annotationXML>
    <inkml:trace contextRef="#ctx0" brushRef="#br0">1525-324 879 0,'0'0'283'0,"-29"149"-39"16,-4 1-31-16,-13 37-23 16,-11 10-38-16,-5-11-32 15,-3-28-68-15,0-17-52 16,3-27-66-16,30-38-205 16,10-28-675-16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4:16.7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240FEB-F9D5-4339-8B1E-E9C0B0067780}" emma:medium="tactile" emma:mode="ink">
          <msink:context xmlns:msink="http://schemas.microsoft.com/ink/2010/main" type="writingRegion" rotatedBoundingBox="11062,15445 12309,15596 12185,16622 10937,16471"/>
        </emma:interpretation>
      </emma:emma>
    </inkml:annotationXML>
    <inkml:traceGroup>
      <inkml:annotationXML>
        <emma:emma xmlns:emma="http://www.w3.org/2003/04/emma" version="1.0">
          <emma:interpretation id="{268D37C3-FE2A-493C-B6EE-4933E0DB9208}" emma:medium="tactile" emma:mode="ink">
            <msink:context xmlns:msink="http://schemas.microsoft.com/ink/2010/main" type="paragraph" rotatedBoundingBox="11062,15445 12309,15596 12259,16011 11011,15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904ED2-AC16-4B56-90B0-E953FA275128}" emma:medium="tactile" emma:mode="ink">
              <msink:context xmlns:msink="http://schemas.microsoft.com/ink/2010/main" type="line" rotatedBoundingBox="11062,15445 12309,15596 12259,16011 11011,15860"/>
            </emma:interpretation>
          </emma:emma>
        </inkml:annotationXML>
        <inkml:traceGroup>
          <inkml:annotationXML>
            <emma:emma xmlns:emma="http://www.w3.org/2003/04/emma" version="1.0">
              <emma:interpretation id="{38269E1B-9823-476B-A7C1-3831816DB60E}" emma:medium="tactile" emma:mode="ink">
                <msink:context xmlns:msink="http://schemas.microsoft.com/ink/2010/main" type="inkWord" rotatedBoundingBox="11062,15445 12309,15596 12259,16011 11011,15860"/>
              </emma:interpretation>
              <emma:one-of disjunction-type="recognition" id="oneOf0">
                <emma:interpretation id="interp0" emma:lang="" emma:confidence="0">
                  <emma:literal>nv</emma:literal>
                </emma:interpretation>
                <emma:interpretation id="interp1" emma:lang="" emma:confidence="0">
                  <emma:literal>12F</emma:literal>
                </emma:interpretation>
                <emma:interpretation id="interp2" emma:lang="" emma:confidence="0">
                  <emma:literal>nt</emma:literal>
                </emma:interpretation>
                <emma:interpretation id="interp3" emma:lang="" emma:confidence="0">
                  <emma:literal>12f</emma:literal>
                </emma:interpretation>
                <emma:interpretation id="interp4" emma:lang="" emma:confidence="0">
                  <emma:literal>121</emma:literal>
                </emma:interpretation>
              </emma:one-of>
            </emma:emma>
          </inkml:annotationXML>
          <inkml:trace contextRef="#ctx0" brushRef="#br0">-189-1276 980 0,'0'0'265'0,"0"0"3"16,0 0-106-1,0 0-53-15,0-107-59 0,0 89 0 16,0 5-18-16,0 9-20 15,0 4-12-15,0 0-36 16,8 22 6-16,-8 8 22 16,8 5 8-16,-8 0-26 15,14-4-31-15,-11-5-44 16,2-15-138-16,-2-6-117 16,2-5-649-16</inkml:trace>
          <inkml:trace contextRef="#ctx0" brushRef="#br0" timeOffset="433.8658">-21-1436 838 0,'0'0'182'0,"0"0"-36"15,0 0-4-15,0 0-5 0,0 0-61 16,0 0-44-16,108 10-20 16,-97 11-4-16,-6 6 5 15,-5 7-11-15,0 1 27 16,-5 2-1-16,-6-2 1 16,-2-4 1-16,4-3-6 15,9-8-14-15,0-4-10 16,0-8-45-16,22-4-12 15,13-4-187-15,-2-7-131 16,-12-9-444-16</inkml:trace>
          <inkml:trace contextRef="#ctx0" brushRef="#br0" timeOffset="784.9499">266-1357 765 0,'0'0'235'15,"0"0"-67"-15,0 0 13 16,0 0-12-16,0 0-75 16,21 109-30-16,-13-74-20 15,1 0-6-15,4-3-12 16,-5-4 5-16,0-5-25 16,-5-8 1-16,2-4 0 15,-5-8-6-15,0-3 11 16,0 0 33-16,3-3 40 0,3-12-53 15,2-5-7-15,2-4 25 16,7-3 0-16,12 1-18 16,9-6-17-16,-2-1-5 15,10 1-10-15,-6 4 1 16,-2 6-1-16,-11 7-7 16,-13 6-14-16,2 4-29 15,-16 5-56-15,0 0-86 16,-8 0-341-16,-9 4-138 0</inkml:trace>
          <inkml:trace contextRef="#ctx0" brushRef="#br0" timeOffset="956.4918">414-1097 742 0,'0'0'387'0,"0"0"-54"15,0 0-120-15,0 0-89 16,120 13-50-16,-88-13-63 15,-10 0-11-15,-14 0-82 16,-6 0-255-16,-2 2-846 0</inkml:trace>
          <inkml:trace contextRef="#ctx0" brushRef="#br0" timeOffset="-229.3872">-465-1518 789 0,'0'0'229'0,"0"0"40"0,0 0-43 16,0 0-53-16,0 0-63 15,0 0-36-15,0 0 7 16,-57 2-5-16,33 7-32 16,8 4-17-16,2-2-7 15,11 3-18-15,3 2-2 16,0 6-1-16,17 5 1 15,7 7 1-15,8 4-1 16,-10-4 1-16,-3 2 0 0,-14-2 1 16,-5-3-1-16,0-1 15 15,-21-5-15-15,-6-8-1 16,-11-7-11-16,5-9-8 16,4-1-63-16,18-16-104 15,11-9-213-15,0 4-489 0</inkml:trace>
        </inkml:traceGroup>
      </inkml:traceGroup>
    </inkml:traceGroup>
    <inkml:traceGroup>
      <inkml:annotationXML>
        <emma:emma xmlns:emma="http://www.w3.org/2003/04/emma" version="1.0">
          <emma:interpretation id="{11322E0D-4594-4996-B091-8441C61BCB39}" emma:medium="tactile" emma:mode="ink">
            <msink:context xmlns:msink="http://schemas.microsoft.com/ink/2010/main" type="paragraph" rotatedBoundingBox="11257,16232 11657,16232 11657,16536 11257,165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64B66D-421A-4A28-A116-79EC7CF27376}" emma:medium="tactile" emma:mode="ink">
              <msink:context xmlns:msink="http://schemas.microsoft.com/ink/2010/main" type="inkBullet" rotatedBoundingBox="11279,16190 11687,16239 11649,16557 11241,16508"/>
            </emma:interpretation>
            <emma:one-of disjunction-type="recognition" id="oneOf1">
              <emma:interpretation id="interp5" emma:lang="" emma:confidence="0">
                <emma:literal>CS</emma:literal>
              </emma:interpretation>
              <emma:interpretation id="interp6" emma:lang="" emma:confidence="0">
                <emma:literal>Cs</emma:literal>
              </emma:interpretation>
              <emma:interpretation id="interp7" emma:lang="" emma:confidence="0">
                <emma:literal>cs</emma:literal>
              </emma:interpretation>
              <emma:interpretation id="interp8" emma:lang="" emma:confidence="0">
                <emma:literal>es</emma:literal>
              </emma:interpretation>
              <emma:interpretation id="interp9" emma:lang="" emma:confidence="0">
                <emma:literal>Es</emma:literal>
              </emma:interpretation>
            </emma:one-of>
          </emma:emma>
        </inkml:annotationXML>
        <inkml:trace contextRef="#ctx0" brushRef="#br0" timeOffset="22697.2328">-246-716 622 0,'0'0'200'16,"0"0"2"-16,0 0-13 16,0 0-15-16,0 0-39 15,0 0-5-15,0 0-38 16,-108 73-21-16,97-56-25 0,3-2-10 16,0 1 8-1,8 0-13-15,0-2-15 0,0 1-16 16,3-2-6-16,13-4-30 15,8-3-39-15,14-6-71 16,3-4-251-16,-9-11-391 0</inkml:trace>
        <inkml:trace contextRef="#ctx0" brushRef="#br0" timeOffset="23038.863">-16-745 814 0,'0'0'206'16,"0"0"2"-16,0 0 25 15,0 0-77-15,0 0-69 16,0 0-22-16,0 0-30 15,-54 70 7-15,54-52-2 16,0 4-26-16,16 2 7 16,9 0-5-16,-4 0 0 15,-4-2-6-15,-9 0 1 16,-6-3 3-16,-2-2 1 16,-2 1-5-16,-23-6-9 15,-13-2-1-15,1-8-34 16,-7-2-78-16,6 0-220 15,14-9-517-15</inkml:trace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0:35.8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E86AE3-61BB-45B2-8CE4-A83DB98A8C40}" emma:medium="tactile" emma:mode="ink">
          <msink:context xmlns:msink="http://schemas.microsoft.com/ink/2010/main" type="inkDrawing" rotatedBoundingBox="11605,4520 11610,1808 11705,1809 11700,4521" semanticType="callout" shapeName="Other">
            <msink:sourceLink direction="with" ref="{39870CE2-083F-4B15-BEA4-47C8D2DEC0D3}"/>
            <msink:sourceLink direction="with" ref="{3C824BB7-3CC8-4FA2-B7DE-0AD36CF663D2}"/>
          </msink:context>
        </emma:interpretation>
      </emma:emma>
    </inkml:annotationXML>
    <inkml:trace contextRef="#ctx0" brushRef="#br0">-6468-782 393 0,'0'0'100'0,"0"0"-37"16,0 0-12-16,0 0 3 16,0 0-3-16,0 8-19 15,0-4-3-15,-3 3 18 16,3 0 12-16,-5 5-1 15,2 2-16-15,3 5 0 16,-6 5 1-16,4 3 7 16,-6 10-8-16,2 2 7 15,-2 5-4-15,5 3 2 16,3-1-9-16,0 0-9 16,0 2-13-16,0 3-15 15,3 3-1-15,11 4-20 16,-4 1-37-16,4 0-20 15,-6-2-2-15,0-3 12 16,0-4 17-16,0-4 22 0,-8-5 2 16,0-5 3-16,0-5 1 15,0-1-5-15,0-2 5 16,0 2 9-16,0-3 7 16,0 5 6-16,0-1 0 15,0 2 9-15,0-2 12 16,0 1 4-16,0-4-5 15,0-4-1-15,0 0-3 16,0-2 14-16,0 0 18 16,0 3-32-16,0-1-2 15,0-2 33-15,0 5-3 16,0 1-22-16,0 0-12 16,0-3-9-16,-8 3 11 0,8-3-12 15,0 0 1-15,0-1 0 16,-8-5-1-16,8-1 2 15,0-4-2-15,0 3 0 16,0-2 0-16,-8 1 0 16,8 3 1-16,0 1-1 15,0 1 0-15,0 1 0 16,0 0-8-16,0 2 8 16,0-3 0-16,0 1 0 15,-5-2 0-15,5 3 1 16,-3-3-1-16,3 4 5 15,0-2-5-15,0 4 0 0,0 1 0 16,0 5 0 0,0 1 0-16,0 4 0 0,0 2 0 15,-5 1 0-15,2 1 0 16,-5 1 0-16,2-2 0 16,-5 4 1-16,3 0 7 15,0 0-7-15,-5 0-1 16,13 3-1-16,-3-14-104 15,3-13-154-15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04.9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0 154 975 0,'0'0'256'16,"0"0"24"-16,0 0-113 16,0 0-30-16,0 0-8 15,0 0-61-15,0 0-14 16,0 0-13-16,0 0-13 16,0 0-2-16,0 0-9 15,0 0-7-15,0 0 2 0,0 0-11 16,0 0 13-16,16 0-6 15,0 0-2-15,9-4 3 16,4 0-1-16,4 3-7 16,-1 1 7-16,17 0-2 15,5 0 2-15,8 0-7 16,3 0-1-16,33 5 21 16,21-3 17-16,22-2-15 15,2 0 8-15,-24-13-13 16,-32-2 1-16,-31 2-8 15,-10 0-11-15,-5-4-1 16,0 1-66-16,-12-12-91 16,-12 8-180-16,-17 1-862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4:31.03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2737 26 228 0,'0'0'219'0,"0"0"-27"16,0 0-50-16,0 0 34 15,0 0-14-15,0 0 13 16,0 0 6-16,9-24-29 16,-9 24-33-16,0-2-8 15,0 2-5-15,0 0-16 16,0-2-13-16,0 2-15 15,0 0-7-15,0 0-14 16,0 0-11-16,0 0-11 16,0 0-12-16,0 0 1 0,0 0-2 15,0 0-6 1,-9 0 1-16,1 0 9 0,-5 0-4 16,-6 0 0-16,-5 4-6 15,-1 0 6-15,-5 1 2 16,-2-1-1-16,-1 0 3 15,-4-1-4-15,4-1 2 16,1 0 2-16,-1-2 2 16,-5 2 1-16,6-2-1 15,-6 2-1-15,5-1-4 16,-7 1 3-16,10 0-9 16,-2 2 8-16,-1-2 0 15,-5 1-1-15,3 2-1 16,-3-4-7-16,6 2 2 15,2 0 5-15,-3-2-6 0,1 3 0 16,-9-2 1-16,9 1 6 16,-6 1 0-16,-3 2-8 15,1 0 1-15,-6-3 0 16,5 3-1-16,-5-2 2 16,-2 2-2-16,7-2 1 15,0 0 0-15,-5-4-1 16,14 2 0-16,-6-2 1 15,6 0-1-15,-1 0 9 16,1 0-8-16,2 0 0 16,-3 0 0-16,4 0-1 15,-7 0 1-15,-1 0-1 0,-4 0 1 16,3 2-1-16,-3-1 0 16,1-1 1-16,-1 3-1 15,-13-3 1-15,5 0 4 16,-7 0-4-16,-12 0-1 15,3 0 1-15,0 0 0 16,3 0 0-16,0 0 13 16,5 0-8-16,3-4 1 15,-3-4 12-15,16 1-2 16,-5-3-7-16,6 4-4 16,15 0 0-16,1 2 3 15,8 1-8-15,2 0 10 16,6 2 0-16,5-1-11 15,-2 2 6-15,5 0-5 16,0 0 0-16,0 0 1 0,0 0-2 16,0-2 1-16,0 2-1 15,0 0 0-15,0 0 0 16,0 0-2-16,0 0-5 16,0 0-7-16,0 0-12 15,0-2-12-15,0 2-27 16,0-2-21-16,0 1-8 15,0-2-35-15,24-1-107 16,1-2-261-16,4-2-480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17.4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6FF9822-B0C9-445D-9B1F-DB27A006948F}" emma:medium="tactile" emma:mode="ink">
          <msink:context xmlns:msink="http://schemas.microsoft.com/ink/2010/main" type="writingRegion" rotatedBoundingBox="11638,16977 11703,16977 11703,17146 11638,17146"/>
        </emma:interpretation>
      </emma:emma>
    </inkml:annotationXML>
    <inkml:traceGroup>
      <inkml:annotationXML>
        <emma:emma xmlns:emma="http://www.w3.org/2003/04/emma" version="1.0">
          <emma:interpretation id="{210E5992-550B-4DB9-B48E-9D74F5A93590}" emma:medium="tactile" emma:mode="ink">
            <msink:context xmlns:msink="http://schemas.microsoft.com/ink/2010/main" type="paragraph" rotatedBoundingBox="11638,16977 11703,16977 11703,17146 11638,17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DAB91A-14B6-4AE8-A9CF-BC88A5B7E0F7}" emma:medium="tactile" emma:mode="ink">
              <msink:context xmlns:msink="http://schemas.microsoft.com/ink/2010/main" type="line" rotatedBoundingBox="11638,16977 11703,16977 11703,17146 11638,17146"/>
            </emma:interpretation>
          </emma:emma>
        </inkml:annotationXML>
        <inkml:traceGroup>
          <inkml:annotationXML>
            <emma:emma xmlns:emma="http://www.w3.org/2003/04/emma" version="1.0">
              <emma:interpretation id="{D233C6BC-C8E3-4D4A-9900-3D51BFF53FC5}" emma:medium="tactile" emma:mode="ink">
                <msink:context xmlns:msink="http://schemas.microsoft.com/ink/2010/main" type="inkWord" rotatedBoundingBox="11638,16977 11703,16977 11703,17146 11638,17146">
                  <msink:destinationLink direction="to" ref="{0AD82799-8F8B-4716-9536-EBB1D8C411CE}"/>
                </msink:context>
              </emma:interpretation>
            </emma:emma>
          </inkml:annotationXML>
          <inkml:trace contextRef="#ctx0" brushRef="#br0">0 169 431 0,'0'0'100'0,"0"0"-72"16,0 0-21-16,0 0-6 16,0 0 8-16,33-109 4 15,-25 97 10-15,0-4 2 16,-8 5-25-16,8 1-17 15,0 3-2-15,-8 3 6 16,0 4-11-16,0 0-76 16,0 0-142-16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06.3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5AE817-8820-412B-934C-349D236422CB}" emma:medium="tactile" emma:mode="ink">
          <msink:context xmlns:msink="http://schemas.microsoft.com/ink/2010/main" type="writingRegion" rotatedBoundingBox="14177,13206 14004,17450 13759,17440 13933,13196">
            <msink:destinationLink direction="with" ref="{6CE563D7-E8BC-44F0-8042-A0F402DA2867}"/>
          </msink:context>
        </emma:interpretation>
      </emma:emma>
    </inkml:annotationXML>
    <inkml:traceGroup>
      <inkml:annotationXML>
        <emma:emma xmlns:emma="http://www.w3.org/2003/04/emma" version="1.0">
          <emma:interpretation id="{0410CF07-3B3F-4070-B535-42124645AE44}" emma:medium="tactile" emma:mode="ink">
            <msink:context xmlns:msink="http://schemas.microsoft.com/ink/2010/main" type="paragraph" rotatedBoundingBox="14177,13206 14004,17450 13759,17440 13933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052E2-27AC-4C4F-A2B4-2067CB491DEC}" emma:medium="tactile" emma:mode="ink">
              <msink:context xmlns:msink="http://schemas.microsoft.com/ink/2010/main" type="line" rotatedBoundingBox="14177,13206 14004,17450 13759,17440 13933,13196"/>
            </emma:interpretation>
          </emma:emma>
        </inkml:annotationXML>
        <inkml:traceGroup>
          <inkml:annotationXML>
            <emma:emma xmlns:emma="http://www.w3.org/2003/04/emma" version="1.0">
              <emma:interpretation id="{3D054351-C9FE-4201-AFC6-22E9073A2213}" emma:medium="tactile" emma:mode="ink">
                <msink:context xmlns:msink="http://schemas.microsoft.com/ink/2010/main" type="inkWord" rotatedBoundingBox="14177,13206 14159,13658 13915,13648 13933,13196">
                  <msink:destinationLink direction="with" ref="{4494361F-B521-4732-83EB-A00E2EE9F4B4}"/>
                  <msink:destinationLink direction="with" ref="{B1776342-BA1B-49E7-A464-7B903E618142}"/>
                  <msink:destinationLink direction="with" ref="{7523B6D0-4E8C-4CC1-9AA8-C1A7DCD46E12}"/>
                  <msink:destinationLink direction="with" ref="{D5D5026D-01CD-463E-AE78-CADB28652E41}"/>
                </msink:context>
              </emma:interpretation>
            </emma:emma>
          </inkml:annotationXML>
          <inkml:trace contextRef="#ctx0" brushRef="#br0">1336 889 887 0,'0'0'200'0,"0"0"8"0,0 0-89 16,0 0 44-16,0 0-56 15,0 0-51-15,0 0-18 16,-57 13-9-16,57 3-22 16,16 10-7-16,11 3 0 15,11 5 0-15,3 8 0 16,0 1 11-16,-6 0-3 15,-11 1-2-15,-16 0 6 16,-8-6-5-16,-8-5-7 16,-30-7-1-16,8-9-1 15,-13-12 2-15,5-5 1 16,6-13 5-16,10-20-6 16,22-13 0-16,0-8-12 15,30-7-21-15,10 0 28 0,-2 8 5 16,-5 7 55-16,-17 12 50 15,-16 11-13-15,0 10-37 16,-22 5-55-16,-18 8-75 16,7 0-119-16,1 15-356 0</inkml:trace>
        </inkml:traceGroup>
        <inkml:traceGroup>
          <inkml:annotationXML>
            <emma:emma xmlns:emma="http://www.w3.org/2003/04/emma" version="1.0">
              <emma:interpretation id="{9BD921DB-E5ED-4E5C-8D1F-1E716BA73B3F}" emma:medium="tactile" emma:mode="ink">
                <msink:context xmlns:msink="http://schemas.microsoft.com/ink/2010/main" type="inkWord" rotatedBoundingBox="13995,16932 13974,17449 13787,17441 13808,16924">
                  <msink:destinationLink direction="with" ref="{7523B6D0-4E8C-4CC1-9AA8-C1A7DCD46E12}"/>
                  <msink:destinationLink direction="with" ref="{A466A30C-BF6B-4B11-B167-0B3A0B5929FE}"/>
                  <msink:destinationLink direction="to" ref="{AA52CC5F-1D7C-4665-A6F3-46D57CD91E0E}"/>
                </msink:context>
              </emma:interpretation>
            </emma:emma>
          </inkml:annotationXML>
          <inkml:trace contextRef="#ctx0" brushRef="#br0" timeOffset="907.6061">1239 4662 811 0,'0'0'293'0,"0"0"-12"16,0 0-61-16,0 0-54 15,0 0-49-15,0 0-48 16,0 0-32-16,-71-35-26 16,63 37-11-16,3 16-8 0,2 7-15 15,3 11-16 1,0 5 9-16,11 5 2 0,19 2 3 15,-6 1 10-15,14-4 7 16,-11-2 8-16,-3-6 10 16,-10-4-4-16,-12-5-5 15,-2-5-1-15,-10-4 1 16,-15-6 0-16,-13-11 14 16,6-2-2-16,-1-13-4 15,9-21 4-15,19-11 15 16,5-15-28-16,21-10 22 15,12-2-9-15,13 3-1 16,-14 12 34-16,-13 13-1 16,-11 15-28-16,-8 14-2 15,-8 9-15-15,-19 6-41 16,-5 6-64-16,2 14-87 16,8 2-359-16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49.7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5238B3-4FC0-41E5-9421-1FFB87D5667E}" emma:medium="tactile" emma:mode="ink">
          <msink:context xmlns:msink="http://schemas.microsoft.com/ink/2010/main" type="inkDrawing" rotatedBoundingBox="12999,12272 14400,12268 14401,12273 13000,12278" semanticType="underline" shapeName="Other">
            <msink:sourceLink direction="with" ref="{66C1FF89-5286-4769-A147-2DACE64231DB}"/>
            <msink:destinationLink direction="with" ref="{4494361F-B521-4732-83EB-A00E2EE9F4B4}"/>
          </msink:context>
        </emma:interpretation>
      </emma:emma>
    </inkml:annotationXML>
    <inkml:trace contextRef="#ctx0" brushRef="#br0">346-32 451 0,'0'0'617'0,"0"0"-429"16,0 0-33-16,0 0-5 15,0 0 3-15,0 0-15 16,0 0-34-16,5 0-29 15,3 0-32-15,22 0-18 16,2-2 3-16,12 0 0 0,15 0 10 16,22 2-7-16,30 0 3 15,33 0-2-15,24 0 10 16,-12 0-7-16,-12 0 8 16,-33 0-14-16,-30 0-9 15,-19 0-5-15,-16 0-15 16,-5 0 0-16,-9 0-10 15,1 0-42-15,-20 0-59 16,-26 0-99-16,-28 0-182 16,3 0-848-16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50.6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2368CE-49DD-4007-9A20-F1C11D3F37E5}" emma:medium="tactile" emma:mode="ink">
          <msink:context xmlns:msink="http://schemas.microsoft.com/ink/2010/main" type="inkDrawing" rotatedBoundingBox="13233,12793 14555,12755 14557,12814 13235,12852" shapeName="Other"/>
        </emma:interpretation>
      </emma:emma>
    </inkml:annotationXML>
    <inkml:trace contextRef="#ctx0" brushRef="#br0">581 542 704 0,'0'0'247'0,"0"0"26"16,0 0-35-16,0 0-46 16,0 0-56-16,0 0-28 15,0 0-22-15,24-31-7 16,9 27-43-16,13 3-11 15,35 1 13-15,38 0 12 16,41 0 9-16,13 0-6 16,-5 3-5-16,-19-3-7 15,-47 0-4-15,-15 0-8 16,-36-2-10-16,-13-5-4 16,3 0-15-16,-11-3-16 15,-11 1-27-15,-19-2-74 0,-17 4-102 16,-15-2-372-16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3:51.1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5BC65F-1394-4FFC-8304-8103F4569A2D}" emma:medium="tactile" emma:mode="ink">
          <msink:context xmlns:msink="http://schemas.microsoft.com/ink/2010/main" type="writingRegion" rotatedBoundingBox="8536,12015 8882,17087 8118,17139 7772,12067"/>
        </emma:interpretation>
      </emma:emma>
    </inkml:annotationXML>
    <inkml:traceGroup>
      <inkml:annotationXML>
        <emma:emma xmlns:emma="http://www.w3.org/2003/04/emma" version="1.0">
          <emma:interpretation id="{432C935C-464D-48A5-961A-8E23E5FCE99D}" emma:medium="tactile" emma:mode="ink">
            <msink:context xmlns:msink="http://schemas.microsoft.com/ink/2010/main" type="paragraph" rotatedBoundingBox="8536,12015 8882,17087 8118,17139 7772,12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348B8-45FB-436C-82F7-F88740A96832}" emma:medium="tactile" emma:mode="ink">
              <msink:context xmlns:msink="http://schemas.microsoft.com/ink/2010/main" type="line" rotatedBoundingBox="8536,12015 8882,17087 8118,17139 7772,12067"/>
            </emma:interpretation>
          </emma:emma>
        </inkml:annotationXML>
        <inkml:traceGroup>
          <inkml:annotationXML>
            <emma:emma xmlns:emma="http://www.w3.org/2003/04/emma" version="1.0">
              <emma:interpretation id="{FBD869CF-54D9-456C-97BD-9AE77202FA39}" emma:medium="tactile" emma:mode="ink">
                <msink:context xmlns:msink="http://schemas.microsoft.com/ink/2010/main" type="inkWord" rotatedBoundingBox="8477,12019 8581,13536 8034,13573 7930,12056">
                  <msink:destinationLink direction="from" ref="{4736F29B-A13D-41D2-92E5-11773B8DA714}"/>
                  <msink:destinationLink direction="to" ref="{BB4BDCAF-F6FD-48B3-B866-28F5B2E08944}"/>
                </msink:context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É</emma:literal>
                </emma:interpretation>
                <emma:interpretation id="interp2" emma:lang="" emma:confidence="0">
                  <emma:literal>a i</emma:literal>
                </emma:interpretation>
                <emma:interpretation id="interp3" emma:lang="" emma:confidence="0">
                  <emma:literal>- i</emma:literal>
                </emma:interpretation>
                <emma:interpretation id="interp4" emma:lang="" emma:confidence="0">
                  <emma:literal>S i</emma:literal>
                </emma:interpretation>
              </emma:one-of>
            </emma:emma>
          </inkml:annotationXML>
          <inkml:trace contextRef="#ctx0" brushRef="#br0">3345 8293 784 0,'0'0'242'0,"0"0"-20"16,0 0-32-16,29-117-76 15,-20 90-54-15,-9 11 13 16,0 4-7-16,0 6-11 16,8 6-33-16,-8 0-22 15,0 7-30-15,0 16 19 16,0 8 11-16,0 8 1 16,0 1-1-16,0 1-2 15,0-4-10-15,0-7-36 16,0-10-73-16,8-7-134 15,-8-11-142-15</inkml:trace>
          <inkml:trace contextRef="#ctx0" brushRef="#br0" timeOffset="389.587">3667 8127 618 0,'0'0'238'0,"0"0"-4"16,0 0-68-16,0 0-29 16,0 0-87-16,0 0-32 0,0 0-1 15,-87 34 4 1,79-4-4-16,3 2-4 15,5-7-13-15,0-2 1 0,13-14-1 16,3-4-12-16,9-5-1 16,-9-5-34-16,8-11-9 15,-2-2 11-15,-14 6 45 16,0 7 9-16,-5 5 20 16,2 10-16-16,-5 22 42 15,0 9-4-15,0 10-27 16,0 0-9-16,0 1-9 15,0 4-6-15,0-14-135 16,0-13-422-16</inkml:trace>
          <inkml:trace contextRef="#ctx0" brushRef="#br0" timeOffset="-512.9403">3675 7071 434 0,'0'0'171'0,"0"0"-37"16,0 0-1-16,0 0-10 15,0 0-50-15,0 0-6 16,0 0 27-16,-38 39 6 15,22-15 23-15,2 6-27 16,-2 9-22-16,-8 10 2 16,-4 9-22-16,-9 23-1 15,-12 24-18-15,-13 25-13 16,13-8-8-16,3-25-6 16,13-31-7-16,17-26-1 0,0-4-17 15,0 2-73 1,2-8-192-16,6-18-339 0</inkml:trace>
        </inkml:traceGroup>
        <inkml:traceGroup>
          <inkml:annotationXML>
            <emma:emma xmlns:emma="http://www.w3.org/2003/04/emma" version="1.0">
              <emma:interpretation id="{DCE7FF8F-AE56-4982-8F49-3D451DEFE9E3}" emma:medium="tactile" emma:mode="ink">
                <msink:context xmlns:msink="http://schemas.microsoft.com/ink/2010/main" type="inkWord" rotatedBoundingBox="8768,15413 8882,17087 8118,17139 8004,15466">
                  <msink:destinationLink direction="from" ref="{0AD82799-8F8B-4716-9536-EBB1D8C411CE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41.6866">3875 11545 715 0,'0'0'188'16,"0"0"3"-16,0 0-42 15,0 0-59-15,0 0-38 16,0 0-35-16,0 0 1 16,0-5-5-16,-8 5 0 15,8 0 9-15,-8 0 15 0,0 2-12 16,2 2-2-16,-2 5-8 15,0 0-9-15,0 2 1 16,0 4 0-16,0 4 1 16,5-1 13-16,-2 2-10 15,5 0-11-15,0-4-7 16,0 0-9-16,5-5 6 16,6-4-8-16,10-7-11 15,-4 0-6-15,7-4-4 16,-8-13-12-16,-2-6 18 15,-3 0 17-15,-6 4 16 16,-5 3 6-16,0 7 39 16,0 4 50-16,0 5-29 0,0 0-37 15,0 4-14-15,0 16 27 16,0 8-12-16,0 9-12 16,8 5-12-16,-5 4-5 15,5 3 17-15,-3-3-18 16,-5-4 0-16,0-5-42 15,0-6-115-15,0-10-164 16,0-8-457-16</inkml:trace>
          <inkml:trace contextRef="#ctx0" brushRef="#br0" timeOffset="2093.4144">3518 11708 945 0,'0'0'272'16,"0"0"-5"-16,0 0-102 16,0 0-33-16,0 0-55 0,62-111-1 15,-59 90-12-15,5 9-2 16,-8 7-12-16,0 5-31 15,0 0-19-15,5 7-15 16,-2 15 15-16,2 9-1 16,4 8 0-16,-9 2 1 15,8 3 0-15,-8-3-12 16,8-6-36-16,-8-6-41 16,0-7-29-16,0-9-109 15,8-10-392-15</inkml:trace>
          <inkml:trace contextRef="#ctx0" brushRef="#br0" timeOffset="2783.7331">4064 12125 768 0,'0'0'104'0,"0"0"-104"16,0 0-258-16</inkml:trace>
          <inkml:trace contextRef="#ctx0" brushRef="#br0" timeOffset="1177.3519">3715 10483 624 0,'0'0'243'0,"0"0"13"15,0 0-91-15,0 0-20 16,0 0-71-16,0 0-13 16,0 0 50-16,-54 132-9 15,14-31-23-15,-9 32-15 16,-13 11-32-16,-1-6-17 15,7-15-5-15,10-36-4 16,10-23-6-16,20-19-12 16,3-16-44-16,5 1-69 0,8-7-179 15,0-6-451-15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4:42.1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9A1481-C567-480F-9A02-438CE7B77433}" emma:medium="tactile" emma:mode="ink">
          <msink:context xmlns:msink="http://schemas.microsoft.com/ink/2010/main" type="writingRegion" rotatedBoundingBox="2152,13241 4083,13162 4114,13922 2183,14000"/>
        </emma:interpretation>
      </emma:emma>
    </inkml:annotationXML>
    <inkml:traceGroup>
      <inkml:annotationXML>
        <emma:emma xmlns:emma="http://www.w3.org/2003/04/emma" version="1.0">
          <emma:interpretation id="{54F497F7-4E18-4A68-8603-D15D52D9906E}" emma:medium="tactile" emma:mode="ink">
            <msink:context xmlns:msink="http://schemas.microsoft.com/ink/2010/main" type="paragraph" rotatedBoundingBox="2152,13241 4083,13162 4114,13922 2183,14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A33F19-FF26-4A8F-95BB-3A0201D014DE}" emma:medium="tactile" emma:mode="ink">
              <msink:context xmlns:msink="http://schemas.microsoft.com/ink/2010/main" type="line" rotatedBoundingBox="2152,13241 4083,13162 4114,13922 2183,14000"/>
            </emma:interpretation>
          </emma:emma>
        </inkml:annotationXML>
        <inkml:traceGroup>
          <inkml:annotationXML>
            <emma:emma xmlns:emma="http://www.w3.org/2003/04/emma" version="1.0">
              <emma:interpretation id="{C608CB82-9ED5-4FFE-80EE-1179C4BB5D0A}" emma:medium="tactile" emma:mode="ink">
                <msink:context xmlns:msink="http://schemas.microsoft.com/ink/2010/main" type="inkWord" rotatedBoundingBox="3747,13176 4083,13162 4114,13922 3778,13936">
                  <msink:destinationLink direction="with" ref="{A25B2CEE-7F61-41FA-A65C-7CBA4C32177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1883-387 825 0,'0'0'225'0,"0"0"37"15,-46 104 14-15,19-41-71 16,-11 12-93-16,14 7-45 15,-6 3-26-15,3 0-21 16,-3-8-20-16,14-8-22 16,8-8-86-16,8-19-139 15,0-14-396-15</inkml:trace>
          <inkml:trace contextRef="#ctx0" brushRef="#br0" timeOffset="-482.248">1677-196 842 0,'0'0'250'16,"0"0"-12"-16,0 0-81 0,0 0-21 15,0 0-51 1,0 0-46-16,0 0-10 0,-32-2-8 15,27 6-1-15,-6 13-1 16,-3 5 5-16,3 5 2 16,3 8-1-16,3 6 3 15,5 1-3-15,0 1 10 16,5-5-13-16,14-8-9 16,11-8-6-16,2-9 5 15,14-10 1-15,-5-3 15 16,5-16 19-16,-3-13 17 15,-13-4-5-15,-6-4-9 16,-7-1-7-16,-17 2-34 16,-17 2-9-16,-12 3-67 15,-15 4-35-15,-18 10-78 0,16 8-109 16,11 7-419-16</inkml:trace>
        </inkml:traceGroup>
        <inkml:traceGroup>
          <inkml:annotationXML>
            <emma:emma xmlns:emma="http://www.w3.org/2003/04/emma" version="1.0">
              <emma:interpretation id="{CE6AD965-26CC-4B78-B61C-1E6D890C9BA9}" emma:medium="tactile" emma:mode="ink">
                <msink:context xmlns:msink="http://schemas.microsoft.com/ink/2010/main" type="inkWord" rotatedBoundingBox="2157,13348 3014,13313 3035,13831 2177,13865"/>
              </emma:interpretation>
              <emma:one-of disjunction-type="recognition" id="oneOf1">
                <emma:interpretation id="interp1" emma:lang="" emma:confidence="0">
                  <emma:literal>A19</emma:literal>
                </emma:interpretation>
                <emma:interpretation id="interp2" emma:lang="" emma:confidence="0">
                  <emma:literal>AI9</emma:literal>
                </emma:interpretation>
                <emma:interpretation id="interp3" emma:lang="" emma:confidence="0">
                  <emma:literal>AM</emma:literal>
                </emma:interpretation>
                <emma:interpretation id="interp4" emma:lang="" emma:confidence="0">
                  <emma:literal>Al9</emma:literal>
                </emma:interpretation>
                <emma:interpretation id="interp5" emma:lang="" emma:confidence="0">
                  <emma:literal>Ai9</emma:literal>
                </emma:interpretation>
              </emma:one-of>
            </emma:emma>
          </inkml:annotationXML>
          <inkml:trace contextRef="#ctx0" brushRef="#br0" timeOffset="1778.251">0 192 836 0,'0'0'314'0,"0"0"15"16,0 0-58-16,0 0-27 16,105-50-109-16,-72 21-92 15,-4 1-43-15,-4 0-49 16,-9 2-112-16,0 8-196 16,-8 5-564-16</inkml:trace>
          <inkml:trace contextRef="#ctx0" brushRef="#br0" timeOffset="1603.5807">32-154 447 0,'0'0'641'16,"0"0"-408"-1,0 0 11-15,0 0-20 0,0 0-32 16,0 0-59-16,0 0-53 16,-16 0-49-16,16 3-31 15,0 20-2-15,0 15 2 16,0 13 9-16,0 12 3 15,0 3 2-15,0-1 4 16,0-8 10-16,0-11-1 16,0-14-26-16,3-16 12 15,-3-8-12-15,5-8 26 16,-5 0 31-16,0-22 22 16,0-13-54-16,0-13-26 15,-5-12-6-15,-3-4-6 0,5-3-26 16,3 4-1-1,0 8 17-15,0 10 14 0,0 14-5 16,8 13 4-16,0 8 9 16,3 10-21-16,11 0 0 15,2 23 15-15,14 10 6 16,-6 9 1-16,3 6 5 16,-5 4-5-16,-5 4 11 15,-4-5-5-15,-10-3-6 16,-3-5-1-16,0-12-17 15,-8-9-77-15,0-9-65 16,-2-11-62-16,-20-2-147 16,-2 0-281-16</inkml:trace>
          <inkml:trace contextRef="#ctx0" brushRef="#br0" timeOffset="2189.8212">446 22 764 0,'0'0'321'0,"0"0"-6"16,0 0-82-16,0 0-93 16,0 0-55-16,0 0 13 15,0-106-3-15,0 87-5 16,0 9-21-16,0 4-10 15,0 6-23-15,0 0-36 16,0 6-9-16,0 20 2 16,16 9 7-16,-7 6 1 15,4 4 7-15,-5 0-2 16,-5-7-6-16,2-6 0 16,-5-11-12-16,3-8-56 15,2-9-86-15,-5-4-60 16,3-9-111-16,-3-8-515 0</inkml:trace>
          <inkml:trace contextRef="#ctx0" brushRef="#br0" timeOffset="2647.5971">733-167 415 0,'0'0'603'0,"0"0"-280"0,0 0-40 16,0 0-52 0,0 0-95-16,0 0-36 0,0 0-19 15,-24-49-31-15,7 47-7 16,9 2-43-16,-5 0 0 15,2 16-24-15,-3 9-7 16,6 3-10-16,8-3 8 16,0-1-6-16,0-9 18 15,14-4 5-15,2-11 11 16,0 0 5-16,9 0 10 16,-9-15 2-16,0 1 0 15,-8 2 10-15,0 5 4 0,1 7 4 16,-1 0-30-1,5 15 0-15,-5 16 3 16,9 9 20-16,-1 8 8 0,-8-2-16 16,0-1-2-16,0-8-4 15,-2-11-9-15,-6-18-126 16,0-8-202-16,0 0-651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4:47.8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90 57 1267 0,'0'0'148'0,"0"0"-62"15,0 0-36-15,0 0-13 16,0 0-11-16,189-67-1 16,-46 72-3-16,-10 25 2 0,-28 9-12 15,-40 0-2-15,-35-4 2 16,3 9-6-16,-17 11-6 15,-11 12 1-15,-5 0 26 16,-29-3 3-16,-28-5 2 16,-22-9-2-16,-15-13 3 15,-42-18 4-15,17-19 14 16,8-3 27-16,33-35-9 16,29-14-7-16,8-13-42 15,25-9-20-15,35-12-23 16,92 6-11-16,54 20-7 15,19 26 16-15,-27 30 5 0,-38 8 6 16,-54 22 14 0,-16 9 0-16,-3 13 0 0,-8 12-2 15,-14 15 1-15,-24 4 1 16,-16 1 10-16,-55 9-3 16,-39-6 2-16,-34-22-7 15,9-26 15-15,18-35 8 16,44-12 49-16,33-32 3 15,18-28-47-15,22-5-30 16,30-24-2-16,73-7-9 16,40 20-4-16,9 15 2 15,-41 33 12-15,-41 28-5 16,-46 12-8-16,1 17-56 16,-12 21-28-16,-34 45-44 15,-20-8-49-15,-13-3-540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0:01.0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CA1C14-1D3E-40D3-9CEC-A76B64B85F01}" emma:medium="tactile" emma:mode="ink">
          <msink:context xmlns:msink="http://schemas.microsoft.com/ink/2010/main" type="writingRegion" rotatedBoundingBox="4906,6031 5756,6031 5756,9316 4906,9316"/>
        </emma:interpretation>
      </emma:emma>
    </inkml:annotationXML>
    <inkml:traceGroup>
      <inkml:annotationXML>
        <emma:emma xmlns:emma="http://www.w3.org/2003/04/emma" version="1.0">
          <emma:interpretation id="{146F5D85-A93F-4F61-ACFD-52478BC9BF80}" emma:medium="tactile" emma:mode="ink">
            <msink:context xmlns:msink="http://schemas.microsoft.com/ink/2010/main" type="paragraph" rotatedBoundingBox="4906,6031 5756,6031 5756,9316 4906,9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7FE283-29C3-4753-9D99-F4577B978742}" emma:medium="tactile" emma:mode="ink">
              <msink:context xmlns:msink="http://schemas.microsoft.com/ink/2010/main" type="line" rotatedBoundingBox="4906,6031 5756,6031 5756,9316 4906,9316"/>
            </emma:interpretation>
          </emma:emma>
        </inkml:annotationXML>
        <inkml:traceGroup>
          <inkml:annotationXML>
            <emma:emma xmlns:emma="http://www.w3.org/2003/04/emma" version="1.0">
              <emma:interpretation id="{88AC4FC3-79FA-432B-AE85-2EEE9F23D5B0}" emma:medium="tactile" emma:mode="ink">
                <msink:context xmlns:msink="http://schemas.microsoft.com/ink/2010/main" type="inkWord" rotatedBoundingBox="5033,6031 5588,6031 5588,6950 5033,6950"/>
              </emma:interpretation>
            </emma:emma>
          </inkml:annotationXML>
          <inkml:trace contextRef="#ctx0" brushRef="#br0">230 1566 1190 0,'0'0'216'15,"0"0"-36"-15,0 0-25 16,0 0 22-16,0 0-12 16,0 0-32-16,111-48-32 15,-79 18-11-15,14-8-32 16,-13-6-31-16,-9-2-10 15,-8 0 1-15,1 3 27 16,-17 3 0-16,0 2-25 16,0 6-2-16,-17 2-18 0,1 7 0 15,8 9 0-15,3 6 15 16,2 5-15-16,3 3 0 16,0 0-13-16,0 0-11 15,0 9-16-15,0 15 16 16,8 13 23-16,8 7 1 15,1 9 0-15,12 1-1 16,-4 5 1-16,2 0 6 16,3 5-5-16,-1-3-1 15,-12-1-6-15,1-4 5 16,-9-7 1-16,-4-5 0 16,-5-5-1-16,0-5-18 15,-8-5-11-15,-8-3-10 16,-9-4 0-16,4 0 7 15,-12-6 13-15,17-3 14 0,-6-3 5 16,6-1 0-16,5-1 0 16,3-3 1-16,3-1 0 15,-3-4-1-15,8 2 0 16,0-2 1-16,0 0-1 16,13 2 1-16,11 2 10 15,9-3 51-15,8-1 12 16,5 0-24-16,-6 0-30 15,-7 0-19-15,-4-1-3 16,-12-1-90-16,-9 2-161 16,-8 0-359-16</inkml:trace>
        </inkml:traceGroup>
        <inkml:traceGroup>
          <inkml:annotationXML>
            <emma:emma xmlns:emma="http://www.w3.org/2003/04/emma" version="1.0">
              <emma:interpretation id="{3F2CEE7E-6FA5-4F2B-A755-36CB8C0EF20B}" emma:medium="tactile" emma:mode="ink">
                <msink:context xmlns:msink="http://schemas.microsoft.com/ink/2010/main" type="inkWord" rotatedBoundingBox="4906,8501 5756,8501 5756,9316 4906,9316"/>
              </emma:interpretation>
            </emma:emma>
          </inkml:annotationXML>
          <inkml:trace contextRef="#ctx0" brushRef="#br0" timeOffset="-2590.4358">587 3628 730 0,'0'0'241'16,"0"0"4"-16,0 0-60 15,0 0-47-15,0 0-53 16,0 0-27-16,0-2 12 16,0 2 9-16,0 0-12 15,0 0 1-15,-5 0-3 16,5 0-7-16,0 0-10 16,0 0-11-16,0 0-15 15,0 0-7-15,0 0-2 16,0 0-5-16,0 0 4 15,0 0 1-15,0 0 5 16,0 0 10-16,-3 0 1 0,3 0 4 16,0 0-11-16,0 0 2 15,0 0-9-15,0 0-9 16,0 0-5-16,0 0 4 16,0 0-4-16,0 0-1 15,0 0 0-15,0 0 0 16,0 0 1-16,0 0-1 15,0 0 1-15,0 0-1 16,0 0 1-16,0 0-1 16,0 0 0-16,0 0-1 15,0 0 1-15,0 0-1 16,0 0 1-16,0 0 0 16,0 0 0-16,0 0 2 0,0 0 5 15,0 0 3-15,0 0 7 16,0 0-8-16,0 0 3 15,0 0-4-15,0 0 3 16,0 0 2-16,0 0-2 16,0 0-4-16,0 0 3 15,0 0-10-15,0 0 2 16,0 0-1-16,0 0-1 16,0 0 0-16,0 0 0 15,0 0 0-15,0 0 0 16,0 0-1-16,0 0-6 15,0 0-7-15,0 0-8 0,0 0-3 16,-5 0-5-16,2 0-3 16,-11 0 2-16,4 0 21 15,-7 0-2-15,-4 10 6 16,-4-1-6-16,9 4 11 16,-6-1-10-16,6 3 2 15,-3 2 2-15,-2 1-3 16,4 3 9-16,1 1-1 15,0 0-4-15,2 4 6 16,6-1 0-16,-3 4-1 16,6-2 0-16,-3 2 0 15,8-1 0-15,-3 2 1 16,3 2 1-16,0-1-1 0,0-1 0 16,3-1 4-16,5 0-3 15,6-1-1-15,-4-2 0 16,4-2 0-16,2-2 10 15,0 1-5-15,6-4-4 16,-6-2 4-16,3 0 1 16,3-2-5-16,-6 0 6 15,8-5-1-15,-2-2-5 16,-3 0-1-16,-3-5 7 16,1 0 11-16,-1-3-10 15,-3 0 4-15,12 0-11 16,-4 0 7-16,6-5-7 15,-2-6 8-15,4 0-8 16,-4-3 1-16,-1-2-1 16,1 0 5-16,-1-3-6 0,-2-3 1 15,2-2 8 1,-2-2-8-16,-6 0 9 0,-5-3-4 16,2 0-5-16,-5-3 0 15,0 0 8-15,-5 0-8 16,3-2 10-16,-6 1 8 15,0 2-12-15,0 1 11 16,0 0-1-16,-6 4 6 16,-5 0-9-16,-5 1 4 15,0-1-3-15,-9 0 1 16,-4-3-7-16,-4-1 3 16,-5 0-11-16,6 1-1 15,-9 4 0-15,11 6 0 16,-2 3-1-16,0 10-9 15,2 6-5-15,-5 0 8 0,-11 3 7 16,5 13-14-16,-5 9-20 16,-3 6-30-16,11 6-68 15,-13 29-68-15,5-8-144 16,22-4-687-16</inkml:trace>
          <inkml:trace contextRef="#ctx0" brushRef="#br0" timeOffset="262176.8501">722 3691 133 0,'0'0'118'0,"0"0"18"15,0 0 7-15,0 0 11 16,0 0-5-16,0 0 13 16,0-33-19-16,0 31-12 15,-8-1-13-15,8-2-12 16,0 2-19-16,0-3-5 15,0 0-5-15,0 1-17 16,-8 0-6-16,8-3-12 16,-8 0 7-16,-5 3-1 0,-4-3-7 15,-7 2-25-15,-8 0-15 16,2 0 5-16,-5 5-4 16,-3-2-1-16,-3 3 7 15,9 0-7-15,-1 4 0 16,-5 11-1-16,6 4-6 15,-6 7 5-15,-3 1-6 16,9 3-2-16,8 2 8 16,7 0 1-16,1 2-8 15,8 1 7-15,3 1 0 16,5 2 0-16,0-2-8 16,8 2 9-16,8-1 0 0,0-2 2 15,8-4-1 1,-2-1-1-16,2-2 1 0,9-5-1 15,-1-3 0 1,-2-5 1-16,8-2 0 0,-11-5 8 16,14-5-8-16,-3-3 0 15,2 0 7-15,6-3 1 16,0-16-7-16,-3-7 7 16,3-7 5-16,3-5 7 15,-11-5 17-15,-5 2 5 16,-4-1 16-16,-18 3 11 15,-5 0-10-15,-6 2-8 16,-22 0-10-16,-19-1-24 0,-32-7-18 16,-38 1 0-16,3 9-12 15,5 10-4-15,14 18-35 16,-6 28-76-16,25 16-90 16,-3 8-299-16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4:55.4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C816C0-F43E-4B51-BB63-97DF19B0A8C5}" emma:medium="tactile" emma:mode="ink">
          <msink:context xmlns:msink="http://schemas.microsoft.com/ink/2010/main" type="inkDrawing" rotatedBoundingBox="3737,15215 4075,17400 3577,17477 3238,15293" semanticType="callout" shapeName="Other">
            <msink:sourceLink direction="with" ref="{F799187E-7B69-43AA-8D1A-7609F81C1A05}"/>
          </msink:context>
        </emma:interpretation>
      </emma:emma>
    </inkml:annotationXML>
    <inkml:trace contextRef="#ctx0" brushRef="#br0">-3-6 205 0,'0'0'154'16,"0"0"-8"-16,0 0 23 15,0 0 1-15,0 0-2 16,0 0-32-16,0 0-10 16,0-10 6-16,0 10-9 15,0 0-38-15,0 0-24 16,0 0-22-16,0 0-14 15,0 0-16-15,0 0-9 0,0 0-3 16,0 0-13 0,0 1-5-16,8 12 21 0,-8 8 24 15,8 2 19-15,-8 7 3 16,8 5-17-16,-8 4 6 16,8 3-14-16,0 3-4 15,-2 5-4-15,-6 2-11 16,2 1 4-16,4 1 3 15,-4 1-1-15,-2-1 16 16,6-3-1-16,-6-1-3 16,0-2-3-16,3-2-7 15,-3-3 5-15,5 1-4 16,-2-1-5-16,-3-3-5 0,5 3 0 16,-5-2 6-1,3-2-7-15,2-1 1 0,-2-1 10 16,2-2-10-16,-2-2-1 15,2 1 6-15,4-3-6 16,-7 3 0-16,4 1-7 16,-6 0 7-16,0 1-1 15,0 3-4-15,0 2 3 16,0-1 4-16,0 1-2 16,0-2 7-16,0-2-7 15,0-1 1-15,0-6 0 16,0 0-1-16,0-1 1 15,0-1 8-15,0 0-9 16,0-2-1-16,0 0 1 16,0 1 0-16,0-3 0 0,0 0 11 15,0-2-9 1,0-2-1-16,0-3-1 0,0-4 1 16,0 0 0-16,0-1-1 15,0 1 1-15,0-3-1 16,0 3 2-16,0 0-2 15,0 0 1-15,0 0 0 16,0-4 0-16,0 0 0 16,0-1-1-16,0 0 1 15,0-3-2-15,0 0 1 16,0 1 0-16,0-3 0 16,0 1 0-16,0-1 0 0,0 0 0 15,0-3 0-15,0 2 0 16,0-2 0-16,0 0 0 15,0 0 1-15,0 0 0 16,0 0 1-16,0 0-1 16,0 0 8-16,0 0-9 15,0 0 0-15,0 0 0 16,0 0 1-16,0 0 5 16,0 0 0-16,0 0 0 15,0 0-4-15,0 0 8 16,8 0-3-16,0-5 0 15,8 2-6-15,0-2 4 16,1-1-4-16,4 0 0 16,-2 3 0-16,3 0-1 15,-6-1 1-15,0 0 0 0,1 2-1 16,-1 2 0-16,-3-2 0 16,4 2-1-16,-7 0 1 15,4 0 0-15,-6 0 0 16,0 0 0-16,8 0 0 15,1 0 1-15,-4 0 0 16,3 0-1-16,-5 0 0 16,-3 0 0-16,9 0 0 15,-4-1 0-15,-5 1 1 16,9 0-1-16,-1 0 1 16,0 0 1-16,0 0-2 15,0 0 1-15,-7 0-1 16,4 0 0-16,-5 0 1 0,-8 0-1 15,8 0-19 1,-8 0-48-16,0-3-56 0,0-4-54 16,0 0-174-16,0-2-541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06.43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 26 519 0,'0'0'118'15,"0"0"42"-15,0 0 2 16,0 0 6-16,0 0 18 15,0 0-45-15,0 0-39 16,-5-30-25-16,5 27-14 16,0 3-21-16,0 0-17 15,0 0-14-15,5 0-10 16,14 0 11-16,11 2 35 0,11 8-5 16,-1-3-4-16,14 0 5 15,1-2 0-15,9-1-6 16,10-1-13-16,4-3-2 15,0 0-3-15,4 0-6 16,-4 1-7-16,9 1-4 16,-1 0-1-16,1 2 0 15,-6-3 0-15,-2 1 23 16,-14 0-1-16,13-2-21 16,-8 0 8-16,3 0-1 15,-8 0-8-15,6 0 0 16,2 0 0-16,-3 0 0 15,1 0 0-15,-1 2-1 16,3 4 1-16,0-3-1 16,-3-1 1-16,3-2 5 0,-2 0 3 15,-1 0 8-15,0-5 4 16,-5-5-2-16,8 1 8 16,-10-1-9-16,-6 4 2 15,-11-2-3-15,-6 3-7 16,-10-1 2-16,-14 2-2 15,-8 2-2-15,-8 2-7 16,0 0-1-16,0 0-6 16,0 0-53-16,-16 0-83 15,-14 0-137-15,-2 0-514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4:56.3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091A1C-70AC-4FD8-AA50-49E7C892EF0A}" emma:medium="tactile" emma:mode="ink">
          <msink:context xmlns:msink="http://schemas.microsoft.com/ink/2010/main" type="inkDrawing" rotatedBoundingBox="3880,16192 3895,16192 3895,16207 3880,16207" shapeName="Other"/>
        </emma:interpretation>
      </emma:emma>
    </inkml:annotationXML>
    <inkml:trace contextRef="#ctx0" brushRef="#br0">0 0 405 0,'0'0'0'0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2:54.3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D5026D-01CD-463E-AE78-CADB28652E41}" emma:medium="tactile" emma:mode="ink">
          <msink:context xmlns:msink="http://schemas.microsoft.com/ink/2010/main" type="inkDrawing" rotatedBoundingBox="14496,12895 15213,12313 15311,12434 14593,13016" semanticType="callout" shapeName="Other">
            <msink:sourceLink direction="with" ref="{3D054351-C9FE-4201-AFC6-22E9073A2213}"/>
          </msink:context>
        </emma:interpretation>
      </emma:emma>
    </inkml:annotationXML>
    <inkml:trace contextRef="#ctx0" brushRef="#br0">1972 480 332 0,'0'0'556'15,"0"0"-483"-15,0 0-28 16,0 0 20-16,0 0 49 16,0 0-35-16,0 0-5 15,-8 116 5-15,0-88-10 16,0-2-1-16,-1-6 5 16,9-1-19-16,0-9-12 15,0-4-7-15,0-6 28 16,0 0 54-16,33-25 15 15,29-26-84-15,36-36-26 0,4-1 3 16,-1 3 2 0,-20 9-5-16,-19 24-22 0,-5 0-16 15,-3 4-109-15,-27 17-149 16,-11 14-438-16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3:17.91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0 193 795 0,'0'0'146'0,"0"0"63"16,0 0-76-16,0 0 24 15,0 0-4-15,0 0-35 16,0 0-41-16,32-1-23 16,-10-7-10-16,2 1-1 15,9-2-7-15,5-2 5 16,2 2 4-16,1 0-9 16,-1 1-5-16,6 3-3 0,-5 1-11 15,0 0 4-15,5 4 0 16,2 0-14-16,1-1-5 15,2 1-2-15,6-5 2 16,5 0 33-16,3-1-5 16,0-1 27-16,0 0-30 15,3 1-15-15,-3 0 0 16,0 1-12-16,-3-2 0 16,0-1 0-16,3 1 5 15,-8-2-5-15,0 1 1 16,-3 3-1-16,-5-1 0 15,5 4-1-15,-5 0 0 16,-3 2 1-16,8 0 0 0,-3-1 0 16,3 1 1-1,-5-2 0-15,5 0 0 0,-5 0-1 16,-3 0 0-16,0 2 0 16,-3 0-1-16,3 0-1 15,0 0 2-15,-3 0 0 16,9 0 1-16,-1 0-1 15,3-4 5-15,0 1-5 16,-10 1 0-16,-6 0 0 16,-6 2 0-16,-8 0-5 15,-7 0 5-15,-4 0 0 16,-5 0 0-16,0 0 0 0,1 0 7 16,-4 0 0-1,3 0 13-15,-8 0-2 0,0 0-1 16,0 0-2-16,0 0-15 15,0 0-15-15,-30 0-99 16,-2 0-197-16,-1 0-603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0:18.0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243B5D-C9B4-4B2D-A1EC-ED306D7D938E}" emma:medium="tactile" emma:mode="ink">
          <msink:context xmlns:msink="http://schemas.microsoft.com/ink/2010/main" type="inkDrawing" rotatedBoundingBox="11676,3404 19791,3369 19794,4052 11679,4086" semanticType="underline" shapeName="Other"/>
        </emma:interpretation>
      </emma:emma>
    </inkml:annotationXML>
    <inkml:trace contextRef="#ctx0" brushRef="#br0">-9250-5637 335 0,'0'0'182'16,"0"0"-32"-16,0 0-42 0,0 0 5 16,0 0 30-16,0 0 16 15,0 0 15-15,0 0-14 16,0 0-22-16,0 0-14 16,0 0-23-16,0 0-23 15,8 0-22-15,-8-5-8 16,16-6-28-16,-2-4-9 15,5-2-9-15,3-1 4 16,2 0-6-16,0-4 2 16,9-1 5-16,-1-1-6 15,6-2 5-15,3 2 4 16,-1-1-10-16,9-1 2 16,2 2 8-16,-2-1-8 0,0 5-1 15,13 0 5-15,-13 4-4 16,5 1-2-16,-5 2-2 15,-1 0 1-15,1 1 1 16,-3 3 0-16,3 0 0 16,5 1 0-16,-8 2 0 15,3 2 0-15,-9 0 0 16,6-1 0-16,-5 2-1 16,-9-2 0-16,14 1 2 15,-11 0-1-15,-5 3 2 16,11-1 8-16,-9-2-4 15,6 2 7-15,-5-2 22 0,7 3-27 16,-2-1 1 0,-6 2-9-16,9 0 7 0,-3 0-6 15,-6 0-1-15,6 0 0 16,-2 0 1-16,-4 2 0 16,-2 2 6-16,8-1-6 15,-11 3 8-15,5-1-8 16,-2 4 1-16,-6-3 8 15,6 4-8-15,-6 0-2 16,-7 2 1-16,7 2-1 16,6 1 0-16,-11 0 0 15,5 2 0-15,-2 1 0 16,2 0 0-16,-2 3 0 0,-3-1 0 16,-3 2 0-1,0-2 2-15,-2 1-1 0,-4-1-1 16,4 2 0-16,-6 0 0 15,8-1 0-15,-2-1 0 16,-3-1 0-16,-3-3 0 16,0-3-4-16,0-2 4 15,-3-3 2-15,-5-5-1 16,0-2 0-16,0 2 0 16,0-3 0-16,0 0 2 15,0 0 3-15,0 0 0 16,0 0 1-16,0 0 2 15,0 0 0-15,0 0-3 16,0 0 1-16,0 0 1 16,0 0 1-16,0 0 1 0,0 0 9 15,0 0 9-15,0 0 7 16,0 0-1-16,0 0-8 16,0-7-3-16,0-6-17 15,3-2-6-15,5-2-1 16,0-2-11-16,1 1 11 15,4 0-13-15,-5 0 3 16,8 1 0-16,-2 0 4 16,-3 2 1-16,2 0 6 15,4 1 0-15,-1-3 0 16,8 1 0-16,0-3-1 16,9-1 0-16,5-1 0 0,2 1-5 15,-2 1 0 1,3 3 6-16,-9 1 0 0,9 2-2 15,0 0 2-15,-4 3 0 16,4-3-9-16,5 1 9 16,-5 1 0-16,5 2-1 15,-11 0 0-15,3 1 0 16,0 3-5-16,-3-1 5 16,-5 1-1-16,2 1 1 15,0-3 1-15,1 3 0 16,-3 0 1-16,8 0-2 15,-6 1 1-15,-5 2 0 16,-5 1 0-16,10 0-2 0,-7 0 1 16,4 0-5-1,-2 0 5-15,3 0 1 0,3 3-6 16,-4 4 5-16,4-1 1 16,-9 3-6-16,6-2 5 15,-6 2 1-15,1-1 0 16,-6 2 0-16,2-2 0 15,4 1 0-15,-9-1 0 16,0 1-2-16,6 0 2 16,-6 0 0-16,0 3-1 15,1-1-1-15,-1 1-5 16,0 4-1-16,6 0 8 16,-6 0 0-16,3 3 1 15,2 0-2-15,-4-1 1 16,4 3 0-16,-4-1 1 0,2 2-1 15,-3 0 0-15,-3 0 1 16,4 3 5-16,4-4-6 16,-5 2 0-16,-5 0-1 15,3-2 1-15,-3 1 0 16,2-3 0-16,-5-3 1 16,0-1-2-16,0-4 1 15,-8-4 0-15,0-1 1 16,9-4-1-16,-9 0 1 15,0-2 0-15,0 0 0 16,0 0 11-16,0 0-6 16,0 0 3-16,0 0 6 15,0-2-5-15,8-9 0 0,-8-6-9 16,8 0 0-16,0-5-1 16,0-1 0-16,0-2 0 15,6-2 0-15,-6-2-1 16,3 2-8-16,2 0 9 15,-2 1-2-15,-3 0 1 16,6 1-1-16,10 1 1 16,-8 2-9-16,9-1 6 15,-4 1 4-15,4 1 1 16,4 4-1-16,-2-3-2 16,6 2 1-16,-3-1-5 15,8 1 6-15,-3 1 0 0,-5 4 0 16,2 2 0-16,-8 4-2 15,1 1 2-15,-4 2-7 16,-2 1 7-16,3 3-1 16,-6 0-4-16,6 0 3 15,2 0 1-15,1 0-1 16,2 0-5-16,2 0 6 16,1 2 2-16,-3 1-2 15,3 1 2-15,-6 2-2 16,6-1 1-16,-11 3-1 15,3 1-1-15,-3-1 2 16,2 5 0-16,9-1-1 16,-11 1 1-16,5 0 0 15,1 1-1-15,-4-1 2 16,4 0-2-16,-4-1 1 0,-4-3 0 16,-1 2 0-16,-5 0-1 15,5 0 1-15,-3 2 0 16,4 3-9-16,-1-3 9 15,0 4 0-15,6-2 1 16,-6 2-2-16,0 1 2 16,0 0 6-16,1 3-7 15,-1-1 0-15,0 1-4 16,-2-1 4-16,2 3 1 16,-5 2 1-16,5 1-2 15,-8 3 0-15,6-1 0 16,-6-2-1-16,0-2 1 15,0-2 0-15,-3-5 1 0,-2-4-1 16,3-4 1-16,-6-5-1 16,2-2 1-16,-2-2 5 15,0 0 3-15,0 0-2 16,0 0 2-16,0 0 2 16,0 0-5-16,0 0 2 15,0-5 4-15,8-8-11 16,0-3-1-16,1-5 0 15,4-2 0-15,-5-5 0 16,8 0-1-16,1-3-5 16,4-3-2-16,-2 3 2 15,3-2 4-15,2 5-4 16,1-2 6-16,-1 5 0 16,0 1 5-16,6 0-5 0,3 2-1 15,-1-3 1-15,9 3-1 16,-1 3 1-16,6-2 0 15,0 0 5-15,3 2-5 16,0 0 0-16,-3 2-7 16,2-1 6-16,-7 3 1 15,5 2 0-15,-5 2-1 16,-1 2 1-16,6 1 0 16,-8 1 0-16,3 1-1 15,-1 1 0-15,-7 1 1 16,5 1-1-16,-3-2 0 15,3 4 1-15,0-1-1 16,-3 0 1-16,3 2 0 0,-6 0 0 16,6 0 1-16,-6 0-1 15,1 0-1-15,-1 0 1 16,-2 5-1-16,3 1 0 16,-9 1 1-16,14 3-1 15,-11-1 0-15,5 0 0 16,4 1-1-16,-9 3 1 15,5-1-1-15,-2-1-17 16,0 3 1-16,-3-1 8 16,2 0 4-16,-4 0-15 15,-9-1-1-15,8 1 15 16,1 2-2-16,-9 0 8 16,6 1 1-16,-3 1 0 15,2 3 0-15,4 0-1 0,-1 6 1 16,0 0 1-16,1 2-1 15,-4 2 9-15,4-3-2 16,-4 0-6-16,-4-1 32 16,1-3-22-16,-4-3-3 15,-3-5-1-15,-3-2 4 16,-3-4-1-16,3-3-1 16,-8-4 0-16,0-2-2 15,0 0-7-15,0 0-11 16,-8 0-57-16,-8-7-133 15,-8-3-612-15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7:57.8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9FF9DC-B503-4DA0-9E72-F3B776F7255D}" emma:medium="tactile" emma:mode="ink">
          <msink:context xmlns:msink="http://schemas.microsoft.com/ink/2010/main" type="inkDrawing" rotatedBoundingBox="25585,2565 28940,2732 28927,2983 25572,2816" semanticType="underline" shapeName="Other">
            <msink:sourceLink direction="with" ref="{5C88FB5C-6BA4-47F2-A3D1-D4F7DD9DE5F9}"/>
            <msink:sourceLink direction="with" ref="{B0C77002-AFBE-46E8-AEB5-22A2B7656307}"/>
            <msink:sourceLink direction="with" ref="{DF4EDDEB-C93C-4C0B-8B26-57CDE4FB7C89}"/>
          </msink:context>
        </emma:interpretation>
      </emma:emma>
    </inkml:annotationXML>
    <inkml:trace contextRef="#ctx0" brushRef="#br0">4656-7035 848 0,'0'0'163'0,"0"0"5"15,0 0-112-15,0 0 18 16,0 0-7-16,0 0-37 15,0 0-7-15,117 35 20 16,-31-5 15-16,44 10-13 16,41 12-2-16,21-2 42 15,16-6-35-15,-2-9-15 16,8-11 11-16,10-5 4 16,12-8 1-16,-4-9 11 15,-4-2 4-15,-6 0 12 16,-22-4-16-16,0-7 6 15,-35-6-17-15,-38 2 15 16,-45 1-17-16,-31 5 0 0,-27 0-20 16,-5 2-3-16,-11 4 11 15,1 0-13-15,-9 3-24 16,0 0-31-16,0 0-49 16,-19 0-101-16,-11 0-98 15,-3 0-320-15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3:37.7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19F4FA-BB1E-4082-988E-52C910BA8AD2}" emma:medium="tactile" emma:mode="ink">
          <msink:context xmlns:msink="http://schemas.microsoft.com/ink/2010/main" type="writingRegion" rotatedBoundingBox="29171,3346 32656,3292 32694,5760 29209,5814">
            <msink:destinationLink direction="with" ref="{D7135D8C-3753-402A-9D9D-EB5DA733FCC5}"/>
          </msink:context>
        </emma:interpretation>
      </emma:emma>
    </inkml:annotationXML>
    <inkml:traceGroup>
      <inkml:annotationXML>
        <emma:emma xmlns:emma="http://www.w3.org/2003/04/emma" version="1.0">
          <emma:interpretation id="{E3EDD29C-FAA2-402C-8A0A-2CE1F1CFE708}" emma:medium="tactile" emma:mode="ink">
            <msink:context xmlns:msink="http://schemas.microsoft.com/ink/2010/main" type="paragraph" rotatedBoundingBox="29171,3346 32656,3292 32672,4374 29188,4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5AD8E4-B20F-44D9-BEF8-AD09429C5657}" emma:medium="tactile" emma:mode="ink">
              <msink:context xmlns:msink="http://schemas.microsoft.com/ink/2010/main" type="line" rotatedBoundingBox="29171,3346 32656,3292 32672,4374 29188,4428"/>
            </emma:interpretation>
          </emma:emma>
        </inkml:annotationXML>
        <inkml:traceGroup>
          <inkml:annotationXML>
            <emma:emma xmlns:emma="http://www.w3.org/2003/04/emma" version="1.0">
              <emma:interpretation id="{14B1BF65-D218-4229-A377-D49FB0D8AD47}" emma:medium="tactile" emma:mode="ink">
                <msink:context xmlns:msink="http://schemas.microsoft.com/ink/2010/main" type="inkWord" rotatedBoundingBox="29171,3346 32656,3292 32672,4374 29188,4428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11505-6304 1147 0,'0'0'181'16,"0"0"148"-16,-56 132-211 16,10-66-5-16,-17 10 10 15,-7 4-53-15,-8 3-26 16,-4 4-26-16,4-2-9 15,13 0-8-15,16-8 0 16,19-6-1-16,30-9-1 16,14-17-6-16,48-4-5 15,44-10-6-15,34-3-44 16,7-9-55-16,-36-9-165 16,-30-6-797-16</inkml:trace>
          <inkml:trace contextRef="#ctx0" brushRef="#br0" timeOffset="-252.3423">11135-5505 894 0,'0'0'317'15,"0"0"-49"-15,0 0-24 16,119 57-48-16,-52-51-48 16,9-6-95-16,8 0-53 15,-11-9-16-15,-2-35-158 16,-23 2-212-16,-18-7-857 0</inkml:trace>
          <inkml:trace contextRef="#ctx0" brushRef="#br0" timeOffset="-441.371">11156-5767 897 0,'0'0'262'16,"0"0"-7"-16,0 0-49 0,0 0 70 15,0 0-75-15,0 0-74 16,36 0-24-16,34 0-26 16,6-2-36-16,13-5-27 15,8-3-14-15,-21 3-35 16,-8-1-91-16,-22 5-90 15,-25 3-125-15,-21 0-459 0</inkml:trace>
          <inkml:trace contextRef="#ctx0" brushRef="#br0" timeOffset="-9062.179">8250-5775 1026 0,'0'0'241'0,"0"0"1"15,0 0-92-15,0 0 38 16,0 0-55-16,0 0-55 15,0 0-24-15,0-16 5 16,0 8-3-16,0-3-13 16,3-3-10-16,18-5-11 15,9-3-22-15,11 2 0 16,7 1-7-16,9 8 5 0,6 6-4 16,-7 5 5-16,-7 5-11 15,-11 17 6-15,-14 8-1 16,-10 6 1-16,-14 11 5 15,-8 8 0-15,-30 8-7 16,-16 5 8-16,-3 1 0 16,-5-3 1-16,13-10 0 15,8-14 0-15,17-12-1 16,19-9 11-16,5-7 0 16,13-1 1-16,28-1 9 15,16-6 6-15,18-2-21 16,15-4-6-16,-1 0-88 15,22-14-112-15,-19-3-194 16,-33 0-922-16</inkml:trace>
          <inkml:trace contextRef="#ctx0" brushRef="#br0" timeOffset="-8467.51">9530-5927 857 0,'0'0'320'0,"0"0"-16"16,0 0-88-16,0 0-15 15,0 0-83-15,0 0-23 16,0 0-30-16,-16 0-28 16,-9 4-24-16,-12 2-12 0,-7 7 5 15,-7 3-6-15,8 3 0 16,5 1 0-16,13 1 15 16,17 2-15-16,8 2-5 15,8 4 4-15,25 9 1 16,13 2 1-16,2 3 1 15,1-1 8-15,-8 0-10 16,-11-1 0-16,-14-2 1 16,-16 2 4-16,0-4 4 15,-25-3 5-15,-12-4-1 16,-7-6-13-16,-2-11-10 16,6-5-55-16,10-8-63 0,30-8-106 15,0-8-83 1,22-5-521-16</inkml:trace>
          <inkml:trace contextRef="#ctx0" brushRef="#br0" timeOffset="-7709.4702">10339-5959 345 0,'0'0'167'0,"0"0"-48"16,0 0-15-16,0 0-5 15,0 0-22-15,0 0 5 16,0 0 31-16,0 0 16 0,0 0 14 15,0 0-22-15,0 0-5 16,0 0-14-16,0 0-30 16,0 0-24-16,0 0-13 15,0 0 2-15,0-3-5 16,0 3-7-16,0 0 0 16,0 0 6-16,-5 0 6 15,5 0-3-15,-3 0-4 16,3 0-10-16,-8 0-4 15,-6 0-14-15,-2 0 8 0,-8 0-10 16,-9 3-1 0,-5 11 1-16,3 4-9 0,-5 8 9 15,-4 10 5-15,1 6-4 16,2 10 9 0,6 13 6-16,8 9-3 0,6 3-5 15,12 1 2-15,9-7-10 16,14-16 1-16,27-14-1 15,13-15 20-15,11-13-1 16,13-13-4-16,1 0 7 16,-12-16 6-16,-13-6 31 15,-16-4 24-15,-27 0 21 16,-11 1-8-16,-32 1-60 16,-41 9-36-16,-47 15-56 15,1 15-68-15,-24 40-83 16,35-1-153-16,43-10-516 0</inkml:trace>
        </inkml:traceGroup>
      </inkml:traceGroup>
    </inkml:traceGroup>
    <inkml:traceGroup>
      <inkml:annotationXML>
        <emma:emma xmlns:emma="http://www.w3.org/2003/04/emma" version="1.0">
          <emma:interpretation id="{1A7F5156-52CB-4C00-9738-6C2615F2D599}" emma:medium="tactile" emma:mode="ink">
            <msink:context xmlns:msink="http://schemas.microsoft.com/ink/2010/main" type="paragraph" rotatedBoundingBox="29441,4989 31290,5042 31268,5796 29419,5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B5426F-EF31-4FE4-BA4B-00C831AD6671}" emma:medium="tactile" emma:mode="ink">
              <msink:context xmlns:msink="http://schemas.microsoft.com/ink/2010/main" type="line" rotatedBoundingBox="29441,4989 31290,5041 31268,5796 29419,5743"/>
            </emma:interpretation>
          </emma:emma>
        </inkml:annotationXML>
        <inkml:traceGroup>
          <inkml:annotationXML>
            <emma:emma xmlns:emma="http://www.w3.org/2003/04/emma" version="1.0">
              <emma:interpretation id="{F4A50E4B-491D-403D-B885-E17216A4A07C}" emma:medium="tactile" emma:mode="ink">
                <msink:context xmlns:msink="http://schemas.microsoft.com/ink/2010/main" type="inkWord" rotatedBoundingBox="29441,4989 31290,5041 31268,5796 29419,574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011.2511">8523-4416 456 0,'0'0'255'16,"0"0"-21"-16,0 0 9 16,0 0-8-16,0 0-49 15,0 0-36-15,0 0-9 16,-16-16-7-16,22 6-31 15,10 0-44-15,14-7-37 16,5 0-21-16,11 6 2 16,2 5-3-16,-7 6-1 15,-3 0-7-15,-16 21 6 16,-12 10-14-16,-10 14 15 16,0 10 1-16,-24 10 16 0,-14 7 6 15,3 2 15-15,2-8 9 16,12-8 25-16,7-15-2 15,14-11-23-15,8-13-26 16,36-8-8-16,21-9-12 16,13-2-50-16,9-9-109 15,35-34-74-15,-28 5-112 16,-15-1-529-16</inkml:trace>
          <inkml:trace contextRef="#ctx0" brushRef="#br0" timeOffset="-6704.327">9673-4512 1205 0,'0'0'296'0,"0"0"9"16,0 0-106-16,-121 5-49 15,83 11-84-15,5 0-32 16,9 4-24-16,16 1-7 15,8 3-3-15,3 2-13 16,29 5 6-16,3 4 7 16,0 4 10-16,-2 4-9 15,-12 0 0-15,-10 2 8 16,-11 2 5-16,-8-3-4 16,-19-3-9-16,-5-10-1 0,-6-12-14 15,5-17-32-15,17-17-69 16,8-18-165-16,8-6-476 0</inkml:trace>
          <inkml:trace contextRef="#ctx0" brushRef="#br0" timeOffset="-6268.1462">10361-4558 743 0,'0'0'282'0,"0"0"20"15,0 0-27-15,0 0-58 16,0 0-48-16,0 0-58 15,0 0-65-15,-76 3-9 16,33 5 1-16,-9 4-1 16,9 2-13-16,-3 7-14 15,8 4-4-15,14 5 0 16,8 1-5-16,16 4-1 0,0 2 0 16,24 4 6-1,16 3 16-15,4 7-8 0,-4 2 9 16,-13 0 10-16,-5 1-6 15,-19 0 14-15,-3-3 13 16,-16-8-29-16,-17-8-25 16,-8-7-6-16,-13-13-92 15,14-8-186-15,7-7-528 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3:57.0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135D8C-3753-402A-9D9D-EB5DA733FCC5}" emma:medium="tactile" emma:mode="ink">
          <msink:context xmlns:msink="http://schemas.microsoft.com/ink/2010/main" type="inkDrawing" rotatedBoundingBox="29368,3263 29815,6693 28999,6799 28551,3370" semanticType="verticalRange" shapeName="Other">
            <msink:sourceLink direction="with" ref="{A719F4FA-BB1E-4082-988E-52C910BA8AD2}"/>
            <msink:sourceLink direction="with" ref="{B0DDC211-5512-4712-8212-DFBEB625AB28}"/>
          </msink:context>
        </emma:interpretation>
      </emma:emma>
    </inkml:annotationXML>
    <inkml:trace contextRef="#ctx0" brushRef="#br0">629 0 477 0,'0'0'263'0,"0"0"-205"15,-116 84-14-15,43-34 24 16,-11 9 91-16,8 3 13 15,6 0-5-15,16-3-65 16,13-5-57-16,33-6-45 16,8-6 0-16,22-1-16 15,13 6 9-15,3 8 6 0,-6 22 1 16,-23 27 0 0,-18 29 1-16,-39 9 9 0,-23-5 19 15,15-29-3-15,18-30 8 16,21-24-4-16,17-15-21 15,0 0-9-15,30-1-27 16,11 0-2-16,7-2 24 16,7 5 4-16,-12 6 0 15,-5 14 1-15,-14 9 6 16,-8 12 17-16,-8 16 1 16,-2-7 2-16,2-1-7 15,3-2-13-15,13-15-5 16,11 6-1-16,6-5-24 15,2-2 5-15,3 16 8 0,3 20 10 16,-19 17 1-16,2-6 0 16,-18-26 1-16,-12-23 0 15,4-25-1-15,2 3 0 16,19 6-26-16,3-8-193 16,0-22-380-16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3:55.6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CA27FA-94F1-4EDE-ABFF-D14752A66684}" emma:medium="tactile" emma:mode="ink">
          <msink:context xmlns:msink="http://schemas.microsoft.com/ink/2010/main" type="inkDrawing" rotatedBoundingBox="29940,5748 34278,6657 33894,8488 29557,7579" hotPoints="33842,7707 31471,8054 29499,6694 31869,6346" semanticType="enclosure" shapeName="Ellipse">
            <msink:sourceLink direction="with" ref="{B0DDC211-5512-4712-8212-DFBEB625AB28}"/>
          </msink:context>
        </emma:interpretation>
      </emma:emma>
    </inkml:annotationXML>
    <inkml:trace contextRef="#ctx0" brushRef="#br0">2830 310 722 0,'0'0'126'0,"0"0"-32"16,-116-22 59-16,54 0 3 16,2-1-20-16,-10-5-44 15,-1-3-24-15,-2-5-8 16,-11 4-11-16,0 0-21 16,-26 1-9-16,-26 5-10 0,-29 9-8 15,-8 10 6-15,13 7-7 16,11 0-1-16,28 21 1 15,4 2 0-15,20 1 1 16,16 2-1-16,18-4-1 16,7 6-1-16,-15 5 2 15,-7 8-9-15,-9 7 1 16,6 0-11-16,3 2-2 16,7-1 12-16,12 1 2 15,-4 2-9-15,9 2 3 16,8 1 13-16,6 1 0 15,13-1 0-15,5 1 0 16,22-1 0-16,0 0 0 0,16 2-1 16,22 3 1-16,14-3-1 15,18 2 1-15,25 13-1 16,29 13-2-16,22 13 1 16,6 0-14-16,-3-11-30 15,-22-16-7-15,-8-15-25 16,0-8 7-16,8-5 4 15,0-8 51-15,0-7 9 16,14-6 7-16,5-4 0 16,14-3 9-16,5-3 1 15,0-2-1-15,-5-3 36 16,-3-1 45-16,-11-3-39 16,3-3-12-16,-6 0-19 0,1-1-12 15,-4-14-1 1,4-6 0-16,-9-4-4 0,-5-2-2 15,-6-7 14-15,-26 3 27 16,-20-1 12-16,-24 2 6 16,-10-3 44-16,2-9 24 15,2-14-12-15,-2-14 15 16,-5-20-26-16,-36-29-46 16,-29-38-44-16,-63-14-15 15,-45 7-9-15,-33 21-21 16,-6 44-10-16,-13 35-31 15,-13 37-45-15,45 19-145 0,25 8-373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3:51.6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DDC211-5512-4712-8212-DFBEB625AB28}" emma:medium="tactile" emma:mode="ink">
          <msink:context xmlns:msink="http://schemas.microsoft.com/ink/2010/main" type="writingRegion" rotatedBoundingBox="30410,6523 33711,6811 33641,7615 30340,7327">
            <msink:destinationLink direction="with" ref="{D7135D8C-3753-402A-9D9D-EB5DA733FCC5}"/>
            <msink:destinationLink direction="with" ref="{94CA27FA-94F1-4EDE-ABFF-D14752A66684}"/>
          </msink:context>
        </emma:interpretation>
      </emma:emma>
    </inkml:annotationXML>
    <inkml:traceGroup>
      <inkml:annotationXML>
        <emma:emma xmlns:emma="http://www.w3.org/2003/04/emma" version="1.0">
          <emma:interpretation id="{C9CD9795-0B3C-4D4D-8CFD-005D954767A3}" emma:medium="tactile" emma:mode="ink">
            <msink:context xmlns:msink="http://schemas.microsoft.com/ink/2010/main" type="paragraph" rotatedBoundingBox="30410,6523 33711,6811 33641,7615 30340,7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0E2994-9BEF-4F78-85B7-A5C5D914E0E6}" emma:medium="tactile" emma:mode="ink">
              <msink:context xmlns:msink="http://schemas.microsoft.com/ink/2010/main" type="line" rotatedBoundingBox="30410,6523 33711,6811 33641,7614 30340,7327"/>
            </emma:interpretation>
          </emma:emma>
        </inkml:annotationXML>
        <inkml:traceGroup>
          <inkml:annotationXML>
            <emma:emma xmlns:emma="http://www.w3.org/2003/04/emma" version="1.0">
              <emma:interpretation id="{68FB3185-E26E-4398-AC9A-BFF6FC6734EF}" emma:medium="tactile" emma:mode="ink">
                <msink:context xmlns:msink="http://schemas.microsoft.com/ink/2010/main" type="inkWord" rotatedBoundingBox="30410,6523 33711,6811 33641,7614 30340,73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9443-2635 613 0,'0'0'519'16,"0"0"-349"-16,0 0 98 15,0 0-45-15,0 0 9 16,6-8-65-16,5-19-20 16,10-12-73-16,9-12-21 15,-3-7-20-15,-3 3-15 16,-7 7-5-16,-1 14-7 16,-8 14 5-16,-3 16-11 15,-2 6-17-15,3 48-27 0,2 48 27 16,-8 37 17-16,5-1 0 15,-5-30 0-15,0-43 0 16,0-33 0-16,0-4-18 16,0-7-104-16,8-17-136 15,8-13-254-15,1-18-518 0</inkml:trace>
          <inkml:trace contextRef="#ctx0" brushRef="#br0" timeOffset="283.8606">9920-2517 1239 0,'0'0'322'15,"0"0"41"1,0 0-99-16,0 0-114 0,62-124-106 16,-38 56-32-16,1 0-4 15,-4 5-1-15,-10 15-7 16,-3 16 0-16,-2 23-1 15,-6 9-25-15,0 41-16 16,0 48 29-16,-14 36 13 16,6-1 1-16,0-22 0 15,5-37 0-15,3-32-1 16,0-4-28-16,3-5-110 16,29-22-110-16,-2-2-263 15,0-22-554-15</inkml:trace>
          <inkml:trace contextRef="#ctx0" brushRef="#br0" timeOffset="569.1398">10420-2544 1393 0,'0'0'330'0,"0"0"-71"15,0 0-127-15,79-139-40 16,-47 74-58-16,1-2-20 15,-9 6-8-15,-2 12-5 16,-14 14 6-16,0 18-5 16,-8 17-2-16,0 4-31 15,0 51-6-15,-3 39 34 0,-10 38 3 16,5-5 1-16,0-23 6 16,8-39-1-16,0-30-6 15,0-2-5-15,8-5-80 16,30-25-94-16,-11-3-111 15,5-16-597-15</inkml:trace>
          <inkml:trace contextRef="#ctx0" brushRef="#br0" timeOffset="839.0755">10951-2527 745 0,'0'0'610'0,"0"0"-328"0,0 0 22 15,0 0-74-15,0 0-131 16,86-139-56-16,-53 80-15 16,-9-1-7-16,-2 12-8 15,-6 13-7-15,-13 18-6 16,2 17-12-16,-5 12-34 16,0 46 7-16,-8 42 33 15,-6 2 6-15,-2-3 8 16,8-14-3-16,0-26-5 15,8 2-68-15,0 5-98 16,5-20-115-16,6-20-438 0</inkml:trace>
          <inkml:trace contextRef="#ctx0" brushRef="#br0" timeOffset="1336.0354">11603-2356 1174 0,'0'0'365'15,"0"0"-115"-15,0 0 25 16,0 0-32-16,0 0-149 15,62-123-66-15,-29 63-19 16,-4-1 8-16,-4 8-8 16,-9 12-7-16,-8 15 8 15,-5 15-10-15,-3 11-18 16,0 31-33-16,-3 51 22 0,-13 9 23 16,0-1 6-16,2-4 6 15,3-30-5-15,3 3-1 16,0-5-7-16,8-16-73 15,0-22-103-15,16-15-110 16,3-1-390-16</inkml:trace>
          <inkml:trace contextRef="#ctx0" brushRef="#br0" timeOffset="1613.4015">11984-2332 1177 0,'0'0'348'0,"0"0"26"0,0 0-129 16,0 0-98 0,63-134-74-16,-34 63-40 0,-4-3 1 15,-6 6 3-15,-3 9-21 16,-8 17-15-16,-3 17-1 16,-2 20-8-16,-3 5-25 15,0 40-23-15,-19 41 45 16,-2 5 10-16,4 3 1 15,1-9-9-15,8-19-19 16,-3 4-55-16,6 2-82 16,5-12-119-16,0-18-348 15,8-19-503-15</inkml:trace>
          <inkml:trace contextRef="#ctx0" brushRef="#br0" timeOffset="1913.3658">12244-2197 684 0,'0'0'770'0,"0"0"-497"15,0 0 19-15,0 0-166 16,0 0-50-16,95-144-56 16,-63 81-1-16,1-3-13 15,-9-3-5-15,-2 8 5 16,-6 15-5-16,-8 18-1 15,-5 15 0-15,-3 13-10 16,0 2-12-16,0 42-14 0,0 10 20 16,-3 19-6-1,-10 7-31-15,2-6-19 0,3 4-19 16,0-13-1-16,8-14-46 16,0-21-151-16,10-15-261 15,7-15-258-15</inkml:trace>
          <inkml:trace contextRef="#ctx0" brushRef="#br0" timeOffset="2163.0357">12612-2282 121 0,'0'0'866'0,"0"0"-582"16,0 0 3-16,0 0-37 16,46-136-56-16,-30 88-60 0,-7-6-50 15,4 6-22-15,-5 7-21 16,-5 12-5-16,2 14-11 15,-2 15-22-15,-3 0-3 16,0 46-29-16,0 11 18 16,0 17 11-16,0 11 6 15,0-11 2-15,-8 7-8 16,8-10-8-16,0-11-55 16,0-3-109-16,0-18-205 15,5-15-987-15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8:41.0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64B014-D0E8-4F71-86B5-73A01418B4CA}" emma:medium="tactile" emma:mode="ink">
          <msink:context xmlns:msink="http://schemas.microsoft.com/ink/2010/main" type="writingRegion" rotatedBoundingBox="13494,1700 28879,1126 28947,2942 13562,3516"/>
        </emma:interpretation>
      </emma:emma>
    </inkml:annotationXML>
    <inkml:traceGroup>
      <inkml:annotationXML>
        <emma:emma xmlns:emma="http://www.w3.org/2003/04/emma" version="1.0">
          <emma:interpretation id="{E22EE869-5D42-43DB-AE3F-A25C19164EC4}" emma:medium="tactile" emma:mode="ink">
            <msink:context xmlns:msink="http://schemas.microsoft.com/ink/2010/main" type="paragraph" rotatedBoundingBox="13494,1700 28879,1126 28947,2942 13562,3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C348A5-CDC9-4073-A3A9-879E55DFA996}" emma:medium="tactile" emma:mode="ink">
              <msink:context xmlns:msink="http://schemas.microsoft.com/ink/2010/main" type="line" rotatedBoundingBox="13494,1700 28879,1126 28947,2942 13562,3516"/>
            </emma:interpretation>
          </emma:emma>
        </inkml:annotationXML>
        <inkml:traceGroup>
          <inkml:annotationXML>
            <emma:emma xmlns:emma="http://www.w3.org/2003/04/emma" version="1.0">
              <emma:interpretation id="{16CF8AC9-1D42-4503-AD3E-A4269E182085}" emma:medium="tactile" emma:mode="ink">
                <msink:context xmlns:msink="http://schemas.microsoft.com/ink/2010/main" type="inkWord" rotatedBoundingBox="18135,2591 18887,2563 18904,3014 18152,3042"/>
              </emma:interpretation>
            </emma:emma>
          </inkml:annotationXML>
          <inkml:trace contextRef="#ctx0" brushRef="#br0">-2785-7009 844 0,'0'0'183'0,"0"0"-89"0,0 0-75 16,0 0 27-16,0 0 34 16,5 98-5-16,6-52-37 15,-3 0-2-15,0 1 24 16,6-7 5-16,-11-5-24 16,2-6-12-16,-2-8-4 15,2-6-9-15,-5-8 0 16,0-4 4-16,0-3 18 15,0 0 43-15,0 0 17 16,0-7 15-16,-13-13-58 16,-4-8-42-16,1-7-12 0,5-6-1 15,6 1-9 1,5 0 9-16,8 2 0 0,22 5 0 16,10 7 0-16,1 6-1 15,-1 7-7-15,-2 10 7 16,-5 3 1-16,-12 0-6 15,-10 7 0-15,-11 13-27 16,0 8-4-16,-24 5 12 16,-9 0 6-16,1 1 7 15,0-7 11-15,7-6 0 16,12-8-1-16,13-4-27 16,0 0-6-16,29 0 35 15,7 2 0-15,1 0 16 16,1 2-9-16,-11 1 3 15,-10-2-8-15,-12 5-1 0,-5 0-1 16,-13 4-1-16,-12-4-27 16,-2-5-66-16,-24-12-34 15,16-8-132-15,2-10-406 16</inkml:trace>
          <inkml:trace contextRef="#ctx0" brushRef="#br0" timeOffset="474.7284">-2312-6753 548 0,'0'0'117'16,"0"0"100"-16,0 0-19 0,11 101-11 16,11-74-54-16,-3-5-10 15,11-7-24-15,-6-8 49 16,6-7-9-16,2 0-12 16,-5-13-26-16,-5-10-46 15,-1-5-17-15,-10-4-17 16,-5-3-21-16,-6 4-44 15,0 3-65-15,0 6-51 16,2 11-76-16,7 8-159 16,4 3-319-16</inkml:trace>
        </inkml:traceGroup>
        <inkml:traceGroup>
          <inkml:annotationXML>
            <emma:emma xmlns:emma="http://www.w3.org/2003/04/emma" version="1.0">
              <emma:interpretation id="{6D018CB9-AEA8-4E0B-9A7F-67791ACF3E51}" emma:medium="tactile" emma:mode="ink">
                <msink:context xmlns:msink="http://schemas.microsoft.com/ink/2010/main" type="inkWord" rotatedBoundingBox="18938,2457 23290,2295 23321,3130 18969,3292"/>
              </emma:interpretation>
            </emma:emma>
          </inkml:annotationXML>
          <inkml:trace contextRef="#ctx0" brushRef="#br0" timeOffset="668.7415">-1903-6753 431 0,'0'0'189'0,"0"0"10"0,0 0 47 16,0 0-35-16,0 0-98 15,0 0-49-15,0 0-30 16,-16 102-4-16,16-80 1 16,8-3-2-16,0-1-5 15,-8-3-12-15,0 0 0 16,0-2 7-16,0-4-19 16,-16-3-2-16,-1-6-68 15,-1 0-97-15,4-3-245 0</inkml:trace>
          <inkml:trace contextRef="#ctx0" brushRef="#br0" timeOffset="1312.6503">-1302-6702 532 0,'0'0'574'0,"0"0"-319"16,0 0-132-16,0 0-27 15,0 0-36-15,-109 20-34 16,82 2-16-16,3 6 0 15,2 5-4-15,6 1 0 16,16-2-6-16,0-6 2 16,8-7-2-16,22-9 8 0,-6-10 0 15,9 0 24-15,-9-27 0 16,6-10-18-16,-6-9-8 16,-13-6-6-16,-3-5-10 15,-8-6-16-15,0-3 7 16,0-1-5-16,-11 6 0 15,3 15 24-15,0 19 24 16,3 21 25-16,5 6-49 16,0 35-13-16,5 19 13 15,6 14 11-15,5 7-1 16,1-1 2-16,4-9 5 16,4-11-4-16,-1-14-4 15,6-9-3-15,2-15-6 0,17-16-54 16,-9-8-104-16,-2-16-396 15</inkml:trace>
          <inkml:trace contextRef="#ctx0" brushRef="#br0" timeOffset="1600.8317">-1007-7092 567 0,'0'0'840'0,"0"0"-356"16,0 0-285-16,0 0-94 15,0 0-71-15,0 0-34 16,0 0-77-16,56-89-141 16,-34 89-551-16</inkml:trace>
          <inkml:trace contextRef="#ctx0" brushRef="#br0" timeOffset="1450.5258">-961-6664 687 0,'0'0'306'16,"0"0"-48"-16,0 0-122 15,8 117-48-15,0-91-37 16,3-8-30-16,13-16-21 15,-10-2-138-15,7 0-263 0</inkml:trace>
          <inkml:trace contextRef="#ctx0" brushRef="#br0" timeOffset="1920.9702">-620-6638 575 0,'0'0'130'16,"0"0"94"-16,0 0-16 16,0 0-62-16,0 0-18 15,0 0-33-15,0 0 7 16,19 82 45-16,-19-82 9 15,0-12-9-15,0-8-89 16,-3-4-26-16,3-4-4 16,0 1 16-16,11 1 20 15,18 2-36-15,4 4-27 0,16-2-1 16,7 9 0 0,4 1-8-16,-9 5-58 0,17 7-108 15,-19 0-116-15,-9 0-410 0</inkml:trace>
          <inkml:trace contextRef="#ctx0" brushRef="#br0" timeOffset="2057.6037">-68-6642 770 0,'0'0'693'16,"0"0"-167"-16,0 0-400 15,0 0-126-15,0 0-1 16,0 0-194-16,0 0-609 0</inkml:trace>
          <inkml:trace contextRef="#ctx0" brushRef="#br0" timeOffset="4662.6301">384-6776 881 0,'0'0'120'16,"0"0"-88"-16,0 0 10 15,0 0 74-15,24 124-6 16,-2-79-33-16,-14 0-3 16,8-10-18-16,-8-9-9 15,0-11-5-15,-2-10-13 0,-4-5 78 16,-2-3 42-16,6-27-28 16,-6-12-78-16,0-12-32 15,0-7-5-15,0 2-4 16,0 5-2-16,0 12 1 15,0 16 0-15,0 20-1 16,8 6-25-16,8 23-13 16,8 19 23-16,1 5 14 15,15 0 1-15,-2-6 0 16,-5-11 0-16,-1-6 1 16,1-14 5-16,-4-10 5 15,-2 0 29-15,1-20-14 16,-4-6-5-16,-5-1-4 15,-6 3 14-15,-5 9 19 16,1 6 5-16,-7 9-55 0,4 0 0 16,2 13-10-16,0 11 9 15,14 2 1-15,-6 1-1 16,3-3-36-16,5-4-35 16,9-12-71-16,5-7-107 15,-6-1-304-15</inkml:trace>
          <inkml:trace contextRef="#ctx0" brushRef="#br0" timeOffset="5406.8342">1120-6575 606 0,'0'0'195'0,"0"0"174"15,0 0-109-15,0 0-55 16,130-44-69-16,-101 18-54 16,1 0-7-16,-14 0-11 15,-13 0-4-15,-3 4-22 16,-11 1-17-16,-19 5-8 15,-7 7-13-15,1 9-1 0,4 0-9 16,2 20 1-16,14 10 8 16,2 7-11-16,14 2 6 15,0-3 5-15,17-2-14 16,18-7-16-16,5-5-20 16,9-9-22-16,-3-7-27 15,3-6-19-15,-14 0-15 16,8-16-54-16,-16-9 6 15,-2-2 10-15,-9-1 104 16,-3 6 68-16,-4 7 146 16,-1 7 81-16,-3 8-70 15,-2 0-90-15,5 8-43 16,5 16 11-16,4 8-1 16,2 0-2-16,5 3-15 15,-2-3-8-15,10-8 1 0,-8-5 12 16,1-10 6-16,-4-7 13 15,-4-2 35-15,4-10-28 16,-4-11-24-16,-1-5-5 16,0 4-13-16,-5 3-5 15,2 8-1-15,-2 7 0 16,3 4-14-16,7 5-2 16,4 14 2-16,-1 3 3 15,3 1 0-15,3-5 11 16,2-5 1-16,-2-8 0 15,3-5 9-15,-9-2 2 16,8-18-5-16,-7-4-6 16,-1-1 0-16,1 0 0 0,-12 7 0 15,11 7-1-15,-2 3-1 16,-6 8-69-16,11 2-102 16,-2 13-135-16,2 1-246 15</inkml:trace>
        </inkml:traceGroup>
        <inkml:traceGroup>
          <inkml:annotationXML>
            <emma:emma xmlns:emma="http://www.w3.org/2003/04/emma" version="1.0">
              <emma:interpretation id="{B8F7DFF1-B417-4271-A983-47C6741C307D}" emma:medium="tactile" emma:mode="ink">
                <msink:context xmlns:msink="http://schemas.microsoft.com/ink/2010/main" type="inkWord" rotatedBoundingBox="23405,1862 25883,1769 25930,3054 23453,31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511.5569">2524-6468 150 0,'0'0'813'16,"0"0"-289"-16,0 0-254 15,0 0-116-15,0 0-154 16,0 0-51-16,0 0-575 0</inkml:trace>
          <inkml:trace contextRef="#ctx0" brushRef="#br0" timeOffset="6682.1814">3217-6717 476 0,'0'0'352'16,"0"0"-135"-16,0 0-51 15,0 0 11-15,0 0 4 0,0 0-55 16,0 0-18-1,8 0-12-15,0-2-25 0,8-8-36 16,6-2-8-16,5-3 12 16,19-5 12-16,3-5-8 15,13-4-9-15,11-6-11 16,11-4-3-16,-3-3-10 16,14-3 0-16,-1 1-8 15,-4 1 5-15,-4 1-1 16,-7 3 6-16,-14 2-11 15,-16 8-1-15,-12 5 2 16,-20 10 14-16,-4 2 23 16,-10 6 5-16,-3 5-11 0,-3-2-4 15,-24 2-17 1,-8 1-12-16,-11 0-20 0,-8 0 12 16,2 1 1-16,6 11-5 15,14-5 11-15,16 0 0 16,10-3-16-16,6-4 16 15,0 2-20-15,14 2-4 16,5-2 19-16,2 7 6 16,-4-4 0-16,-9 3 0 15,-8-1-6-15,0 2 1 16,-16 6 5-16,-6 2 2 16,-11-1-2-16,1-1-34 15,5-1-68-15,13 8-88 16,9-4-154-16,5 2-526 0</inkml:trace>
          <inkml:trace contextRef="#ctx0" brushRef="#br1" timeOffset="-45855.3464">4954-7830 1232 0,'0'0'140'0,"0"0"-18"15,0 0-71-15,0 0 18 16,0 0-26-16,-116 21-8 16,67-4-3-16,8 1 9 0,1 3 7 15,2-1-14 1,14 4-34-16,10 2-6 0,14 5-3 16,0 8 9-16,30 6 8 15,19 10 18-15,5-2 15 16,-8 0-6-16,-6-2-17 15,-15-3-6-15,-15-3 13 16,-10 0 5-16,-16-1-5 16,-19-2-15-16,-11-10-10 15,0-12-27-15,3-15-37 16,-11-31-88-16,16-21-141 16,19-4-747-16</inkml:trace>
        </inkml:traceGroup>
        <inkml:traceGroup>
          <inkml:annotationXML>
            <emma:emma xmlns:emma="http://www.w3.org/2003/04/emma" version="1.0">
              <emma:interpretation id="{5C88FB5C-6BA4-47F2-A3D1-D4F7DD9DE5F9}" emma:medium="tactile" emma:mode="ink">
                <msink:context xmlns:msink="http://schemas.microsoft.com/ink/2010/main" type="inkWord" rotatedBoundingBox="26368,1852 27283,1818 27306,2434 26391,2468">
                  <msink:destinationLink direction="with" ref="{AB9FF9DC-B503-4DA0-9E72-F3B776F7255D}"/>
                </msink:context>
              </emma:interpretation>
            </emma:emma>
          </inkml:annotationXML>
          <inkml:trace contextRef="#ctx0" brushRef="#br1" timeOffset="-45555.4902">5449-7495 1295 0,'0'0'176'0,"0"0"26"16,0 0-112-16,25-128 40 15,-17 97-34-15,0 7-20 16,0 9-7-16,-8 12-22 16,5 3-47-16,-2 13-19 15,3 24-21-15,-6 16 40 0,0 13 0 16,0 9 10-16,0-5-9 16,0-4 6-16,0-10-7 15,0-10-18-15,0-13-79 16,24-24-109-16,-2-9-160 15,2-2-494-15</inkml:trace>
          <inkml:trace contextRef="#ctx0" brushRef="#br1" timeOffset="-45113.3773">5980-7667 199 0,'0'0'671'0,"0"0"-392"16,0 0-44-16,0 0-59 16,0 0-60-16,0 0-22 15,97-99-7-15,-67 93-43 16,0 6-14-16,-6 0-19 16,-5 19-11-16,-6 14 0 0,-13 13-1 15,0 8 1-15,-13 11 0 16,-20 1 5-16,1 2-4 15,0-5 3-15,15-9-4 16,4-12-1-16,13-9 1 16,8-7 0-16,24-6-22 15,20-7-15-15,32-9-87 16,-6-4-121-16,-8 0-434 0</inkml:trace>
        </inkml:traceGroup>
        <inkml:traceGroup>
          <inkml:annotationXML>
            <emma:emma xmlns:emma="http://www.w3.org/2003/04/emma" version="1.0">
              <emma:interpretation id="{B0C77002-AFBE-46E8-AEB5-22A2B7656307}" emma:medium="tactile" emma:mode="ink">
                <msink:context xmlns:msink="http://schemas.microsoft.com/ink/2010/main" type="inkWord" rotatedBoundingBox="13494,1700 28218,1150 28264,2391 13540,2941">
                  <msink:destinationLink direction="with" ref="{AB9FF9DC-B503-4DA0-9E72-F3B776F7255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44721.6353">6678-7646 660 0,'0'0'540'0,"0"0"-511"15,0 0 9-15,27 101 74 16,-5-53-2-16,7 4-32 15,-4 3-27-15,-6-1-1 16,-3-5 2-16,-8-9-15 16,0-11-12-16,-2-10 1 15,-6-10 0-15,0-9 55 16,0 0 71-16,0-8 35 0,0-15-53 16,0-13-91-1,13-2-20-15,3-6 15 0,9-1-15 16,10 5-11-16,11 2-10 15,8 5-2-15,-3 7 0 16,3 4-1-16,-5 7-10 16,-3 4-12-16,-5 5-46 15,-11 3-40-15,-12 3-55 16,-12 0-77-16,-6 2-134 16,-16 8-273-16,-17-2 15 0</inkml:trace>
          <inkml:trace contextRef="#ctx0" brushRef="#br1" timeOffset="-44600.3758">6973-7286 692 0,'0'0'324'0,"0"0"-68"15,0 0-59-15,105 57-62 16,-26-48-130-16,-12-1-5 16,-10-7-510-16</inkml:trace>
          <inkml:trace contextRef="#ctx0" brushRef="#br1" timeOffset="115403.2011">-7423-7900 713 0,'0'0'208'0,"0"0"-114"16,0 0 2-16,0 99 40 16,0-49-12-16,0 5-9 15,0 2-39-15,0-6-8 16,8-9-37-16,8-13-12 16,-2-11-8-16,2-10 13 0,3-6 11 15,2-2 6-15,-4 0 7 16,-1-4-20-1,-3 0-11-15,-2 4-8 0,3 4-8 16,2 22 5-16,3 12 13 16,-3 9-1-16,-2 6-5 15,2 3-4-15,-8-3-9 16,8-5-48-16,6-12-106 16,-6-16-168-16,0-14-512 0</inkml:trace>
          <inkml:trace contextRef="#ctx0" brushRef="#br1" timeOffset="115540.8322">-6893-7227 1315 0,'0'0'276'16,"0"0"-55"-16,0 0-131 16,0 0-90-16,0 0-69 15,0 0-554-15</inkml:trace>
        </inkml:traceGroup>
        <inkml:traceGroup>
          <inkml:annotationXML>
            <emma:emma xmlns:emma="http://www.w3.org/2003/04/emma" version="1.0">
              <emma:interpretation id="{DF4EDDEB-C93C-4C0B-8B26-57CDE4FB7C89}" emma:medium="tactile" emma:mode="ink">
                <msink:context xmlns:msink="http://schemas.microsoft.com/ink/2010/main" type="inkWord" rotatedBoundingBox="28927,2796 28941,2795 28942,2810 28927,2811">
                  <msink:destinationLink direction="with" ref="{AB9FF9DC-B503-4DA0-9E72-F3B776F7255D}"/>
                </msink:context>
              </emma:interpretation>
            </emma:emma>
          </inkml:annotationXML>
          <inkml:trace contextRef="#ctx0" brushRef="#br1" timeOffset="-44442.8006">7998-6804 1397 0,'0'0'0'16,"0"0"-284"-16,0 0-433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4:07.72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-11-2 644 0,'0'0'205'0,"0"0"112"0,0 0-84 15,0 0-25-15,0 0-45 16,0 0-33-16,0 0-37 16,-8 0-28-16,8 0-7 15,0 0-16-15,0 0-3 16,0 0-5-16,0 0-21 15,0 0-13-15,8 0 0 16,14 3-16-16,18 1 16 16,23 4 6-16,31 1-5 15,44 2 7-15,44-4 0 16,10-1 0-16,-6-3 8 16,-23-3-15-16,-36 0 36 15,-19 0 21-15,-35 0-12 0,-19 0-3 16,-13 0 15-16,-3-2-14 15,-6-1-5-15,-7-1-11 16,-9 0 5-16,-8 1-19 16,-8 1 1-16,0 2-15 15,0-2-31-15,0 2-35 16,0-2-78-16,-32 2-137 16,7 0-115-16,1 0-392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4:06.6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CF4E25-F851-4AFF-A287-B7D98ED78A4D}" emma:medium="tactile" emma:mode="ink">
          <msink:context xmlns:msink="http://schemas.microsoft.com/ink/2010/main" type="inkDrawing" rotatedBoundingBox="651,5112 1357,9437 1129,9474 423,5149" semanticType="verticalRange" shapeName="Other">
            <msink:sourceLink direction="with" ref="{BB17BE0C-3799-412A-B39F-FC2CF726847F}"/>
          </msink:context>
        </emma:interpretation>
      </emma:emma>
    </inkml:annotationXML>
    <inkml:trace contextRef="#ctx0" brushRef="#br0">144 0 719 0,'0'0'111'15,"0"0"22"-15,-65 116 16 16,41-60 42-16,-6 1-56 0,14-5-41 15,7-10-50 1,9-8-17-16,0-10-27 0,22 0 0 16,2 4 0-16,17 7 0 15,-3 15 6-15,-6 30-4 16,-15 43 11-16,-17 48 49 16,0 18-25-16,0-12-18 15,-8-46-9-15,2-57-7 16,6-31-2-16,0-15-1 15,14-2-16-15,2-4-26 16,14 0 1-16,-6-2 2 16,0 6 26-16,1 11 0 0,-9 30 13 15,0 30 2 1,-16 29 12-16,0 9-2 0,-8-21-11 16,0-31 9-1,8-29-8-15,0-13-2 0,8-5-31 16,14 0-46-16,2-1-64 15,3-8 28-15,3 5 81 16,-6 6 25-16,1 17 7 16,-9 11 24-16,0 23 1 15,-2 23 12-15,-6 21-21 16,0 0 13-16,8-24-22 16,-8-31 1-16,0-31-8 15,9-8 0-15,-1 8-2 16,0 6-11-16,0 14 12 15,-8 3 0-15,6 8 0 0,-14 20 0 16,0 18 1 0,0-9-1-16,0 13 1 0,0-37-73 15,0-33-219-15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09:07.7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3749B2-D8EF-4C1C-A967-F0F52E62E67A}" emma:medium="tactile" emma:mode="ink">
          <msink:context xmlns:msink="http://schemas.microsoft.com/ink/2010/main" type="writingRegion" rotatedBoundingBox="19150,4835 26334,4909 26297,8473 19113,8400"/>
        </emma:interpretation>
      </emma:emma>
    </inkml:annotationXML>
    <inkml:traceGroup>
      <inkml:annotationXML>
        <emma:emma xmlns:emma="http://www.w3.org/2003/04/emma" version="1.0">
          <emma:interpretation id="{8C0D54E4-1E64-4FA1-88D2-E544E70E9607}" emma:medium="tactile" emma:mode="ink">
            <msink:context xmlns:msink="http://schemas.microsoft.com/ink/2010/main" type="paragraph" rotatedBoundingBox="19165,4744 23908,5407 23780,6325 19037,5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D64EF-5ABB-464A-AF92-2E4351279CC8}" emma:medium="tactile" emma:mode="ink">
              <msink:context xmlns:msink="http://schemas.microsoft.com/ink/2010/main" type="inkBullet" rotatedBoundingBox="19161,4776 19763,4860 19752,4940 19150,485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-1779-4744 553 0,'0'0'569'16,"0"0"-430"-16,0 0 5 15,0 0-34-15,0 0 55 16,0 0-54-16,0 0-34 16,3-17-21-16,11 16-17 15,2 1 8-15,14 0-8 0,10 0-3 16,9 0 14-1,13 0-4-15,3 5 7 16,6 4-7-16,2-1-18 0,-11-3 4 16,-13-4-15-16,-9 2-16 15,-10-3-1-15,-22 0-63 16,-8 0-86-16,-16-6-164 16,-14-3-718-16</inkml:trace>
      </inkml:traceGroup>
      <inkml:traceGroup>
        <inkml:annotationXML>
          <emma:emma xmlns:emma="http://www.w3.org/2003/04/emma" version="1.0">
            <emma:interpretation id="{3BB39575-9062-48E9-A3AB-BD23B4208AD6}" emma:medium="tactile" emma:mode="ink">
              <msink:context xmlns:msink="http://schemas.microsoft.com/ink/2010/main" type="line" rotatedBoundingBox="20796,4972 23908,5407 23780,6325 20667,5890"/>
            </emma:interpretation>
          </emma:emma>
        </inkml:annotationXML>
        <inkml:traceGroup>
          <inkml:annotationXML>
            <emma:emma xmlns:emma="http://www.w3.org/2003/04/emma" version="1.0">
              <emma:interpretation id="{CC135B7F-F551-48FE-842D-9F28B360D792}" emma:medium="tactile" emma:mode="ink">
                <msink:context xmlns:msink="http://schemas.microsoft.com/ink/2010/main" type="inkWord" rotatedBoundingBox="20796,4972 23908,5407 23780,6325 20667,58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.44202E6">976-4030 899 0,'0'0'267'16,"0"0"-60"-16,0 0-79 15,0 0 31-15,0 0-43 0,0 130-40 16,8-86 2-16,3-3-15 16,5-8-5-16,1-10-10 15,10-11-9-15,0-12-12 16,3 0-2-16,2-15-25 15,-8-9-2-15,-2 0-20 16,-3 8 15-16,-14 4 6 16,3 12 0-16,-8 0-8 15,0 12-23-15,0 17 21 16,0 6 10-16,0 6-13 16,0 0-42-16,0 7-95 15,0-12-69-15,-5-8-398 0</inkml:trace>
          <inkml:trace contextRef="#ctx0" brushRef="#br0" timeOffset="1.44252E6">1501-4092 709 0,'0'0'150'0,"0"0"110"15,8 97-57-15,0-46-35 16,1 0-49-16,4-3-61 15,-2-1-15-15,5-7-10 16,-8-9-12-16,0-6-7 16,-2-12-3-16,-4-7-11 15,-2-6 23-15,0 0 59 16,0 0 31-16,0-1-31 16,0-12-45-16,0-4-16 15,0-3 11-15,9-4 30 16,7-1-7-16,14-5-17 15,10-1-18-15,9-1-4 16,5 3-7-16,3 0-9 16,-11 6-6-16,3 4-13 0,-17 7-21 15,-8 4-23-15,-10 6-28 16,-14 2-53-16,0 0-76 16,-16 0-132-16,-22 7-51 15,3 2-94-15</inkml:trace>
          <inkml:trace contextRef="#ctx0" brushRef="#br0" timeOffset="1.44267E6">1677-3766 439 0,'0'0'380'0,"0"0"1"16,0 0-104-16,0 0-76 0,0 0-93 16,125 43-82-1,-82-41-26-15,-11-2-140 0,-2 0-448 0</inkml:trace>
          <inkml:trace contextRef="#ctx0" brushRef="#br0" timeOffset="1.44294E6">2216-3811 1092 0,'0'0'490'0,"0"0"-260"15,0 0-77-15,0 0-69 16,129-19-51-16,-99 8-33 15,3-13-111-15,-12 3-185 16,-10 2-771-16</inkml:trace>
          <inkml:trace contextRef="#ctx0" brushRef="#br0" timeOffset="1.44339E6">2605-3966 639 0,'0'0'246'0,"0"0"94"15,0 0-148-15,49-115-36 16,-44 80-43-16,-2 0-37 16,-3 5-25-16,0 6-5 15,0 5-8-15,-3 9-9 16,-2 6-7-16,5 4-22 15,0 0-7-15,0 14 7 16,0 15 15-16,5 6 5 16,12 5-7-16,-1 8-13 15,3 3 0-15,2-5-7 0,-4 2-24 16,-9-4-4-16,-3-8-15 16,-5-4 0-16,0-5-1 15,-16-6-9-15,-6-4 15 16,-2-7 20-16,8-2 9 15,-1-3 10-15,9-2 6 16,8-3 72-16,0 0 69 16,3 0 32-16,21-8-61 15,14-5-73-15,3 0-31 16,-1 2-8-16,-2 4-41 16,0 5-85-16,-11 2-130 15,-13 0-433-15</inkml:trace>
          <inkml:trace contextRef="#ctx0" brushRef="#br0" timeOffset="1.441E6">-244-3832 675 0,'0'0'252'16,"0"0"143"-16,0 0-130 16,0 0-1-16,0 0-93 15,0 0-97-15,0 0-28 16,108-125-9-16,-92 86-3 0,-8 7-6 16,0 7-6-1,-8 8-15-15,0 11-7 0,0 6-6 16,0 10-26-16,0 22 13 15,0 15 17-15,0 6 2 16,-5 5 0-16,2-3 1 16,3-7-1-16,0-9 0 15,0-12-6-15,0-9-38 16,11-18-95-16,5 0-121 16,1-13-390-16</inkml:trace>
          <inkml:trace contextRef="#ctx0" brushRef="#br0" timeOffset="1.44134E6">240-4074 423 0,'0'0'499'0,"0"0"-321"15,0 0-32-15,0 0 4 16,0 0-36-16,-62 117-37 16,54-69-17-16,8 0-12 15,0-8 19-15,0-10 6 16,21-12 40-16,12-14-16 16,13-4 12-16,-5-14-18 15,13-16-29-15,-19-7 3 0,-5-3-5 16,-22-4-28-1,-8 0-26-15,-8 4-6 0,-17 5-62 16,-5 11-85-16,-10 20-91 16,10 4-139-16,11 2-605 0</inkml:trace>
          <inkml:trace contextRef="#ctx0" brushRef="#br0" timeOffset="1.44171E6">630-4096 447 0,'0'0'368'0,"0"0"-22"15,0 0-143-15,0 0-38 16,0 0-79-16,0 0-45 16,0 0-27-16,108 46 8 15,-108-10-3-15,0 6 5 16,-5 5-7-16,-6 4 12 16,-5-1 9-16,2-4 24 15,6-9-15-15,8-6 1 16,0-10 3-16,24-9-23 0,9-6-18 15,7-6-10-15,12 0-68 16,7-17-121-16,-7-6-148 16,-17-3-413-16</inkml:trace>
        </inkml:traceGroup>
      </inkml:traceGroup>
    </inkml:traceGroup>
    <inkml:traceGroup>
      <inkml:annotationXML>
        <emma:emma xmlns:emma="http://www.w3.org/2003/04/emma" version="1.0">
          <emma:interpretation id="{E7798EF5-C158-4FEF-B1F3-271D01CE0037}" emma:medium="tactile" emma:mode="ink">
            <msink:context xmlns:msink="http://schemas.microsoft.com/ink/2010/main" type="paragraph" rotatedBoundingBox="19189,6738 26146,5819 26432,7987 19475,8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A6C8A-5113-44B0-8BD5-5CCB0374AFF1}" emma:medium="tactile" emma:mode="ink">
              <msink:context xmlns:msink="http://schemas.microsoft.com/ink/2010/main" type="line" rotatedBoundingBox="19189,6738 26146,5819 26320,7135 19363,8054"/>
            </emma:interpretation>
          </emma:emma>
        </inkml:annotationXML>
        <inkml:traceGroup>
          <inkml:annotationXML>
            <emma:emma xmlns:emma="http://www.w3.org/2003/04/emma" version="1.0">
              <emma:interpretation id="{19953482-05AE-40DC-B31F-AD70D01E8755}" emma:medium="tactile" emma:mode="ink">
                <msink:context xmlns:msink="http://schemas.microsoft.com/ink/2010/main" type="inkWord" rotatedBoundingBox="19232,7060 19881,6975 19960,7572 19310,7657"/>
              </emma:interpretation>
              <emma:one-of disjunction-type="recognition" id="oneOf2"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º</emma:literal>
                </emma:interpretation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.50989E6">-1262-2454 827 0,'0'0'239'16,"0"0"-89"-16,0 0-89 0,-132 65-6 16,97-11 19-16,5 10 25 15,19 10 30-15,11-4-37 16,11-9-27-16,37-17-16 15,23-19-2-15,7-25-4 16,12-4 1-16,-12-33-5 16,-16-15-5-16,-29-11-2 15,-28-7-16-15,-35-16-16 16,-72-1-12-16,-55 11-26 16,-19 30-139-16,38 25-197 15,38 21-552-15</inkml:trace>
        </inkml:traceGroup>
        <inkml:traceGroup>
          <inkml:annotationXML>
            <emma:emma xmlns:emma="http://www.w3.org/2003/04/emma" version="1.0">
              <emma:interpretation id="{00614404-1F6F-4506-9ADF-356F144BC687}" emma:medium="tactile" emma:mode="ink">
                <msink:context xmlns:msink="http://schemas.microsoft.com/ink/2010/main" type="inkWord" rotatedBoundingBox="20794,6945 22656,7068 22609,7783 20747,766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.43854E6">167-2609 662 0,'0'0'205'0,"0"0"53"15,0 0-54-15,0 0-24 16,0 0-16-16,0 0-18 16,0 0-17-16,0 0-24 15,0 0-43-15,0 0-10 16,-5 0-21-16,-3 0-18 15,-3 0 0-15,-11 0-11 16,3 0-1-16,-3 0 1 16,-2 0-1-16,0 3 0 15,2 3-1-15,-2 1 0 16,5 3 0-16,-3 2-1 16,9 5 0-16,-4 2 0 15,15 3 1-15,2 0 0 0,0 3 1 16,19 0 5-16,10 0 4 15,4 0 0-15,5 1-2 16,-6-2-7-16,-2-4 0 16,-11 2-1-16,-11-3-1 15,-8 1 1-15,-3 2 5 16,-21 1-3-16,-14-3 7 16,-2-1-9-16,2-8-33 15,0-4-36-15,19-7-70 16,19 0-63-16,3-13-114 15,18-2-658-15</inkml:trace>
          <inkml:trace contextRef="#ctx0" brushRef="#br0" timeOffset="1.43898E6">416-2492 844 0,'0'0'295'16,"0"0"41"-16,0 0-149 16,0 0 5-16,0 0-76 15,0 0-19-15,0-104-13 16,0 94-12-16,0 9-22 16,0 1-50-16,0 4-4 15,0 22-35-15,0 16 39 16,0 11 0-16,0 7 16 15,5-2 2-15,-5-4-9 16,3-9 0-16,3-12-8 0,-6-11-1 16,8-11-60-1,8-14-78-15,0-18-104 0,-2-8-622 0</inkml:trace>
          <inkml:trace contextRef="#ctx0" brushRef="#br0" timeOffset="1.43976E6">1090-2544 863 0,'0'0'386'0,"0"0"-151"16,0 0-150-16,0 0-9 16,0 0 4-16,0 0-27 15,46 128-27-15,-30-85-5 0,-8 0-8 16,6-2-3-1,-6-8-8-15,0-5 6 0,0-10-8 16,-5-7 1-16,-3-7 0 16,5-4 24-16,-5 0 26 15,0-15 22-15,0-7-45 16,3-4-14-16,2 0 1 16,-2 0 1-16,5 2 24 15,0 4 16-15,9 0-19 16,4-1 10-16,4 5-32 15,7-1-15-15,0 4 0 16,6 2-15-16,0 2-9 16,-3 4-8-16,-2 2-10 15,-11 2-39-15,2 1-34 16,-11 0-27-16,-4 0 0 0,-9 0-97 16,-6 0-293-16,-10 0-32 15</inkml:trace>
          <inkml:trace contextRef="#ctx0" brushRef="#br0" timeOffset="1.43994E6">1296-2339 770 0,'0'0'502'0,"0"0"-250"16,0 0-19-16,0 0-86 15,110 52-59-15,-72-40-48 16,-2 3-40-16,-4 2-1 15,-5 2-150-15,-16-5-235 0,-3-1-999 16</inkml:trace>
          <inkml:trace contextRef="#ctx0" brushRef="#br0" timeOffset="1.49495E6">-174-2055 692 0,'0'0'159'15,"0"0"22"-15,0 0-51 16,0 0 15-16,0 0-29 15,0 0-34-15,0 0-23 0,30 2-14 16,-11 3 7-16,11 3 2 16,5 1-17-16,8 2-14 15,6 2 2-15,5 0-6 16,3 2-9-16,0 0-8 16,8-1 6-16,-3 2-7 15,3-2 0-15,2-1 0 16,-2-1 5-16,6-6-6 15,-4 0 3-15,9-4 3 16,3-2-5-16,-6 0 9 16,0 0-7-16,5-9 20 15,-7-6-1-15,7-4 15 16,-10 1 3-16,2 0 16 16,-5-1-14-16,-11 0 2 15,3-1-12-15,-11 2-8 0,0 1-9 16,-6 0-14-16,-10 4-1 15,-11 4-6-15,-5 4-56 16,-14 0-73-16,0 1-106 16,0-2-471-16</inkml:trace>
          <inkml:trace contextRef="#ctx0" brushRef="#br0" timeOffset="1.43932E6">668-2539 660 0,'0'0'324'0,"0"0"41"16,0 0-185-16,0 0-65 0,0 0-29 15,0 0-16-15,0 0-6 16,127-54-20-16,-111 58-34 16,-2 17-9-16,-12 8 0 15,-2 6 21-15,0 4-11 16,-16 4 6-16,-6 1-4 16,4 0-2-16,1-5 6 15,4-6-6-15,10-7 1 16,3-7 6-16,0-8-8 15,16-4-10-15,9-3-27 16,21-4-103-16,-6 0-126 16,-7-6-505-16</inkml:trace>
        </inkml:traceGroup>
        <inkml:traceGroup>
          <inkml:annotationXML>
            <emma:emma xmlns:emma="http://www.w3.org/2003/04/emma" version="1.0">
              <emma:interpretation id="{904B70AF-2CB2-4602-9760-5EE991458DE2}" emma:medium="tactile" emma:mode="ink">
                <msink:context xmlns:msink="http://schemas.microsoft.com/ink/2010/main" type="inkWord" rotatedBoundingBox="23304,6194 26146,5819 26313,7087 23471,746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944.9551">3090-2879 523 0,'0'0'280'15,"0"0"38"-15,24 132-63 16,-10-83-104-16,-4-11-65 15,7-12-52-15,23-26-34 16,-5 0-51-16,-2-12-243 0</inkml:trace>
          <inkml:trace contextRef="#ctx0" brushRef="#br0" timeOffset="19652.213">4045-2962 462 0,'0'0'518'0,"0"0"-281"16,35 115-60-16,-27-60 5 16,0-1-73-16,-5-5-45 15,-3-7-26-15,5-15-9 16,-5-10-7-16,0-14 3 15,0-3 81-15,0-9 65 16,0-23-47-16,9-9-87 0,-1-11-20 16,11-6-10-1,13 3-6-15,14 3-1 0,3 8 0 16,18 7-40-16,-7 11-50 16,-1 11-64-16,6 15-114 15,-19 0-316-15,-10 0-555 0</inkml:trace>
          <inkml:trace contextRef="#ctx0" brushRef="#br0" timeOffset="19898.5537">4765-2786 838 0,'0'0'235'0,"0"0"87"16,0 0-138-16,111-45-19 15,-87 23-34-15,-8-2-43 16,-10 3-29-16,-6 1 5 0,-14 6-30 15,-18 3-32-15,-14 10-2 16,-3 1-2-16,-5 13-13 16,10 20 15-16,9 11 8 15,11 0 11-15,21-2-19 16,3-1-3-16,19-4-41 16,19-4-53-16,32 1-105 15,-7-11-205-15,-12-8-365 0</inkml:trace>
          <inkml:trace contextRef="#ctx0" brushRef="#br0" timeOffset="20011.5531">5368-2526 22 0,'0'0'1165'0,"0"0"-822"16,0 0-138 0,0 0-123-16,0 0-82 0,0 0-279 0</inkml:trace>
          <inkml:trace contextRef="#ctx0" brushRef="#br0" timeOffset="18838.2425">2446-3187 375 0,'0'0'664'0,"0"0"-474"16,0 0 11-16,0 0-102 16,0 0-25-16,0 0-39 15,0 0-19-15,-6 52 27 16,6 2 47-16,0 12-15 16,0 6-9-16,6 1-2 15,4-6-20-15,4-11-6 16,2-17-16-16,22-13-1 15,5-23-1-15,20-3-20 16,7-29-13-16,3-17-123 0,19-29-110 16,-27 11-273-1,-24 13-289-15</inkml:trace>
          <inkml:trace contextRef="#ctx0" brushRef="#br0" timeOffset="19363.5098">2873-3450 1302 0,'0'0'209'0,"0"0"27"0,0 0-122 16,0 0-50-16,0 0-64 16,0 0-28-16,119-37-65 15,-54 47-39-15,6 23-32 16,-7 18 48-16,1 27 30 16,-10 2 41-16,-9 4 45 15,-14 6 0-15,-13-18 43 16,3 3 44-16,-14-8 17 15,3-14 4-15,-11-12-22 16,0-12-16-16,0-16-6 16,0-10 15-16,0-3 57 0,-3-10-12 15,-3-16-74 1,6-5-29-16,6-3-10 0,24 5-11 16,13 7-2-16,11 5-4 15,16 14-6-15,-5 3 11 16,-8 5-8-16,-11 19 9 15,-16 4-12-15,-22 5 0 16,-8 4-13-16,-22 0-20 16,-24-2-8-16,-5-5-45 15,-17-16-39-15,-13-21-48 16,24-21-164-16,11-14-886 0</inkml:trace>
        </inkml:traceGroup>
      </inkml:traceGroup>
      <inkml:traceGroup>
        <inkml:annotationXML>
          <emma:emma xmlns:emma="http://www.w3.org/2003/04/emma" version="1.0">
            <emma:interpretation id="{48F978AA-0886-4EE6-ADDA-81E93BA9E40F}" emma:medium="tactile" emma:mode="ink">
              <msink:context xmlns:msink="http://schemas.microsoft.com/ink/2010/main" type="line" rotatedBoundingBox="20768,7861 23412,7888 23406,8444 20763,8417"/>
            </emma:interpretation>
          </emma:emma>
        </inkml:annotationXML>
        <inkml:traceGroup>
          <inkml:annotationXML>
            <emma:emma xmlns:emma="http://www.w3.org/2003/04/emma" version="1.0">
              <emma:interpretation id="{A2D75CF5-725F-4E7E-B50C-D00D359EA6BF}" emma:medium="tactile" emma:mode="ink">
                <msink:context xmlns:msink="http://schemas.microsoft.com/ink/2010/main" type="inkWord" rotatedBoundingBox="20768,7861 23412,7888 23406,8444 20763,841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.43414E6">-158-1574 512 0,'0'0'283'16,"0"0"56"-16,0 0-95 16,0 0-54-16,0 0-52 0,0 0-12 15,0 0-28-15,6 0-29 16,10-6-45-16,8-4-15 15,3-1-8-15,11 0-1 16,3 1 0-16,-1 1 0 16,-10 3 0-16,0 2 0 15,-14 2 0-15,-8 1-4 16,-5 1 4-16,-3 0 0 16,0 0-8-16,0 0 2 15,-19 0-10-15,-11 1 4 16,-2 11 6-16,-14 2-1 15,5-1 5-15,3 0 2 0,6-2-1 16,13-2 0-16,5-2 0 16,12-1-1-16,-4 1 1 15,6 1-5-15,0 5 6 16,17 4 0-16,12 5 6 16,4 4 13-16,13 1-7 15,3-1-1-15,-9-2-2 16,-7-3-8-16,-9-3 0 15,-10 0-1-15,-14 3 0 16,0 2 8-16,-38 3 22 16,-11 0-10-16,-5-2-3 15,0-7-6-15,10-8-9 16,12-7-2-16,10-2-22 16,22 0-33-16,30-31-149 15,13 1-201-15,3 0-515 0</inkml:trace>
          <inkml:trace contextRef="#ctx0" brushRef="#br0" timeOffset="1.43518E6">294-1486 468 0,'0'0'203'16,"0"0"90"-16,0 0 5 15,0 0-44-15,0 0-43 16,0 0-70-16,0 0-59 16,25-35-22-16,-25 21 7 15,13-2-13-15,-13 2-27 16,0 5-15-16,0 1-6 15,0 4-6-15,0 3 0 16,0 1-1-16,3 0-26 16,2 13-2-16,3 15 20 15,1 8 8-15,7 10 1 16,-8 6 1-16,3 2 8 16,-3-5-2-16,0-4-4 0,0-8 3 15,-3-13-6-15,-2-9-13 16,3-12-88-16,-6-10-88 15,8-19-90-15,-8-4-869 0</inkml:trace>
          <inkml:trace contextRef="#ctx0" brushRef="#br0" timeOffset="1.43553E6">570-1552 728 0,'0'0'286'16,"0"0"44"-16,0 0-163 15,0 0-21-15,0 0-43 16,0 0-18-16,122-83-20 16,-100 83-35-16,-14 0-30 15,3 4-4-15,-11 18 2 16,0 9 2-16,0 8 10 15,-3 7 1-15,-13 7 1 16,-1 1 0-16,4-4-3 16,-3-7-3-16,16-12-5 15,0-11 13-15,8-7 9 16,22-6-1-16,2-7-4 0,3 0-18 16,11-1-65-16,8-24-139 15,-5 2-150-15,-16-2-458 0</inkml:trace>
          <inkml:trace contextRef="#ctx0" brushRef="#br0" timeOffset="1.43604E6">1041-1670 550 0,'0'0'343'0,"0"0"12"15,0 0-167-15,0 0-80 16,0 0-60-16,0 0 0 16,0 0 6-16,33 87-15 15,-17-47-11-15,-3 3-3 16,-4 3 7-16,7-4-4 15,-8-6-4-15,3-8-7 16,-6-6-7-16,3-10-9 16,-8-4 0-16,0-8 8 15,0 0 19-15,0 0 0 16,0-8 23-16,0-11-34 16,0-1-16-16,0-3 7 15,0-2-8-15,0 1 1 0,0-2 18 16,0 2 10-16,8-1 8 15,6 2-9-15,10 0-6 16,1-2-3-16,2 5 17 16,11 2-11-16,-6 1-3 15,0 6-6-15,1 1-10 16,-6 4-6-16,-8 2-15 16,-3 1-26-16,-10 3-52 15,-6 0-66-15,0 0-93 16,-22 13-88-16,-11-1-208 0</inkml:trace>
          <inkml:trace contextRef="#ctx0" brushRef="#br0" timeOffset="1.43621E6">1209-1473 633 0,'0'0'342'0,"0"0"60"15,0 0-126-15,0 0-84 16,0 0-56-16,119 62-54 15,-81-50-47-15,-11-1-35 16,8-2-1-16,-8 3-106 16,-11-3-133-16,-2-4-409 0</inkml:trace>
          <inkml:trace contextRef="#ctx0" brushRef="#br0" timeOffset="1.43663E6">1669-1503 383 0,'0'0'348'0,"0"0"29"16,0 0-53-16,0 0-78 15,0 0-43-15,0 0-5 16,0 0-52-16,95 8-46 16,-57-8-36-16,-6 0-33 15,3-2-31-15,-5-7-26 16,-6-6-102-16,-7 2-138 0,-4 1-435 16</inkml:trace>
          <inkml:trace contextRef="#ctx0" brushRef="#br0" timeOffset="1.43719E6">2256-1591 656 0,'0'0'293'0,"0"0"96"16,0 0-196-16,0 0-66 16,0 0-53-16,0 0-26 0,30-94-14 15,-30 81 5-15,0 4-1 16,0 5 31-16,0 2-10 16,0 2-12-16,0 0-15 15,0 0-10-15,0 0-12 16,3 0-1-16,2 0-8 15,-2 6 0-15,10 10-1 16,-2 6 14-16,5 4-6 16,-2 5-6-16,2 7 4 15,-8-2-6-15,6 5 0 16,-6 2-11-16,0-3-5 16,-8-1-6-16,0-4 7 15,0-4-5-15,0-6 9 16,0-5-8-16,0-6 2 15,-5 0 5-15,-4-5 2 0,7-4 9 16,-4-1 0-16,-2 0-7 16,8-2 8-16,0-2 5 15,0 1 5-15,0-1 12 16,0 0 0-16,0 0 28 16,0 0 19-16,8 0-10 15,9 0-35-15,-1 0-24 16,5 0-9-16,-4 0-68 15,-6 0-108-15,-3-3-160 16,-3 1-868-16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1:42.2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015D5F-7606-441D-A8F4-633880435FD7}" emma:medium="tactile" emma:mode="ink">
          <msink:context xmlns:msink="http://schemas.microsoft.com/ink/2010/main" type="writingRegion" rotatedBoundingBox="911,7006 4552,7162 4489,8647 848,8491"/>
        </emma:interpretation>
      </emma:emma>
    </inkml:annotationXML>
    <inkml:traceGroup>
      <inkml:annotationXML>
        <emma:emma xmlns:emma="http://www.w3.org/2003/04/emma" version="1.0">
          <emma:interpretation id="{6BB04AC6-C7DD-4464-A86A-C9B1BB4B08C4}" emma:medium="tactile" emma:mode="ink">
            <msink:context xmlns:msink="http://schemas.microsoft.com/ink/2010/main" type="paragraph" rotatedBoundingBox="911,7006 4336,7153 4313,7700 888,7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88441-F931-4354-9C87-638447C05376}" emma:medium="tactile" emma:mode="ink">
              <msink:context xmlns:msink="http://schemas.microsoft.com/ink/2010/main" type="line" rotatedBoundingBox="911,7006 4336,7153 4313,7700 888,7553"/>
            </emma:interpretation>
          </emma:emma>
        </inkml:annotationXML>
        <inkml:traceGroup>
          <inkml:annotationXML>
            <emma:emma xmlns:emma="http://www.w3.org/2003/04/emma" version="1.0">
              <emma:interpretation id="{22A5F77A-EA69-4A05-A811-A9A351EF649F}" emma:medium="tactile" emma:mode="ink">
                <msink:context xmlns:msink="http://schemas.microsoft.com/ink/2010/main" type="inkWord" rotatedBoundingBox="911,7006 4336,7153 4313,7700 888,75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-3264 2270 523 0,'0'0'153'0,"0"0"3"16,-32 95 13-16,27-47 15 15,5-2-55-15,5-6-46 0,19-9 11 16,17-10 8-16,13-17-6 16,-5-4-10-16,16-12-29 15,-11-14-1-15,-8-6 14 16,-14-3 0-16,-15 1 11 16,-17-1-31-16,0 2-31 15,-33-1-19-15,-13 5-25 16,-3 4 1-16,-5 6-40 15,14 8-11-15,15 7-57 16,17 4-82-16,8 9-193 16,0 6-194-16</inkml:trace>
          <inkml:trace contextRef="#ctx0" brushRef="#br0" timeOffset="624.685">-2803 2272 64 0,'0'0'112'0,"0"0"-27"15,110-9 77-15,-77-2 67 16,-9 0-109-16,-10 4 16 15,-11 3 56-15,-3 4-7 16,0 0-118-16,0 9-57 16,-9 18 0-16,7 12-8 15,-4 8 15-15,6 4 12 16,0-1 16-16,14-9-1 16,13-10 26-16,11-14 11 15,8-12 5-15,5-5 0 16,3-7-12-16,-5-16 28 15,-3-5-30-15,-22-4-9 0,-2 0-14 16,-22 1-15-16,0-2-34 16,-38 3-3-16,0 3-13 15,-10 5-5-15,7 6 5 16,3 11 4-16,14 5-62 16,13 0-44-16,11 0-30 15,11 0-65-15,29 0 85 16,23 0 97-16,15 0 11 15,3-4 13-15,-10-3 6 16,7-1 0-16,-24 2 1 16,-13 4 19-16,-17-1 36 15,-16 3-34-15,-8 0-21 16,0 4 6-16,0 17 71 16,-16 5 22-16,0 6-7 15,8 7-24-15,8 2-24 0,0-3-17 16,10-2-7-16,28-6 4 15,8-11-5-15,14-12-12 16,10-7 2-16,1 0 9 16,-6-20-4-16,-11-3 20 15,-8-5-15-15,-22 0 12 16,-16-1 14-16,-8-1-17 16,-24-1-11-16,-22 1-17 15,-8 8 0-15,5 8-9 16,3 8-9-16,11 6-35 15,13 2-43-15,22 25-94 16,0-2-186-16,8-3-450 0</inkml:trace>
          <inkml:trace contextRef="#ctx0" brushRef="#br0" timeOffset="1281.3238">-1304 2313 1084 0,'0'0'283'0,"0"0"-87"16,0 0-45-16,0 0-22 16,0 0-69-16,0 0-34 15,0 0 17-15,-76 105-10 16,76-72-5-16,22 1-6 0,2-5 4 16,14-5 10-1,5-11 11-15,3-9 2 0,0-4 1 16,-3-12-3-16,-5-11 5 15,-16-8-3-15,-19-3-8 16,-3-1-35-16,-25-2-6 16,-23 4-38-16,-23 3-98 15,-18 17-81-15,13 10-271 16,25 3-439-16</inkml:trace>
          <inkml:trace contextRef="#ctx0" brushRef="#br0" timeOffset="1914.7708">-755 2193 1151 0,'0'0'185'0,"0"0"-131"16,0 0-27-16,0 0 85 15,8 108-29-15,-8-66-28 16,8 2-27-16,0-6 7 0,0-4-6 16,-8-10-1-16,9-8 7 15,-9-8-6 1,0-7 11-16,0-1 36 0,0 0 40 16,0-14-45-16,0-4-42 15,8-1-11-15,5 2 26 16,3 5-19-16,9 6-11 15,2 6-12-15,3 0-2 16,2 9 1-16,1 13-2 16,-9 4 1-16,-11 3-7 15,-4 1-39-15,-9 5-73 16,0-7-141-16,0-11-475 0</inkml:trace>
          <inkml:trace contextRef="#ctx0" brushRef="#br0" timeOffset="-384.178">-3707 2208 918 0,'0'0'242'0,"0"0"-15"16,0 0-73-16,0 0 5 16,0 0-80-16,0 0-41 15,-25-38-10-15,17 31 4 0,0 2-3 16,-8-1 17-16,2 2-17 16,-2 4-17-16,0 0-11 15,-3 0 0-15,-3 0-1 16,14 6 0-16,-8 6 0 15,8-2-1-15,0 1 0 16,2 0 0-16,6-1-7 16,0 1 8-16,0 1-10 15,14 4 10-15,10 0 6 16,9 6 0-16,7 2 1 16,-2 2-5-16,3 2-1 15,-3-1 6-15,-14 3-7 16,0 0 0-16,-16 1-1 0,6-1-2 15,-14-3-6 1,-14 1 2-16,-2-4 5 0,-14-7 1 16,6-10 1-16,-3-7 8 15,5-4 24-15,6-25 6 16,8-14 9-16,8-10-31 16,0-7-15-16,16 1 0 15,9 6 0-15,-4 6 6 16,-10 11-5-16,-6 8-2 15,-5 6-22-15,0 9-73 16,-16 7-166-16,0 6-471 0</inkml:trace>
        </inkml:traceGroup>
      </inkml:traceGroup>
    </inkml:traceGroup>
    <inkml:traceGroup>
      <inkml:annotationXML>
        <emma:emma xmlns:emma="http://www.w3.org/2003/04/emma" version="1.0">
          <emma:interpretation id="{45CC82D7-FC8A-422F-8325-DBB1A30CBE2B}" emma:medium="tactile" emma:mode="ink">
            <msink:context xmlns:msink="http://schemas.microsoft.com/ink/2010/main" type="paragraph" rotatedBoundingBox="1138,7862 4505,7934 4490,8622 1123,8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1ADF4F-2E5B-449C-B5D9-994C9C9903B7}" emma:medium="tactile" emma:mode="ink">
              <msink:context xmlns:msink="http://schemas.microsoft.com/ink/2010/main" type="line" rotatedBoundingBox="1138,7862 4505,7934 4490,8622 1123,8550"/>
            </emma:interpretation>
          </emma:emma>
        </inkml:annotationXML>
        <inkml:traceGroup>
          <inkml:annotationXML>
            <emma:emma xmlns:emma="http://www.w3.org/2003/04/emma" version="1.0">
              <emma:interpretation id="{8595CF63-AF2A-4184-8AF7-BCF261F478B3}" emma:medium="tactile" emma:mode="ink">
                <msink:context xmlns:msink="http://schemas.microsoft.com/ink/2010/main" type="inkWord" rotatedBoundingBox="1135,7992 1529,8000 1518,8517 1124,85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9993.4842">-1001 3246 864 0,'0'0'350'0,"0"0"-61"15,0 0-116-15,0 0-96 16,135 7-77-16,-102-14-147 16,-17-5-578-16</inkml:trace>
          <inkml:trace contextRef="#ctx0" brushRef="#br0" timeOffset="-30149.0793">-990 3018 671 0,'0'0'336'0,"0"0"-201"15,0 0-82-15,0 0-1 16,0 0 8-16,0 0-11 16,0 0 23-16,0 108-5 0,5-72 2 15,3 3-4-15,-8 1-4 16,8 1-26-16,0-6-17 15,-8-3-12-15,0-6 5 16,0-10-10-16,0-5 0 16,0-7 8-16,0-4 20 15,0 0 35-15,0-5 27 16,0-14-44-16,-8-7-32 16,-8-6-9-16,8-2-6 15,0-3 2-15,2 4-2 16,4 0 2-16,2 3 4 15,0 4 0-15,0 2 8 16,0 4 25-16,2 3-4 16,15 3-16-16,4 1-10 15,9 4 4-15,5 1-2 0,3 3 5 16,-5 2 0-16,7 3-7 16,-10 0-9-16,-6 0 0 15,-8 0-26-15,-7 0-58 16,-9 0-73-16,-9 0-119 15,-15 6-251-15,0-4-239 0</inkml:trace>
        </inkml:traceGroup>
        <inkml:traceGroup>
          <inkml:annotationXML>
            <emma:emma xmlns:emma="http://www.w3.org/2003/04/emma" version="1.0">
              <emma:interpretation id="{0A146899-A238-40B6-9A7C-6A972D7A6530}" emma:medium="tactile" emma:mode="ink">
                <msink:context xmlns:msink="http://schemas.microsoft.com/ink/2010/main" type="inkWord" rotatedBoundingBox="1948,7879 4505,7934 4490,8622 1933,8567"/>
              </emma:interpretation>
            </emma:emma>
          </inkml:annotationXML>
          <inkml:trace contextRef="#ctx0" brushRef="#br0" timeOffset="-28318.4307">-2368 3209 725 0,'0'0'360'16,"0"0"-21"-16,0 0-101 15,106 9-45-15,-60-9-111 16,-6-11-69-16,6-8-13 0,-19 5-186 16,-10-1-566-16</inkml:trace>
          <inkml:trace contextRef="#ctx0" brushRef="#br0" timeOffset="-28481.0176">-2325 3037 46 0,'0'0'893'0,"0"0"-740"15,0 0-85-15,0 0 10 16,0 0 41-16,0 0 3 16,22 124-22-16,-6-76-7 15,1 3-23-15,-4 0-27 16,-5-7-8-16,3-11 0 0,-6-11-4 16,-2-7-11-16,-3-10-5 15,0-5 16-15,0 0 35 16,0-11 23-16,-3-14-49 15,-10-9-25-15,-3-7-14 16,-1 1 3-16,1-1-4 16,8 4 0-16,0 4 8 15,8 4 8-15,0 3-3 16,8 1 2-16,0 3 10 16,17 2-4-16,-1 0-2 15,6 3-7-15,-6 3-12 16,9 1 2-16,-4 3-2 15,-10 5-1-15,3 0-26 0,-6 2-30 16,-8 1-36 0,0 2-51-16,-8 0-74 0,-16 0-298 15,3 0-262-15</inkml:trace>
          <inkml:trace contextRef="#ctx0" brushRef="#br0" timeOffset="-29306.7882">-1613 3037 735 0,'0'0'303'0,"0"0"-158"16,0 0-90-16,0 0 41 15,0 0-6-15,0 96-35 16,0-54 19-16,8 5-7 16,0-1-10-16,-5-3-18 15,3-7-8-15,2-6-12 16,-8-12-11-16,0-9-6 15,0-7 13-15,0-2 8 16,0-2 34-16,0-16 16 16,-14-12-52-16,-2-5-15 15,-3-4-5-15,3-2 0 16,2 1 0-16,-2 5 1 0,16 2 12 16,-8 6 21-16,8 0 3 15,0 5-14-15,8 2 2 16,16 1-18-16,-2 3 14 15,2 3-10-15,1 2 1 16,7 3-12-16,-2 5 0 16,-6-2 0-16,1 5-1 15,-9 0-7-15,0 0-26 16,-16 0-49-16,8 0-48 16,-8 0-56-16,-16 7-109 15,-8 4-92-15,-6-2-344 0</inkml:trace>
          <inkml:trace contextRef="#ctx0" brushRef="#br0" timeOffset="-29166.3789">-1662 3198 522 0,'0'0'290'0,"0"0"70"16,0 0-92-16,0 0-63 16,122 14-94-16,-76-14-82 15,-5 0-29-15,-3-7-134 16,-19 1-505-16</inkml:trace>
          <inkml:trace contextRef="#ctx0" brushRef="#br0" timeOffset="-27151.2051">-2809 3247 580 0,'0'0'248'16,"0"0"110"-16,0 0-79 16,0 0-42-16,0 0-44 15,0 0-63-15,108 22-73 0,-83-28-57 16,7-4-11-1,-16 3-225-15,-7 2-636 0</inkml:trace>
          <inkml:trace contextRef="#ctx0" brushRef="#br0" timeOffset="-27316.7623">-2825 3009 631 0,'0'0'259'0,"0"0"50"16,0 0-99-16,0 0-60 15,0 0-70-15,0 0-57 16,0 0-13-16,0 56 25 16,0-15 22-16,8 8 2 15,0 5-8-15,-2 1-16 16,2-3-10-16,0-6 4 16,0-9-4-16,0-11-10 0,-8-13-5 15,0-8-8 1,0-3 18-16,0-2 6 0,0 0 42 15,0-15 26-15,-8-9-46 16,0-7-32-16,-8-5-15 16,2 0 1-16,3 1-1 15,3 4 0-15,0 3 1 16,8 4 7-16,0 1-8 16,0 1 6-16,3 0 2 15,10 2-2-15,3 0-1 16,1-1-6-16,7 4-1 15,-2 4 0-15,2 4-5 16,-5 2 5-16,5 4-9 16,-10 0-4-16,2 3-2 0,6 0-25 15,-14 0-27-15,-5 0-30 16,2 0-63-16,-5 0-78 16,0 0-285-16,-14 8-9 0</inkml:trace>
          <inkml:trace contextRef="#ctx0" brushRef="#br0" timeOffset="-25445.9698">-731 3509 552 0,'0'0'252'16,"0"0"14"-16,0 0-31 16,0 0 4-16,0 0-44 15,0 0-51-15,0 0-14 16,0 0-14-16,0 0-16 15,0 0-7-15,0 0-17 16,0 0-28-16,0 0-4 16,0 0-1-16,0 0-25 0,0 0 3 15,0 0-21-15,0 0 1 16,0 0 0-16,0 0-1 16,0 0 1-16,0 0 0 15,0 0 0-15,0 0-1 16,0 0 1-16,0 0 0 15,0 0-1-15,0 0 1 16,0 0 0-16,0 0-1 16,0 0 0-16,0 0-10 15,0 0-27-15,0 0-24 16,0 0-59-16,0-1-74 16,8-1-130-16,-8-3-578 0</inkml:trace>
          <inkml:trace contextRef="#ctx0" brushRef="#br0" timeOffset="-24425.6495">-2858 3566 584 0,'0'0'321'0,"0"0"-35"16,0 0-44-16,0 0-21 16,0 0-29-16,0 0-27 15,0 0-18-15,0-2-24 16,0 2-14-16,0-2-58 0,0 2-31 16,-2 0-20-16,2 0-50 15,-6 0-188-15,4 0-455 0</inkml:trace>
          <inkml:trace contextRef="#ctx0" brushRef="#br0" timeOffset="-9897.4377">-3613 3159 18 0,'0'0'64'0,"0"0"13"16,0 0-25-16,0 0-23 15,0 0 5-15,0 0 10 16,0 0 15-16,0 0 16 16,0 0 0-16,0 0 8 15,0 0-9-15,0 0-41 16,-8 0 11-16,0 0 9 16,8 0-10-16,-8-2-25 15,8 0-17-15,-8-1 8 0,8 0-2 16,-5 2-6-16,-4-1 0 15,9 2 5-15,0 0-5 16,0 0 0-16,0-2 6 16,0 2-5-16,0 0 5 15,0 0-1-15,0 0 8 16,0 0 12-16,0 0 12 16,0 0 15-16,0-2 15 15,0 2-1-15,0 0-5 16,0 0 13-16,0 0 11 15,0-2-3-15,-2 2 5 16,2 0 4-16,-6-1 16 0,6-1-20 16,0 1-24-16,-2-2-20 15,2 3-19-15,0 0 6 16,0 0-18-16,0 0-1 16,0 0 1-16,0 0 9 15,0 0-3-15,0 0 3 16,0 0 8-16,0 0-4 15,0 0 1-15,0 0-6 16,0 0-1-16,0 0-5 16,0 0-7-16,0-2-6 15,2 2-1-15,6-2-1 16,6 0 0-16,2-3 0 16,14-3 0-16,2 0 1 0,4-2 0 15,-7-1 0 1,9 0-1-16,-13 2 0 0,-6 1 1 15,-6 4-1-15,-5 1 0 16,-8 3 1-16,0 0-1 16,0 0-1-16,0 0 1 15,0 0-7-15,0 0-2 16,0 0 0-16,0 0-12 16,0 16 14-16,0 9 7 15,0 8 1-15,0 5-1 16,0 5 8-16,0 3-8 15,0 1 0-15,-8 1 10 16,8-4 2-16,-5-4-2 0,2-3-1 16,-2-7 0-16,5-8 1 15,-3-5-9-15,-3-6 1 16,4-5 7-16,2-5-9 16,0 1-2-16,0-2-35 15,0 0-34-15,0 0-34 16,0 2-56-16,0-1-73 15,0 4-138-15,0-3-149 0</inkml:trace>
          <inkml:trace contextRef="#ctx0" brushRef="#br0" timeOffset="-9650.0667">-3596 3417 662 0,'0'0'278'0,"0"0"30"15,0 0-46-15,0 0-10 16,0 0-54-16,0 0-46 16,0 0-17-16,140-31-51 15,-96 22-47-15,2 1-37 16,-8 3-9-16,-14 5-146 15,-8 0-190-15,-8 0-713 0</inkml:trace>
          <inkml:trace contextRef="#ctx0" brushRef="#br0" timeOffset="2672.3357">-579 3207 702 0,'0'0'260'15,"0"0"-26"-15,0 0-109 16,0 0-59-16,0 0-16 15,0 0 44-15,0 0-1 16,13 127-14-16,-4-83-40 16,-7-1-4-16,4-4 3 15,-4-6-14-15,4-10-5 16,-6-9-5-16,2-11-6 0,-2-3 18 16,6-1 31-1,2-19-2-15,0-6-41 0,3-2-14 16,2 6 0-16,-4 5 11 15,7 8 14-15,-8 9-3 16,5 0-21-16,-2 17-1 16,3 10 0-16,-6 7 0 15,-5 2 0-15,-3-1-45 16,0 0-93-16,0-12-139 16,0-10-447-16</inkml:trace>
          <inkml:trace contextRef="#ctx0" brushRef="#br0" timeOffset="2809.6791">-327 3659 1000 0,'0'0'330'0,"0"0"-99"16,0 0-161-16,0 0-70 16,0 0-202-16,0 0-802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4:15.0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C5D7CC-21A6-46C2-8548-57A060F23B19}" emma:medium="tactile" emma:mode="ink">
          <msink:context xmlns:msink="http://schemas.microsoft.com/ink/2010/main" type="writingRegion" rotatedBoundingBox="415,7251 29599,6565 29747,12857 563,13543"/>
        </emma:interpretation>
      </emma:emma>
    </inkml:annotationXML>
    <inkml:traceGroup>
      <inkml:annotationXML>
        <emma:emma xmlns:emma="http://www.w3.org/2003/04/emma" version="1.0">
          <emma:interpretation id="{4F741F0A-C907-45FD-9A48-C9F45C05C072}" emma:medium="tactile" emma:mode="ink">
            <msink:context xmlns:msink="http://schemas.microsoft.com/ink/2010/main" type="paragraph" rotatedBoundingBox="6843,7030 15625,7061 15623,7595 6842,75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E79FD05-A1D0-4880-8F73-2CDF7971A1B9}" emma:medium="tactile" emma:mode="ink">
              <msink:context xmlns:msink="http://schemas.microsoft.com/ink/2010/main" type="line" rotatedBoundingBox="6843,7030 15625,7061 15623,7595 6842,7565"/>
            </emma:interpretation>
          </emma:emma>
        </inkml:annotationXML>
        <inkml:traceGroup>
          <inkml:annotationXML>
            <emma:emma xmlns:emma="http://www.w3.org/2003/04/emma" version="1.0">
              <emma:interpretation id="{8B9EBDE6-3BB1-498B-8583-01660DC54714}" emma:medium="tactile" emma:mode="ink">
                <msink:context xmlns:msink="http://schemas.microsoft.com/ink/2010/main" type="inkWord" rotatedBoundingBox="6843,7094 7368,7096 7367,7567 6842,7565"/>
              </emma:interpretation>
            </emma:emma>
          </inkml:annotationXML>
          <inkml:trace contextRef="#ctx0" brushRef="#br0">-13975-2443 889 0,'0'0'301'16,"0"0"-13"-16,0 0-177 15,0 0-34-15,0 0-23 16,0 0-6-16,-103 98-14 16,95-39-20-16,8 7 2 15,17 1-5-15,31-10 11 16,15-16 4-16,7-20 24 0,3-21 26 16,8-11 13-16,-11-30 28 15,-13-13-25-15,-27-7-11 16,-14-3-28-16,-16-3-53 15,-40 4-48-15,-55 10-77 16,17 15-109-16,-1 19-333 0</inkml:trace>
        </inkml:traceGroup>
        <inkml:traceGroup>
          <inkml:annotationXML>
            <emma:emma xmlns:emma="http://www.w3.org/2003/04/emma" version="1.0">
              <emma:interpretation id="{2B0D6ED3-EE9F-4E1C-A1BB-9FE598765799}" emma:medium="tactile" emma:mode="ink">
                <msink:context xmlns:msink="http://schemas.microsoft.com/ink/2010/main" type="inkWord" rotatedBoundingBox="8955,7052 9568,7054 9567,7515 8953,7513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º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503.2821">-11718-2421 801 0,'0'0'178'0,"0"0"127"15,0 0-131-15,-122-1-5 16,76 28-22-16,8 16-29 15,3 13-24-15,19 4-16 16,16 3-31-16,16-12-16 16,41-18 22-16,54-30 22 15,3-10 8-15,-11-28-21 16,-9-17-11-16,-40 0-16 16,-8-5 3-16,-27-8 5 15,-19 8-43-15,-57-1-9 16,-70 14-100-16,-22 20-126 0,14 14-320 15,38 10-698-15</inkml:trace>
        </inkml:traceGroup>
        <inkml:traceGroup>
          <inkml:annotationXML>
            <emma:emma xmlns:emma="http://www.w3.org/2003/04/emma" version="1.0">
              <emma:interpretation id="{555E787F-53B2-42F3-813E-9FFC3ED85AAD}" emma:medium="tactile" emma:mode="ink">
                <msink:context xmlns:msink="http://schemas.microsoft.com/ink/2010/main" type="inkWord" rotatedBoundingBox="10599,7158 11211,7161 11210,7556 10598,7554"/>
              </emma:interpretation>
              <emma:one-of disjunction-type="recognition" id="oneOf1"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D</emma:literal>
                </emma:interpretation>
                <emma:interpretation id="interp7" emma:lang="" emma:confidence="0">
                  <emma:literal>0</emma:literal>
                </emma:interpretation>
                <emma:interpretation id="interp8" emma:lang="" emma:confidence="0">
                  <emma:literal>°</emma:literal>
                </emma:interpretation>
                <emma:interpretation id="interp9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887.9868">-10240-2430 728 0,'0'0'197'16,"0"0"154"-16,-73 144-130 15,56-72-31-15,17-2-49 16,8-12-51-16,63-23-3 16,32-29 2-16,8-9-15 15,-9-28-24-15,-12-15-10 16,-33 0-19-16,-11-7-4 15,-22-5 1-15,-24 5-18 16,-16 8-23-16,-87 14-59 16,5 11-121-16,4 11-312 0</inkml:trace>
        </inkml:traceGroup>
        <inkml:traceGroup>
          <inkml:annotationXML>
            <emma:emma xmlns:emma="http://www.w3.org/2003/04/emma" version="1.0">
              <emma:interpretation id="{68BB835D-7520-4903-A81F-00823ACAD5C5}" emma:medium="tactile" emma:mode="ink">
                <msink:context xmlns:msink="http://schemas.microsoft.com/ink/2010/main" type="inkWord" rotatedBoundingBox="12418,7126 12932,7128 12931,7474 12417,7472"/>
              </emma:interpretation>
              <emma:one-of disjunction-type="recognition" id="oneOf2">
                <emma:interpretation id="interp10" emma:lang="" emma:confidence="0">
                  <emma:literal>o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0</emma:literal>
                </emma:interpretation>
                <emma:interpretation id="interp14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1280.6463">-8441-2469 652 0,'0'0'169'16,"0"0"123"-16,-46 96-56 15,30-40-28-15,8 5-49 16,8-6-19-16,30-12-36 16,18-17-14-16,23-21 3 15,10-5-23-15,8-27 6 16,-5-16 3-16,-19-7-18 15,-27-2-15-15,-30 0-28 16,-8 7-18-16,-38 4-55 16,-24 12-97-16,-25 23-115 0,6 6-272 15,32 3-726-15</inkml:trace>
        </inkml:traceGroup>
        <inkml:traceGroup>
          <inkml:annotationXML>
            <emma:emma xmlns:emma="http://www.w3.org/2003/04/emma" version="1.0">
              <emma:interpretation id="{6E62EA70-5BFF-476A-A3A8-008556310B0A}" emma:medium="tactile" emma:mode="ink">
                <msink:context xmlns:msink="http://schemas.microsoft.com/ink/2010/main" type="inkWord" rotatedBoundingBox="14060,7055 15625,7061 15623,7490 14059,7485"/>
              </emma:interpretation>
              <emma:one-of disjunction-type="recognition" id="oneOf3">
                <emma:interpretation id="interp15" emma:lang="" emma:confidence="0">
                  <emma:literal>u.</emma:literal>
                </emma:interpretation>
                <emma:interpretation id="interp16" emma:lang="" emma:confidence="0">
                  <emma:literal>o.</emma:literal>
                </emma:interpretation>
                <emma:interpretation id="interp17" emma:lang="" emma:confidence="0">
                  <emma:literal>u</emma:literal>
                </emma:interpretation>
                <emma:interpretation id="interp18" emma:lang="" emma:confidence="0">
                  <emma:literal>un</emma:literal>
                </emma:interpretation>
                <emma:interpretation id="interp19" emma:lang="" emma:confidence="0">
                  <emma:literal>0.</emma:literal>
                </emma:interpretation>
              </emma:one-of>
            </emma:emma>
          </inkml:annotationXML>
          <inkml:trace contextRef="#ctx0" brushRef="#br0" timeOffset="1646.6267">-6771-2544 910 0,'0'0'177'0,"0"0"27"15,0 0-78-15,-81 120 32 16,64-53-16-16,17 3-4 16,0-6-35-16,33-10-20 15,21-17-2-15,11-19 2 16,8-18-2-16,5 0-11 15,-13-27-32-15,-10-8-15 16,-26-4-23-16,-26-2-44 16,-35-7-103-16,-14 9-132 15,-6 8-361-15</inkml:trace>
          <inkml:trace contextRef="#ctx0" brushRef="#br0" timeOffset="1905.7581">-5686-2138 1277 0,'0'0'172'0,"0"0"-92"15,0 0-49-15,0 0-22 16,130 11-9-16,-84-11-113 16,27-4-188-16,-3-5-90 15,-8 1-147-15</inkml:trace>
        </inkml:traceGroup>
      </inkml:traceGroup>
    </inkml:traceGroup>
    <inkml:traceGroup>
      <inkml:annotationXML>
        <emma:emma xmlns:emma="http://www.w3.org/2003/04/emma" version="1.0">
          <emma:interpretation id="{EBE4A310-90AF-4CC6-95C1-5D8E6FFE596B}" emma:medium="tactile" emma:mode="ink">
            <msink:context xmlns:msink="http://schemas.microsoft.com/ink/2010/main" type="paragraph" rotatedBoundingBox="7197,7924 19590,7827 19596,8547 7203,86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FB073C0-5987-4918-AEFC-7E447D729667}" emma:medium="tactile" emma:mode="ink">
              <msink:context xmlns:msink="http://schemas.microsoft.com/ink/2010/main" type="line" rotatedBoundingBox="7197,7924 19590,7827 19596,8547 7203,8644"/>
            </emma:interpretation>
          </emma:emma>
        </inkml:annotationXML>
        <inkml:traceGroup>
          <inkml:annotationXML>
            <emma:emma xmlns:emma="http://www.w3.org/2003/04/emma" version="1.0">
              <emma:interpretation id="{B555E9EE-9688-4B4D-8F87-F81B69D70B46}" emma:medium="tactile" emma:mode="ink">
                <msink:context xmlns:msink="http://schemas.microsoft.com/ink/2010/main" type="inkWord" rotatedBoundingBox="7197,7984 7436,7982 7441,8517 7202,8518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.4718E6">-13728-1212 1051 0,'0'0'266'16,"0"0"1"-16,0 0-119 16,81-111-8-16,-57 59-46 15,-8 0-14-15,-2-1-5 0,-14 7-23 16,0 7-24-1,0 9-11-15,0 13 0 0,0 12 3 16,0 5-20-16,0 15-32 16,0 20 17-16,0 17 7 15,0 7 8-15,16 5 5 16,0 2-4-16,1-4-2 16,-1-7-41-16,0 3-140 15,0-16-195-15,-8-16-1134 0</inkml:trace>
        </inkml:traceGroup>
        <inkml:traceGroup>
          <inkml:annotationXML>
            <emma:emma xmlns:emma="http://www.w3.org/2003/04/emma" version="1.0">
              <emma:interpretation id="{98069258-7232-4669-8157-DDCC46C82ED7}" emma:medium="tactile" emma:mode="ink">
                <msink:context xmlns:msink="http://schemas.microsoft.com/ink/2010/main" type="inkWord" rotatedBoundingBox="8974,7926 9300,7924 9306,8613 8980,8615"/>
              </emma:interpretation>
              <emma:one-of disjunction-type="recognition" id="oneOf5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.47128E6">-11951-1264 1192 0,'0'0'241'16,"0"0"50"-16,0 0-75 15,0 0-27-15,0 0-110 16,65-147-45-16,-43 88 1 15,-11-1-11-15,-3 7-23 16,-3 10 7-16,-2 12-7 16,-3 14-1-16,0 17 0 15,5 5-19-15,4 33-21 0,1 22 26 16,7 16 13 0,4 7 1-16,-4 4-1 0,-1-2-10 15,8-8-71-15,14 3-112 16,-6-21-142-16,-7-22-741 0</inkml:trace>
        </inkml:traceGroup>
        <inkml:traceGroup>
          <inkml:annotationXML>
            <emma:emma xmlns:emma="http://www.w3.org/2003/04/emma" version="1.0">
              <emma:interpretation id="{06660AC4-AAAD-45E8-BFE9-ED54DE808D93}" emma:medium="tactile" emma:mode="ink">
                <msink:context xmlns:msink="http://schemas.microsoft.com/ink/2010/main" type="inkWord" rotatedBoundingBox="10569,7939 10920,7936 10925,8615 10575,8618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.47075E6">-10276-1300 1073 0,'0'0'250'0,"0"0"64"16,0 0-120-16,0 0 20 16,120-121-58-16,-93 69-57 15,-3-1-34-15,-2 3-29 16,-14 8-2-16,0 13-9 16,-8 13-15-16,0 16-10 15,0 6-72-15,0 34-16 16,0 19 50-16,0 15 7 15,0 5-37-15,16 20-91 0,6-22-107 16,2-24-469-16</inkml:trace>
          <inkml:trace contextRef="#ctx0" brushRef="#br1" timeOffset="-1.36544E6">-10313-982 1189 0,'0'0'336'0,"0"0"-56"15,0 0-139-15,0 0-38 16,0 0-63-16,0 0-40 16,0 0-111-16,-41-30-426 0</inkml:trace>
        </inkml:traceGroup>
        <inkml:traceGroup>
          <inkml:annotationXML>
            <emma:emma xmlns:emma="http://www.w3.org/2003/04/emma" version="1.0">
              <emma:interpretation id="{30B73F8F-D380-4DEA-8D17-74C4ACA54622}" emma:medium="tactile" emma:mode="ink">
                <msink:context xmlns:msink="http://schemas.microsoft.com/ink/2010/main" type="inkWord" rotatedBoundingBox="12612,7930 12852,7928 12856,8411 12616,8412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.47032E6">-8314-1399 700 0,'0'0'909'16,"0"0"-542"-16,0 0-216 15,0 0-36-15,49-116-16 16,-41 70-10-16,14 1-43 15,-14 12-27-15,0 9-9 16,-8 17-10-16,3 7 0 16,-3 26-123-16,0 23 70 0,5 20 28 15,-2 6-9-15,13 1-112 16,22 7-98-16,3-22-232 16,-1-19-694-16</inkml:trace>
        </inkml:traceGroup>
        <inkml:traceGroup>
          <inkml:annotationXML>
            <emma:emma xmlns:emma="http://www.w3.org/2003/04/emma" version="1.0">
              <emma:interpretation id="{A78C57F0-0855-449C-BF9A-58C46A557F6A}" emma:medium="tactile" emma:mode="ink">
                <msink:context xmlns:msink="http://schemas.microsoft.com/ink/2010/main" type="inkWord" rotatedBoundingBox="14613,7861 14696,8275 14471,8320 14388,7906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.46988E6">-6495-1465 41 0,'0'0'1382'0,"0"0"-1062"16,0 0-87-16,0 0-19 0,0 0-41 16,0 0-62-16,89-126-42 15,-65 80-31-15,-7 6-9 16,-4 8-6-16,-5 13-9 16,-8 14-14-16,0 5-14 15,0 20-61-15,0 24 32 16,0 12 37-16,8 9-13 15,1-1-70-15,23 6-97 16,1-18-89-16,-4-15-417 0</inkml:trace>
        </inkml:traceGroup>
        <inkml:traceGroup>
          <inkml:annotationXML>
            <emma:emma xmlns:emma="http://www.w3.org/2003/04/emma" version="1.0">
              <emma:interpretation id="{5C1F48C5-138E-4467-A16F-3F606388ABA6}" emma:medium="tactile" emma:mode="ink">
                <msink:context xmlns:msink="http://schemas.microsoft.com/ink/2010/main" type="inkWord" rotatedBoundingBox="15918,8169 17044,8161 17045,8232 15919,8240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.46936E6">-4249-1375 849 0,'0'0'225'0,"0"0"-43"15,0 0-18-15,0 0-69 0,0 0-58 16,119 9-37-16,-30-31-97 16,-10-1-243-16,-1 2-417 0</inkml:trace>
          <inkml:trace contextRef="#ctx0" brushRef="#br0" timeOffset="-1.46952E6">-5010-1373 1337 0,'0'0'299'0,"0"0"-68"0,0 0-133 16,0 0-48-16,0 0 14 15,0 0-64-15,0 0-15 16,152-33-158-16,-106 18-223 15,-11 4-475-15</inkml:trace>
        </inkml:traceGroup>
        <inkml:traceGroup>
          <inkml:annotationXML>
            <emma:emma xmlns:emma="http://www.w3.org/2003/04/emma" version="1.0">
              <emma:interpretation id="{E6E83CE2-81B7-42F1-A0C9-072DA0D989A3}" emma:medium="tactile" emma:mode="ink">
                <msink:context xmlns:msink="http://schemas.microsoft.com/ink/2010/main" type="inkWord" rotatedBoundingBox="17629,7855 19590,7840 19594,8297 17632,8312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1.46921E6">-3297-1414 795 0,'0'0'205'15,"0"0"12"-15,0 0-59 16,0 0-32-16,0 0-15 16,0 0-43-16,0 0-68 15,130-13-140-15,-57-7-219 16,-2 2-353-16</inkml:trace>
          <inkml:trace contextRef="#ctx0" brushRef="#br0" timeOffset="-1.46909E6">-2482-1432 970 0,'0'0'168'16,"0"0"56"-16,0 0-86 16,0 0-19-16,0 0-41 15,0 0-78-15,0 0-89 16,103-13-303-16</inkml:trace>
          <inkml:trace contextRef="#ctx0" brushRef="#br0" timeOffset="-1.46855E6">-1842-1521 411 0,'0'0'962'0,"0"0"-672"16,0 0-153-16,0 0-44 16,0 0 17-16,114-66-22 15,-98 38-35-15,-3-1-16 16,-5-1-3-16,-5 2-4 15,-3 4-13-15,0 7-11 16,0 5 0-16,0 10-6 16,0 2-10-16,0 5-20 15,0 21 7-15,22 10 23 16,-3 10-8-16,2 3 8 16,1 3 0-16,-6-2 1 15,-8-2 0-15,-8-8-1 16,0-6 0-16,0-7-2 15,-14-8-10-15,-10-7 11 16,8-2 0-16,3-8 1 0,4-1 1 16,9-1 11-16,0 0 17 15,14-1 47-15,24-11-59 16,5-1-17-16,11-1-45 16,16 4-48-16,-14 4-129 15,-10 2-387-15</inkml:trace>
        </inkml:traceGroup>
      </inkml:traceGroup>
    </inkml:traceGroup>
    <inkml:traceGroup>
      <inkml:annotationXML>
        <emma:emma xmlns:emma="http://www.w3.org/2003/04/emma" version="1.0">
          <emma:interpretation id="{737CB136-570E-457B-B224-E3D761B74904}" emma:medium="tactile" emma:mode="ink">
            <msink:context xmlns:msink="http://schemas.microsoft.com/ink/2010/main" type="paragraph" rotatedBoundingBox="446,8592 29630,7906 29679,9981 495,10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57DC8D-2C7D-40E9-88A6-A25C4C8587C2}" emma:medium="tactile" emma:mode="ink">
              <msink:context xmlns:msink="http://schemas.microsoft.com/ink/2010/main" type="line" rotatedBoundingBox="446,8592 29630,7906 29679,9981 495,10667"/>
            </emma:interpretation>
          </emma:emma>
        </inkml:annotationXML>
        <inkml:traceGroup>
          <inkml:annotationXML>
            <emma:emma xmlns:emma="http://www.w3.org/2003/04/emma" version="1.0">
              <emma:interpretation id="{DDEDBD51-C1B1-40F2-BD57-961BB6A3F672}" emma:medium="tactile" emma:mode="ink">
                <msink:context xmlns:msink="http://schemas.microsoft.com/ink/2010/main" type="inkWord" rotatedBoundingBox="487,9387 4819,9501 4794,10439 462,10326"/>
              </emma:interpretation>
            </emma:emma>
          </inkml:annotationXML>
          <inkml:trace contextRef="#ctx0" brushRef="#br1" timeOffset="-1.40816E6">-17944 25 690 0,'0'0'195'0,"0"0"35"15,0 0-78-15,0 0-11 16,-120 24-69-16,96 0-28 16,0 6-5-16,2 9 11 15,11 9-13-15,6 7 3 16,5 3 4-16,0-3 5 15,24-7 11-15,14-13-16 0,3-13 0 16,13-17 25-16,3-5 38 16,-1-19-5-16,-1-20-23 15,-9-11-24-15,-19-4-27 16,-22-4-4-16,-5 5-24 16,-46 4-22-16,-35 6-77 15,-46 23-112-15,10 9-287 16,20 11-607-16</inkml:trace>
          <inkml:trace contextRef="#ctx0" brushRef="#br1" timeOffset="-1.40882E6">-17141-13 504 0,'0'0'352'15,"0"0"-170"-15,0 0-35 16,0 0 3-16,0 0-52 0,0 0-41 15,-103 22-9-15,84-4-13 16,3 2-3-16,3 11 0 16,-4 1 3-16,1 9 14 15,16 5-6-15,-8 2-13 16,8 0 1-16,8-3 7 16,22-5 8-16,5-12 2 15,3-11 8-15,19-16 8 16,-3-1-4-16,8-22 21 15,-5-17-15-15,-16-7-7 16,-12-6 13-16,-18 0-8 16,-11 0-34-16,-24 3-30 15,-25 7-6-15,-16 7-42 0,-13 13-89 16,-33 19-89 0,16 3-124-16,22 6-411 0</inkml:trace>
          <inkml:trace contextRef="#ctx0" brushRef="#br1" timeOffset="-1.40641E6">-19484 116 763 0,'0'0'176'15,"0"0"64"-15,0 0-89 16,0 0-5-16,0 0-61 16,-111 59-45-16,103-22-19 15,0 11 12-15,8 7 15 16,16 3 8-16,14-8-21 15,10-11 7-15,9-16 15 0,5-15 42 16,8-8 31-16,-2-22 15 16,-6-25-16-16,-5-10-40 15,-20-10-30-15,-29-3-7 16,0 4-38-16,-62 1-14 16,-8 17-42-16,-20 16-95 15,-29 32-85-15,41 17-104 16,8 15-393-16</inkml:trace>
          <inkml:trace contextRef="#ctx0" brushRef="#br1" timeOffset="-1.40749E6">-18737 14 605 0,'0'0'212'0,"0"0"19"0,0 0-56 15,0 0-17-15,0 0-48 16,-106-7-44-16,82 19-17 15,2 11-9-15,6 13-8 16,0 7-10-16,8 13 20 16,8 9 0-16,0-1-10 15,24-3-4-15,14-13-4 16,5-13 15-16,3-18 20 16,8-13 31-16,-5-4 12 15,8-28 18-15,-11-16-26 16,-14-14-51-16,-7-6-19 15,-25-4-11-15,-17 2-13 16,-45 4-66-16,-65 13-78 0,13 20-179 16,6 13-423-16</inkml:trace>
          <inkml:trace contextRef="#ctx0" brushRef="#br1" timeOffset="-1.40358E6">-19611 701 631 0,'0'0'326'16,"0"0"6"-16,0 0-65 16,0 0-27-16,0 0-62 15,0 0-61-15,0 0-30 16,8 0-22-16,-8 0-25 15,0 0-26-15,0 0-12 16,0 0-1-16,0 0-1 0,0 0-24 16,0 0-38-16,0 0-50 15,0 0-71-15,0 4-67 16,0 0-416-16</inkml:trace>
          <inkml:trace contextRef="#ctx0" brushRef="#br1" timeOffset="-1.39668E6">-20174 194 872 0,'0'0'310'0,"0"0"-25"15,0 0-88-15,0 0-25 16,0 0-37-16,0 0-37 16,0 0-23-16,0-3-16 15,0 2-2-15,0-1-11 16,-3 2-7-16,-5 0-7 16,2 0-13-16,-4 0-19 15,-4 0 0-15,-2 0-6 16,0 11-2-16,-6 6 2 15,6 3-4-15,0 4-5 16,-3 6 9-16,5 3-3 0,-2 0-3 16,8 2 2-16,8 0 10 15,0 1-6-15,0 0 5 16,8-1 0-16,22 0-7 16,2-5 8-16,9-6 2 15,5-7 14-15,2-14 5 16,9-3 4-16,0-20 15 15,-3-19 6-15,-5-11 7 16,-11-8-6-16,-30-7-15 16,-8-2 3-16,-30 2-21 15,-43 0-14-15,-5 16-24 16,-12 18-44-16,-4 19-115 16,15 37-93-16,9 13-220 0,21 8-404 15</inkml:trace>
          <inkml:trace contextRef="#ctx0" brushRef="#br1" timeOffset="-1.39564E6">-16816-117 77 0,'0'0'1154'16,"0"0"-915"-16,0 0-75 15,0 0-57-15,0 0-47 16,0 0-41-16,0 0 1 15,16 88 37-15,-8-15-2 0,6 29 6 16,2-3-7-16,-5-6-5 16,2-11-12-16,-4-21-5 15,-1 3-8-15,8-3 13 16,-3-14-6-16,-4-15-3 16,-1-13 0-16,-6-14 0 15,-2-5 28-15,0-2 33 16,0-22-10-16,0-10-63 15,6-9-16-15,-4 4-6 16,12 4 6-16,-6 6-1 16,8 10 1-16,9 7-9 15,4 11-1-15,4 1-2 16,-1 9 11-16,1 16 0 0,7 7 1 16,-10 5 1-16,-14 0-1 15,1 1 0-15,-9-4-6 16,0-4-56-16,-8-3-100 15,0-6-113-15,0-12-363 0</inkml:trace>
          <inkml:trace contextRef="#ctx0" brushRef="#br1" timeOffset="-1.39547E6">-16134 840 573 0,'0'0'995'0,"0"0"-665"16,0 0-139-16,0 0-97 16,0 0-94-16,0 0-6 15,0 0-320-15</inkml:trace>
        </inkml:traceGroup>
        <inkml:traceGroup>
          <inkml:annotationXML>
            <emma:emma xmlns:emma="http://www.w3.org/2003/04/emma" version="1.0">
              <emma:interpretation id="{E030CC10-3F1B-4547-8255-785F467AB00A}" emma:medium="tactile" emma:mode="ink">
                <msink:context xmlns:msink="http://schemas.microsoft.com/ink/2010/main" type="inkWord" rotatedBoundingBox="5252,9590 5737,9021 6062,9297 5576,9867"/>
              </emma:interpretation>
            </emma:emma>
          </inkml:annotationXML>
          <inkml:trace contextRef="#ctx0" brushRef="#br1" timeOffset="-1.36663E6">-15339-405 1061 0,'0'0'172'0,"0"0"-25"15,0 0-36-15,0 0-13 16,0 0-59-16,0 0-39 15,0 0-28-15,38-22-169 16,-21 3-536-16</inkml:trace>
          <inkml:trace contextRef="#ctx0" brushRef="#br1" timeOffset="-1.36879E6">-15371 236 848 0,'0'0'203'0,"0"0"164"15,0 0-94-15,0 0 5 16,0 0-115-16,135-144-101 16,-64 71-62-16,18-15-12 15,-21 20-160-15,-28 18-230 0</inkml:trace>
          <inkml:trace contextRef="#ctx0" brushRef="#br1" timeOffset="-1.36899E6">-15552 97 939 0,'0'0'325'0,"0"0"-139"16,0 0-9-16,0 0-27 16,0 0 0-16,0 0 5 0,21-16-36 15,4-14-58-15,21-12-24 16,10-12 0-16,9-5-9 16,6-4-12-16,-6 2-7 15,-3 5-7-15,-5 11-2 16,-11 8-14-16,-16 10-44 15,-14 15-53-15,-16 8-44 16,-6 4-128-16,-18 13-320 16,-8 6-188-16</inkml:trace>
        </inkml:traceGroup>
        <inkml:traceGroup>
          <inkml:annotationXML>
            <emma:emma xmlns:emma="http://www.w3.org/2003/04/emma" version="1.0">
              <emma:interpretation id="{524AF6F0-6D5E-4026-A8FB-5F3A05E01C2E}" emma:medium="tactile" emma:mode="ink">
                <msink:context xmlns:msink="http://schemas.microsoft.com/ink/2010/main" type="inkWord" rotatedBoundingBox="6924,8677 7495,8663 7525,9919 6954,9933"/>
              </emma:interpretation>
            </emma:emma>
          </inkml:annotationXML>
          <inkml:trace contextRef="#ctx0" brushRef="#br0" timeOffset="-1.47713E6">-13853-77 552 0,'0'0'154'15,"0"0"-57"-15,0 0-15 16,0 0 34-16,0 0-25 16,-119 90-51-16,111-68-2 15,8 1 1-15,0 2-16 0,0 2-11 16,8 3 5-16,14 5 5 15,10 2 17-15,9-1 32 16,13 0-23-16,8-10-10 16,-5-11-2-16,16-15 14 15,-5-4 18-15,-12-30 22 16,-7-8 5-16,-11-8 9 16,-27-3-10-16,-11-3-24 15,-25 2-40-15,-23 6-30 16,-17 12-9-16,-11 14-47 15,-5 22-131-15,19 13-73 16,21 12-417-16</inkml:trace>
          <inkml:trace contextRef="#ctx0" brushRef="#br1" timeOffset="-1.36618E6">-13682-896 948 0,'0'0'255'16,"0"0"-42"-16,0 0-55 0,0 0 42 15,0 0-51 1,0 0-84-16,0 0-43 0,2 0-22 16,23-10-90-16,-1-3-179 15,0 0-567-15</inkml:trace>
        </inkml:traceGroup>
        <inkml:traceGroup>
          <inkml:annotationXML>
            <emma:emma xmlns:emma="http://www.w3.org/2003/04/emma" version="1.0">
              <emma:interpretation id="{443FB04C-3CE3-46AF-B5F5-690B1431063C}" emma:medium="tactile" emma:mode="ink">
                <msink:context xmlns:msink="http://schemas.microsoft.com/ink/2010/main" type="inkWord" rotatedBoundingBox="8861,8709 9370,8697 9398,9881 8889,9893"/>
              </emma:interpretation>
            </emma:emma>
          </inkml:annotationXML>
          <inkml:trace contextRef="#ctx0" brushRef="#br0" timeOffset="-1.47642E6">-11902-130 636 0,'0'0'270'16,"0"0"-75"-16,0 0-62 16,0 0-24-16,-127 65-16 15,113-26-44-15,12 10-11 16,2 9 13-16,11 3-15 0,26-4 6 15,12-11 1-15,5-17 31 16,17-16 5-16,-6-13 19 16,5-16 6-16,-8-25-23 15,-13-11-28-15,-17-5-15 16,-24 0-27-16,-8 0-11 16,-8 7-31-16,-54 7-80 15,5 15-148-15,11 12-354 0</inkml:trace>
          <inkml:trace contextRef="#ctx0" brushRef="#br1" timeOffset="-1.36579E6">-12013-887 887 0,'0'0'273'0,"0"0"-71"16,0 0-98-16,0 0-25 16,0 0-20-16,0 0-59 15,0 0-64-15,46-6-339 0</inkml:trace>
        </inkml:traceGroup>
        <inkml:traceGroup>
          <inkml:annotationXML>
            <emma:emma xmlns:emma="http://www.w3.org/2003/04/emma" version="1.0">
              <emma:interpretation id="{2303EC03-9427-48E9-9EBF-31999247A79E}" emma:medium="tactile" emma:mode="ink">
                <msink:context xmlns:msink="http://schemas.microsoft.com/ink/2010/main" type="inkWord" rotatedBoundingBox="10663,9359 11888,10003 11671,10415 10446,9771"/>
              </emma:interpretation>
            </emma:emma>
          </inkml:annotationXML>
          <inkml:trace contextRef="#ctx0" brushRef="#br0" timeOffset="-1.47593E6">-10330-47 620 0,'0'0'194'0,"0"0"104"16,0 0-115-16,0 0-62 16,-102 122-41-16,102-74-9 15,0 1-17-15,37-9 21 16,12-9-1-16,16-16 1 15,14-15 2-15,10-13-8 16,-5-22-6-16,-19-11-17 16,-9-4-17-16,-26 0-4 15,-27 2-1-15,-6 6-24 16,-43 7-20-16,-16 9-66 0,-44 18-90 16,20 8-183-1,13 0-560-15</inkml:trace>
          <inkml:trace contextRef="#ctx0" brushRef="#br1" timeOffset="-1.41009E6">-9307 313 515 0,'0'0'100'0,"0"0"-12"0,0 0-30 15,0 0 8-15,0 0 13 16,0 0-1-16,0 0-5 16,0 0-26-16,0 0-18 15,0 0-7-15,0 0-9 16,0 0 4-16,0 0 7 15,0 0-6-15,0 0 13 16,0 0-4-16,0 0 2 16,0 0 3-16,0 0-4 15,0-5-18-15,0 0-9 16,0 1 5-16,0 3 0 16,0 1-4-16,0 0-2 0,3 6-7 15,5 22 7 1,6 14 48-16,-6 13 14 0,3 6 6 15,-3 9-5-15,-3-4-2 16,-5-5-10-16,0-9-14 16,0-14-14-16,0-14-11 15,-5-20-12-15,-3-4-89 16,-1-6-189-16</inkml:trace>
        </inkml:traceGroup>
        <inkml:traceGroup>
          <inkml:annotationXML>
            <emma:emma xmlns:emma="http://www.w3.org/2003/04/emma" version="1.0">
              <emma:interpretation id="{91FD5F89-702A-4004-902B-EE72FBB95918}" emma:medium="tactile" emma:mode="ink">
                <msink:context xmlns:msink="http://schemas.microsoft.com/ink/2010/main" type="inkWord" rotatedBoundingBox="12429,9540 12920,9529 12928,9853 12437,9865"/>
              </emma:interpretation>
            </emma:emma>
          </inkml:annotationXML>
          <inkml:trace contextRef="#ctx0" brushRef="#br0" timeOffset="-1.47534E6">-8433-61 814 0,'0'0'214'16,"0"0"-27"-16,0 0-60 15,-62 136 0-15,62-82-20 16,5-5-34-16,31-7 0 16,18-14 4-16,11-16 1 15,13-12 5-15,1-12 8 16,-9-19-32-16,-13-5 1 0,-25-5-2 15,-18 0-9 1,-14-1-9-16,-30 2-40 0,-24 7-5 16,-11 10-81-16,-24 14-140 15,13 9-267-15,19 0-741 0</inkml:trace>
        </inkml:traceGroup>
        <inkml:traceGroup>
          <inkml:annotationXML>
            <emma:emma xmlns:emma="http://www.w3.org/2003/04/emma" version="1.0">
              <emma:interpretation id="{66C1FF89-5286-4769-A147-2DACE64231DB}" emma:medium="tactile" emma:mode="ink">
                <msink:context xmlns:msink="http://schemas.microsoft.com/ink/2010/main" type="inkWord" rotatedBoundingBox="14047,9478 14471,9468 14479,9814 14055,9824">
                  <msink:destinationLink direction="with" ref="{B95238B3-4FC0-41E5-9421-1FFB87D5667E}"/>
                </msink:context>
              </emma:interpretation>
            </emma:emma>
          </inkml:annotationXML>
          <inkml:trace contextRef="#ctx0" brushRef="#br0" timeOffset="-1.47479E6">-6671-126 182 0,'0'0'663'0,"0"0"-452"0,0 0-68 16,0 0-37-16,-119 2-3 16,81 22-25-16,16 11 5 15,3 11-19-15,11 5-7 16,8 7 16-16,3-6 1 15,29-10-24-15,14-14 44 16,11-20-8-16,14-8 23 16,-1-21-19-16,-8-19-44 15,-13-7-31-15,-25-3-2 16,-16 1-2-16,-8 4-11 16,-46 7-39-16,-10 6-73 15,-31 17-122-15,14 10-285 0,19 5-499 0</inkml:trace>
        </inkml:traceGroup>
        <inkml:traceGroup>
          <inkml:annotationXML>
            <emma:emma xmlns:emma="http://www.w3.org/2003/04/emma" version="1.0">
              <emma:interpretation id="{EABA84A2-817B-4F1B-BEE7-DA5F9CA71003}" emma:medium="tactile" emma:mode="ink">
                <msink:context xmlns:msink="http://schemas.microsoft.com/ink/2010/main" type="inkWord" rotatedBoundingBox="15464,9669 15667,9643 15667,9647 15465,9672">
                  <msink:destinationLink direction="to" ref="{AA52CC5F-1D7C-4665-A6F3-46D57CD91E0E}"/>
                </msink:context>
              </emma:interpretation>
            </emma:emma>
          </inkml:annotationXML>
          <inkml:trace contextRef="#ctx0" brushRef="#br0" timeOffset="-1.47439E6">-5464 72 1245 0,'0'0'277'0,"0"0"-55"16,0 0-47-16,0 0-21 16,0 0-61-16,0 0-40 15,0 0-34-15,35-4-19 0,-11-2-74 16,30-1-177-1,-8 3-298-15,-2 0-313 0</inkml:trace>
        </inkml:traceGroup>
        <inkml:traceGroup>
          <inkml:annotationXML>
            <emma:emma xmlns:emma="http://www.w3.org/2003/04/emma" version="1.0">
              <emma:interpretation id="{F60BCA6E-1827-4EF8-814F-834FC97141F7}" emma:medium="tactile" emma:mode="ink">
                <msink:context xmlns:msink="http://schemas.microsoft.com/ink/2010/main" type="inkWord" rotatedBoundingBox="16467,9579 18237,9537 18240,9634 16469,9676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1.47398E6">-3675-4 803 0,'0'0'199'0,"0"0"79"16,0 0-100-16,0 0-12 0,0 0-64 15,0 0-48-15,0 0-37 16,148-15-17-16,-66 5-65 16,-4-3-206-16,-8 7-340 0</inkml:trace>
          <inkml:trace contextRef="#ctx0" brushRef="#br0" timeOffset="-1.47415E6">-4460 62 985 0,'0'0'173'16,"0"0"62"-16,0 0-117 16,0 0-37-16,0 0-46 15,0 0-32-15,103 0-3 16,-38-13-116-16,-6 0-221 15,-2-1-62-15</inkml:trace>
          <inkml:trace contextRef="#ctx0" brushRef="#br0" timeOffset="-1.47384E6">-2929 40 186 0,'0'0'756'15,"0"0"-451"-15,0 0-78 16,0 0-64-16,0 0-50 16,0 0-70-16,0 0-43 15,144-30-73-15,-95 16-231 0,-3 1-532 16</inkml:trace>
        </inkml:traceGroup>
        <inkml:traceGroup>
          <inkml:annotationXML>
            <emma:emma xmlns:emma="http://www.w3.org/2003/04/emma" version="1.0">
              <emma:interpretation id="{48F6B099-A685-41D1-BED3-5CA7FD82A141}" emma:medium="tactile" emma:mode="ink">
                <msink:context xmlns:msink="http://schemas.microsoft.com/ink/2010/main" type="inkWord" rotatedBoundingBox="19222,8151 20194,8128 20233,9803 19261,9825"/>
              </emma:interpretation>
            </emma:emma>
          </inkml:annotationXML>
          <inkml:trace contextRef="#ctx0" brushRef="#br0" timeOffset="-1.47303E6">-1508-259 750 0,'0'0'140'0,"0"0"126"0,0 0-98 16,0 0-37 0,0 0-50-16,0 0-37 0,0 0-18 15,-111 7-1-15,95 23 15 16,-6 10 10-16,11 10 14 16,6 9-16-16,5 8-10 15,8-3-13-15,22-6-3 16,16-10 3-16,19-15 13 15,5-14-2-15,11-18 3 16,6-1 2-16,-9-13 12 16,-18-14 9-16,-9-8 9 15,-24-4-9-15,-27-7-10 16,0-4-45-16,-43-4-7 0,-25 2-35 16,-18 6-17-1,-3 13-50-15,-30 22-84 0,24 11-103 16,22 0-542-16</inkml:trace>
          <inkml:trace contextRef="#ctx0" brushRef="#br0" timeOffset="-1.46698E6">-1024-1465 139 0,'0'0'409'0,"0"0"-196"0,0 0-99 16,0 0 10-16,0 0 26 15,0 0-41-15,0 0-41 16,38 46-4-16,-38-22 13 16,3 5-12-16,-3 4-10 15,0 3-14-15,0 3-2 16,0-4-25-16,0-4-13 16,8-3 1-16,8-2-2 15,6-3-7-15,-3 2 0 16,3 1-11-16,-1 1 10 0,-13-2 7 15,-5 2 0 1,-3-1-8-16,0-2 9 0,-8-2 0 16,-8-2 0-16,16 3-2 15,0-1-43-15,0 1-38 16,0-1-23-16,16 3 67 16,6-1 26-16,5 1 11 15,-3 3 2-15,6 2-1 16,-9 1-1-16,-4 3 2 15,-15 2 1-15,-2-2 13 16,0 1-2-16,-8 0 20 16,-8-2-13-16,8 1-9 15,0-1-10-15,8-1-6 0,0 0-22 16,16 2 5 0,6-1 0-16,-6 2 17 0,-5 5 5 15,-11-1 1-15,0 5 25 16,-3 1 11-16,-21 0 13 15,-6-3-1-15,-8-5-23 16,6-5-21-16,-17-3-4 16,11-10-109-16,14-10-438 0</inkml:trace>
        </inkml:traceGroup>
        <inkml:traceGroup>
          <inkml:annotationXML>
            <emma:emma xmlns:emma="http://www.w3.org/2003/04/emma" version="1.0">
              <emma:interpretation id="{0C0B9957-D008-4DED-97F2-F3288B78B64E}" emma:medium="tactile" emma:mode="ink">
                <msink:context xmlns:msink="http://schemas.microsoft.com/ink/2010/main" type="inkWord" rotatedBoundingBox="21330,9569 21380,9982 20946,10036 20895,9622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74660.6948">254 64 738 0,'0'0'221'15,"0"0"28"-15,0 0-98 16,0 0 7-16,0 0-47 16,0 0-25-16,0 0-2 0,-41-63-3 15,28 62-30 1,-4 1-22-16,4 0-20 0,-6 0-7 15,3 9 8-15,-6 5 2 16,3 5 8-16,-3 1-12 16,6 4 3-16,0 6-1 15,0 0-4-15,8 2-6 16,-1 2 2-16,4-3-2 16,5 3 0-16,0-3-3 15,5-1-3-15,14-5 6 16,11-4 0-16,3-5 9 15,13-8-9-15,-3-6 9 16,11-2 5-16,3-15 0 16,-6-15 8-16,-7-7 8 0,-12-4 17 15,-18-1 19 1,-14 1 13-16,-6 1-29 0,-34 3-50 16,-12 5-13-16,-10 10-63 15,-17 22-83-15,23 0-108 16,15 15-425-16</inkml:trace>
        </inkml:traceGroup>
        <inkml:traceGroup>
          <inkml:annotationXML>
            <emma:emma xmlns:emma="http://www.w3.org/2003/04/emma" version="1.0">
              <emma:interpretation id="{5ECAF510-FEDE-4FAA-A2EF-2DCE06B3B330}" emma:medium="tactile" emma:mode="ink">
                <msink:context xmlns:msink="http://schemas.microsoft.com/ink/2010/main" type="inkWord" rotatedBoundingBox="22431,8934 26506,8838 26526,9669 22451,9765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.4932E6">3517-372 770 0,'0'0'130'16,"0"0"45"-16,-24 120-45 16,18-68 15-16,4-6-54 0,2-9-14 15,0-11-1-15,0-12-2 16,0-7-27-16,0-7 20 16,0 0 48-16,0-19-3 15,0-14-80-15,0-14-19 16,8-10-13-16,0-6-11 15,8 1-17-15,11 3-16 16,11 14 9-16,11 13 3 16,-3 16 1-16,-8 14 2 15,-3 2 17-15,-11 11 5 16,-8 15 0-16,-10 5 6 16,-6 5 1-16,-8 1 0 15,-17 3 6-15,1-1 2 0,-6 1 4 16,9-4 7-16,10-3 8 15,3-5-16-15,8-6 2 16,16-5 14-16,22-8-23 16,11-8-4-16,7-1-69 15,9 0-65-15,27-31-118 16,-27 2-290-16,-2-2-197 0</inkml:trace>
          <inkml:trace contextRef="#ctx0" brushRef="#br0" timeOffset="-1.49301E6">4186-277 466 0,'0'0'246'0,"0"0"71"16,0 0-102-16,0 0-33 0,-55 118-46 16,55-93-35-16,25-8-26 15,18-9 19-15,0-8-25 16,12 0-12-16,-15-19-22 16,-7-5-7-16,-17-2 19 15,-11-5-25-15,-5-1-22 16,-30-1-65-16,-26-4-105 15,10 10-201-15,5 4-586 0</inkml:trace>
          <inkml:trace contextRef="#ctx0" brushRef="#br0" timeOffset="-1.49256E6">4613-379 889 0,'0'0'175'16,"0"0"-80"-16,0 0 24 16,3 94 22-16,2-54-47 15,-2-1-37-15,5-6-16 16,6-5 5-16,-4-9-5 16,-4-10 9-16,10-9 15 15,-2-1 29-15,-6-26-38 16,0-8-27-16,-5-7-14 15,5-3-14-15,-8 6-1 16,0 10 1-16,0 13 6 16,5 12-5-16,3 4-2 15,0 20-30-15,9 13 29 0,1 4 0 16,12 2 1-16,0-3 0 16,3-13 0-16,2-12 0 15,3-11 0-15,2 0 17 16,-7-20 3-16,2-8 20 15,-3-1 1-15,-7 4 41 16,-6 7 14-16,2 7-24 16,1 11-38-16,-3 0-26 15,5 15-8-15,-2 16-1 16,-3 10-42-16,2 18-105 16,-4-9-178-16,-4-11-550 0</inkml:trace>
          <inkml:trace contextRef="#ctx0" brushRef="#br0" timeOffset="-1.49638E6">1504-666 895 0,'0'0'197'0,"0"0"35"15,0 0-112-15,0 0 11 16,0 0-66-16,0 0-44 15,0 0-10-15,0 21-9 16,0 12 23-16,8 13 17 16,6 11-14-16,-1 6-1 15,-2 4 8-15,5-3-7 0,-2-3-9 16,-4-10 0-16,4-7-5 16,-6-15 0-16,-5-11 1 15,2-8-8-15,-5-4 2 16,0-6 6-16,0 0 20 15,0 0 20-15,0 0-9 16,0-3-23-16,-5 0-15 16,2-1 4-16,3 2 1 15,0 2-1-15,0 0-6 16,0 0 4-16,0 0-10 16,24 0 0-16,9 0 1 15,13-1 0-15,3-4-1 16,7-2 0-16,-7-2-32 15,-6 0-56-15,-15-10-88 0,-7 4-83 16,-13 1-406-16</inkml:trace>
          <inkml:trace contextRef="#ctx0" brushRef="#br0" timeOffset="-1.49618E6">1526-444 1035 0,'0'0'282'16,"0"0"-47"-16,0 0-135 15,110-46-33-15,-53 26-8 16,0 1-40-16,-5 3-19 0,-17 0-83 16,-11 7-92-16,-24 2-344 15</inkml:trace>
          <inkml:trace contextRef="#ctx0" brushRef="#br0" timeOffset="-1.49604E6">1590-393 658 0,'0'0'157'16,"0"0"136"-16,0 0-102 16,0 0-86-16,152 3-86 15,-84-14-19-15,-20-2-218 16,-7 0-525-16</inkml:trace>
          <inkml:trace contextRef="#ctx0" brushRef="#br0" timeOffset="-1.49531E6">2121-586 664 0,'0'0'331'16,"0"0"-119"-16,0 0-97 16,0 0-15-16,0 0 9 0,-6 96 0 15,6-57-32-15,6 3-16 16,10 1-21-16,8-2 2 15,6-5-17-15,3-2-6 16,7-7 9-16,6-5-2 16,-2-6-5-16,2-8-8 15,-6-4-13-15,-7-4-12 16,-12 0-37-16,-7-22-73 16,-6-2-127-16,-8-1-443 0</inkml:trace>
          <inkml:trace contextRef="#ctx0" brushRef="#br0" timeOffset="-1.49512E6">2194-481 530 0,'0'0'505'0,"0"0"-333"15,0 0-68-15,0 0-49 16,111-60-1-16,-73 44-50 15,-14 3-4-15,6 4-132 16,-19 4-183-16,-11 1-327 0</inkml:trace>
          <inkml:trace contextRef="#ctx0" brushRef="#br0" timeOffset="-1.495E6">2235-363 675 0,'0'0'119'15,"0"0"47"-15,0 0-107 16,0 0-59-16,119-9-172 0</inkml:trace>
          <inkml:trace contextRef="#ctx0" brushRef="#br0" timeOffset="-1.49367E6">2916-461 1016 0,'0'0'200'0,"0"0"62"16,0 0-93-16,0 0-83 16,0 0-58-16,0 0 10 15,22 95 13-15,-11-45-13 16,2 1-7-16,-4-3-9 15,-9-5 12-15,8-10-1 16,-8-9-11-16,0-9-6 0,0-9 2 16,0-6 35-16,0 0 34 15,-17-22-7-15,-12-14-46 16,2-10-26-16,-6-8-7 16,11-8-1-16,14-1-17 15,8 0 10-15,30 4 7 16,30 9-17-16,18 12 6 15,9 9-1-15,-1 15 10 16,-7 10-4-16,-22 4-2 16,-25 11 8-16,-18 15-10 15,-14 6-33-15,-38 6 28 16,-11 4-13-16,-29-4-10 0,-4-5-23 16,-4-7-34-16,7-9-79 15,22-10-85-15,33-5-313 0</inkml:trace>
          <inkml:trace contextRef="#ctx0" brushRef="#br0" timeOffset="-1.49243E6">5582 55 1341 0,'0'0'479'16,"0"0"-240"-16,0 0-201 16,0 0-38-16,0 0-259 15,0 0-823-15</inkml:trace>
        </inkml:traceGroup>
        <inkml:traceGroup>
          <inkml:annotationXML>
            <emma:emma xmlns:emma="http://www.w3.org/2003/04/emma" version="1.0">
              <emma:interpretation id="{25E2F5C9-48E5-4C47-8731-2F49E6B0751B}" emma:medium="tactile" emma:mode="ink">
                <msink:context xmlns:msink="http://schemas.microsoft.com/ink/2010/main" type="inkWord" rotatedBoundingBox="27305,9020 29655,8965 29673,9713 27323,9769"/>
              </emma:interpretation>
            </emma:emma>
          </inkml:annotationXML>
          <inkml:trace contextRef="#ctx0" brushRef="#br0" timeOffset="-1.49096E6">7132-354 1139 0,'0'0'302'0,"0"0"-3"15,0 0-163-15,0 0-18 16,14-127-60-16,-14 91-24 16,8 8-14-16,-5 11 19 15,-3 13 6-15,5 4-45 16,-2 26-12-16,5 20 11 15,0 15 1-15,0 11 1 0,-2 4 7 16,-4 0-1-16,4-10-7 16,2-9-5-16,5-13-28 15,6-24-104-15,3-14-99 16,-3-6-310-16</inkml:trace>
          <inkml:trace contextRef="#ctx0" brushRef="#br0" timeOffset="-1.49068E6">7514-496 995 0,'0'0'391'0,"0"0"-183"0,0 0-79 16,0 0 4-1,135-28-20-15,-102 28-53 0,-6 5-35 16,-11 14-12-16,-13 9 8 15,-3 7-15-15,0 8 5 16,-25 5-3-16,1 4 5 16,2 0 6-16,6 0-13 15,8-7 1-15,8-8-7 16,8-7-13-16,25-11-40 16,34-19-42-16,-7 0-116 15,-6-15-346-15</inkml:trace>
          <inkml:trace contextRef="#ctx0" brushRef="#br0" timeOffset="-1.49126E6">6797-589 1114 0,'0'0'236'0,"0"0"-46"15,0 0-78-15,-111 10 42 16,49-1-45-16,-1-3-15 0,7 4-50 15,10-1-23 1,19 1 5-16,13 1-26 0,14 6-9 16,0 6 2-16,33 4 7 15,4 8 0-15,4 2 12 16,-3 0-2-16,-11-1 1 16,-14-1-2-16,-13-3 14 15,-8 2 2-15,-16-3-7 16,-14-7-18-16,-2-9-34 15,-9-15-70-15,11-11-104 16,14-13-436-16</inkml:trace>
          <inkml:trace contextRef="#ctx0" brushRef="#br0" timeOffset="-1.49034E6">8082-429 892 0,'0'0'162'0,"0"0"48"15,3 117-29-15,11-60-21 16,2 2-45-16,-5-4-55 15,5-3-15-15,-3-8-19 16,-2-12-17-16,-5-6-1 16,2-14-8-16,-8-10 2 15,0-2 22-15,0-13 55 16,0-17-48-16,0-8-21 16,5-3 9-16,11-3 16 0,9 1 24 15,15 1-6-15,9 1-22 16,8 2-21-16,5 8-7 15,-5 7-2-15,-6 7-2 16,-10 8-11-16,-14 5-40 16,-11 4-40-16,-16 0-78 15,0 0-176-15,-8 0-469 0</inkml:trace>
          <inkml:trace contextRef="#ctx0" brushRef="#br0" timeOffset="-1.49019E6">8234-99 916 0,'0'0'355'0,"0"0"-93"15,0 0-131-15,143 67-57 0,-89-54-49 16,6-7-25-16,-14-6-87 16,-14 0-272-16</inkml:trace>
          <inkml:trace contextRef="#ctx0" brushRef="#br0" timeOffset="-1.49005E6">8729 99 173 0,'0'0'1205'16,"0"0"-1019"-16,0 0-182 15,0 0-4-15,0 0-507 0</inkml:trace>
        </inkml:traceGroup>
      </inkml:traceGroup>
    </inkml:traceGroup>
    <inkml:traceGroup>
      <inkml:annotationXML>
        <emma:emma xmlns:emma="http://www.w3.org/2003/04/emma" version="1.0">
          <emma:interpretation id="{C51360B5-ED34-402D-ADD2-AA06DBF1ED7A}" emma:medium="tactile" emma:mode="ink">
            <msink:context xmlns:msink="http://schemas.microsoft.com/ink/2010/main" type="paragraph" rotatedBoundingBox="5870,11156 10455,10894 10492,11535 5907,117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E8D9EB-FBC0-485F-B4E8-50CF9DB721FD}" emma:medium="tactile" emma:mode="ink">
              <msink:context xmlns:msink="http://schemas.microsoft.com/ink/2010/main" type="line" rotatedBoundingBox="5870,11156 10455,10894 10492,11535 5907,11797"/>
            </emma:interpretation>
          </emma:emma>
        </inkml:annotationXML>
        <inkml:traceGroup>
          <inkml:annotationXML>
            <emma:emma xmlns:emma="http://www.w3.org/2003/04/emma" version="1.0">
              <emma:interpretation id="{464F3222-C292-4DF3-AD06-ADAE96E17A3C}" emma:medium="tactile" emma:mode="ink">
                <msink:context xmlns:msink="http://schemas.microsoft.com/ink/2010/main" type="inkWord" rotatedBoundingBox="5870,11156 6810,11102 6847,11744 5907,11797">
                  <msink:destinationLink direction="with" ref="{A25B2CEE-7F61-41FA-A65C-7CBA4C321770}"/>
                </msink:context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.23431E6">-15038 1793 454 0,'0'0'237'0,"0"0"-94"16,0 0 3-16,0 0 56 16,0 0-3-16,0 0-34 15,0 0-24-15,-8-19-25 16,8 13-23-16,8-4-27 15,0-1-30-15,22-2-2 16,-6 2-6-16,11 1 0 16,3 5 0-16,-5 5-6 15,-1 0-22-15,-10 2 0 0,-6 18-6 16,-8 10-1-16,-8 9 7 16,0 7-1-16,-16 7-7 15,-8 5-6-15,-14-1 4 16,-3-2 9-16,9-8-1 15,7-11 1-15,4-11 0 16,12-13-6-16,7-6 7 16,2-4 0-16,0-2 12 15,11 0-11-15,10-6 12 16,6-6-13-16,-5-5-40 16,19-11-100-16,-17 4-225 15,-8 2-1078-15</inkml:trace>
          <inkml:trace contextRef="#ctx0" brushRef="#br0" timeOffset="-1.22936E6">-14881 2099 85 0,'0'0'225'16,"0"0"-85"-16,0 0-27 15,0 0-1-15,0 0 23 16,0 0 6-16,0 0-21 16,-6 0 9-16,6 0 7 15,0 0 9-15,0 0-33 16,0 0-10-16,0 0 12 0,0 0 2 16,0 0-11-16,6-1-40 15,5-4-8-15,10-1-14 16,4-1-14-16,-1-3-18 15,9 3-11-15,-9-2-17 16,0 0-56-16,-2-8-99 16,2 4-128-16,-15-2-609 0</inkml:trace>
          <inkml:trace contextRef="#ctx0" brushRef="#br0" timeOffset="-1.22896E6">-14356 1516 225 0,'0'0'600'15,"0"0"-461"-15,0 0-12 16,0 0 9-16,0 0-20 16,0 0-36-16,0 0 2 15,-116 111-7-15,105-65-8 0,11 4-12 16,0 4 6 0,11-6-17-16,10-10 4 0,20-12-2 15,13-15-8-15,-5-11 26 16,8-2-1-16,-3-25 5 15,-8-9 4-15,-19-4-10 16,-11-6-7-16,-16 0-51 16,-19-1-4-16,-35 7-57 15,-27 10-89-15,3 11-175 16,7 17-554-16</inkml:trace>
        </inkml:traceGroup>
        <inkml:traceGroup>
          <inkml:annotationXML>
            <emma:emma xmlns:emma="http://www.w3.org/2003/04/emma" version="1.0">
              <emma:interpretation id="{19683C74-7854-4912-8F85-F05FF434E9B7}" emma:medium="tactile" emma:mode="ink">
                <msink:context xmlns:msink="http://schemas.microsoft.com/ink/2010/main" type="inkWord" rotatedBoundingBox="8219,11131 10461,11002 10492,11534 8249,11662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.20882E6">-12660 1708 679 0,'0'0'237'0,"0"0"-47"16,0 0-29-16,0 0-32 16,0 0-59-16,0 0-27 15,-3 34 36-15,3-4 2 16,-6 10-9-16,4 5-12 16,2 0 0-16,-6-1-15 15,4-5 1-15,2-7-20 16,0-10-8-16,0-7 4 0,0-8-2 15,0-5-11 1,0-2 11-16,0 0 17 0,0-18-2 16,0-8-23-16,0-8-12 15,0-3-18-15,0 0-10 16,0 2 0-16,0 6 18 16,0 4 0-16,2 7 4 15,6 7 6-15,6 8-7 16,2 3-2-16,0 0 3 15,9 12-6-15,-1 11 10 16,1 3 1-16,-4 1-5 16,-4 1 5-16,-1-4-18 15,0-2-39-15,-2-3-30 16,-14-6-54-16,0-5-208 0,0-3-242 16</inkml:trace>
          <inkml:trace contextRef="#ctx0" brushRef="#br0" timeOffset="-1.20864E6">-12655 2013 880 0,'0'0'330'0,"0"0"-38"15,0 0-169-15,0 0-35 16,127-32-88-16,-94 12-62 0,-17 5-295 15,0 1-864-15</inkml:trace>
          <inkml:trace contextRef="#ctx0" brushRef="#br0" timeOffset="-1.20816E6">-12313 1739 474 0,'0'0'166'0,"0"0"-10"15,0 0-16-15,0 0-20 16,0 0-20-16,0 0-19 15,-35 109-9-15,35-79-15 16,10-6-4-16,12-7 4 0,5-6 24 16,3-9 17-1,0-2-11-15,-6-2-9 0,-5-12-11 16,-5-7 11-16,-14-1-28 16,0 0-50-16,-14-1-15 15,-35 1-82-15,9 7-109 16,-1 8-536-16</inkml:trace>
          <inkml:trace contextRef="#ctx0" brushRef="#br0" timeOffset="-1.20779E6">-11988 1876 1122 0,'0'0'409'0,"0"0"-100"15,0 0-86-15,0 0-92 16,0 0-85-16,0 0-46 16,0 0-30-16,32-18-100 15,-18 11-148-15,-6 3-492 0</inkml:trace>
          <inkml:trace contextRef="#ctx0" brushRef="#br0" timeOffset="-1.20762E6">-11837 1843 643 0,'0'0'349'15,"0"0"-28"-15,0 0-116 0,5 0-71 16,6-4-83-16,3 3-51 15,2-3-12-15,8 0-199 16,6 1-289-16,-11 1-263 16</inkml:trace>
          <inkml:trace contextRef="#ctx0" brushRef="#br0" timeOffset="-1.2075E6">-11599 1843 514 0,'0'0'300'15,"0"0"31"-15,0 0-37 16,0 0-58-16,0 0-80 15,0 0-134-15,0 0-22 16,22-30-274-16,-22 21-623 0</inkml:trace>
          <inkml:trace contextRef="#ctx0" brushRef="#br0" timeOffset="-1.20625E6">-11274 1449 656 0,'0'0'310'16,"0"0"-199"-16,0 0-61 15,0 0 97-15,0 0-6 0,0 140-38 16,0-80-10-16,0 7-13 16,0-2-20-16,0-8-20 15,0-11-7-15,0-14 5 16,0-15-3-16,0-9-13 16,0-8 24-16,0 0 31 15,0-19-11-15,0-12-44 16,-8-12-22-16,0-10-6 15,0-3-5-15,-1 3-9 16,4 7 13-16,5 7 7 16,0 11 0-16,0 9-1 15,14 10-11-15,15 9 5 16,-2 0 5-16,11 12 2 0,-5 11 2 16,7 9-2-16,-7 3 0 15,-3 4 0-15,-14 1-45 16,0 2-53-16,-2-8-43 15,-14-4-133-15,0-10-75 16,0-9-508-16</inkml:trace>
          <inkml:trace contextRef="#ctx0" brushRef="#br0" timeOffset="-1.20609E6">-11290 1816 795 0,'0'0'354'0,"0"0"-191"0,0 0-106 16,0 0-53-16,111-65-4 15,-73 40-244-15,-11 0-595 0</inkml:trace>
          <inkml:trace contextRef="#ctx0" brushRef="#br0" timeOffset="-1.20553E6">-10933 1656 829 0,'0'0'315'16,"0"0"-25"-16,0 0-69 16,0 0-60-16,0 0-57 15,0 0-37-15,40-102-16 16,-34 86-7-16,-6 5-2 15,0 3-20-15,0 8-8 16,0 0-14-16,0 0-17 16,0 19-5-16,8 10 22 15,-5 7 0-15,5 2 1 16,5 2 6-16,-5-4-7 16,3-2-2-16,-3-11-40 15,-2-4-59-15,2-17-61 16,0-2-147-16,0-2-266 0</inkml:trace>
          <inkml:trace contextRef="#ctx0" brushRef="#br0" timeOffset="-1.20509E6">-10630 1468 821 0,'0'0'276'16,"0"0"-89"-16,0 0-62 0,0 0-47 15,0 0-43-15,0 0-15 16,0 0 11-16,-19 55-2 16,19-30 10-16,0 4-13 15,11-1-14-15,10 1-5 16,4-1 1-16,-1-2-7 15,9-1-1-15,-9 1 9 16,0-1-9-16,-7-2 0 16,-9-2 1-16,-3-2-1 15,-5-7 0-15,0 0-9 16,-22-5 9-16,-5-4 7 16,-2-3 0-16,4 0 6 15,1-13 27-15,8-13 40 0,10-10 39 16,6-11-29-1,17-6-45-15,12-4-32 0,4 3-7 16,-3 6 3-16,-12 9-8 16,-4 12 2-16,-14 6-3 15,-16 5-37-15,-22 6-92 16,-3 5-465-16</inkml:trace>
        </inkml:traceGroup>
      </inkml:traceGroup>
    </inkml:traceGroup>
    <inkml:traceGroup>
      <inkml:annotationXML>
        <emma:emma xmlns:emma="http://www.w3.org/2003/04/emma" version="1.0">
          <emma:interpretation id="{BF9D57A5-7C58-4CD7-8ECE-ACD9483E55DA}" emma:medium="tactile" emma:mode="ink">
            <msink:context xmlns:msink="http://schemas.microsoft.com/ink/2010/main" type="paragraph" rotatedBoundingBox="10640,12130 13406,12322 13364,12928 10598,1273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A5B568B-7869-44D1-A15C-9E163A42FB0A}" emma:medium="tactile" emma:mode="ink">
              <msink:context xmlns:msink="http://schemas.microsoft.com/ink/2010/main" type="line" rotatedBoundingBox="10640,12130 13406,12322 13364,12928 10598,12737">
                <msink:destinationLink direction="with" ref="{6CE563D7-E8BC-44F0-8042-A0F402DA286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7414EAB-CF00-423C-BC6A-897700632816}" emma:medium="tactile" emma:mode="ink">
                <msink:context xmlns:msink="http://schemas.microsoft.com/ink/2010/main" type="inkWord" rotatedBoundingBox="10633,12222 12024,12318 11992,12786 10601,12690">
                  <msink:destinationLink direction="with" ref="{1F0537E0-BB69-46C1-99CB-503534EA0921}"/>
                </msink:context>
              </emma:interpretation>
              <emma:one-of disjunction-type="recognition" id="oneOf16">
                <emma:interpretation id="interp32" emma:lang="" emma:confidence="0">
                  <emma:literal>2F</emma:literal>
                </emma:interpretation>
                <emma:interpretation id="interp33" emma:lang="" emma:confidence="0">
                  <emma:literal>IF</emma:literal>
                </emma:interpretation>
                <emma:interpretation id="interp34" emma:lang="" emma:confidence="0">
                  <emma:literal>UF</emma:literal>
                </emma:interpretation>
                <emma:interpretation id="interp35" emma:lang="" emma:confidence="0">
                  <emma:literal>PF</emma:literal>
                </emma:interpretation>
                <emma:interpretation id="interp36" emma:lang="" emma:confidence="0">
                  <emma:literal>ok</emma:literal>
                </emma:interpretation>
              </emma:one-of>
            </emma:emma>
          </inkml:annotationXML>
          <inkml:trace contextRef="#ctx0" brushRef="#br0" timeOffset="-1.20035E6">-10083 2643 669 0,'0'0'259'0,"0"0"-28"15,0 0-25-15,0 0 1 16,0 0-46-16,0 0-40 16,0 0-11-16,0 0-21 0,0 0-38 15,-9 0-20 1,-7 0-20-16,-8 2-10 0,-6 7 0 15,-2 4 5-15,7 2-6 16,4-1-1-16,13 5-7 16,5 3 7-16,3 0 0 15,8 4 0-15,16 0 0 16,9 0 1-16,-3 0-1 16,2-3 2-16,-13-2-2 15,-6-1 1-15,-13 1-7 16,0 3-2-16,-21-2-3 15,-14 0-1-15,-11-3-25 16,5-9-12-16,0-3-17 16,4-7-56-16,28-7-125 15,9-9-124-15,0-3-763 0</inkml:trace>
          <inkml:trace contextRef="#ctx0" brushRef="#br0" timeOffset="-1.20008E6">-9837 2896 563 0,'0'0'376'15,"0"0"-132"-15,0-93-80 16,0 48-12-16,-8 4-72 16,8 9 10-16,0 10 30 15,0 13-29-15,0 9-49 16,8 0-41-16,0 26 0 0,14 12 31 15,-12 12 2 1,-1 10-8-16,-1 1-4 0,-8 0-13 16,0-4-9-16,0-7 0 15,0-13-9-15,0-13-83 16,0-14-125-16,0-10-521 0</inkml:trace>
          <inkml:trace contextRef="#ctx0" brushRef="#br0" timeOffset="-1.19979E6">-9621 2774 481 0,'0'0'494'15,"0"0"-370"-15,0 0-30 16,0 0 19-16,109-41-17 15,-85 41-29-15,0 0-21 16,-10 15-5-16,-6 11-11 16,-8 6 1-16,0 6 14 15,-5 4-3-15,-12 1-18 16,9-4-8-16,0-2-5 16,8-7-11-16,0-8-8 15,16-16-92-15,6-3-156 0,2-3-358 16</inkml:trace>
          <inkml:trace contextRef="#ctx0" brushRef="#br0" timeOffset="-1.19945E6">-9282 2776 783 0,'0'0'202'16,"0"0"-9"-16,0 0-69 15,0 0 21-15,32 126-66 16,-16-91-50-16,1 0-12 16,-9-7-5-16,0-5-6 0,-3-10-5 15,-2-7 0 1,-3-6 27-16,0 0 72 0,0-6-19 16,0-14-46-16,0-3 7 15,13-6 42-15,4-3-14 16,2-2-5-16,10-1-24 15,1 1-19-15,3 5-21 16,-1 7-1-16,-8 5-35 16,6 8-5-16,-14 3-19 15,-7 6-42-15,-7 0-39 16,-2 2-146-16,-16 11-226 16,-3 0-238-16</inkml:trace>
          <inkml:trace contextRef="#ctx0" brushRef="#br0" timeOffset="-1.19931E6">-9115 2987 576 0,'0'0'386'16,"0"0"18"-16,0 0-201 0,0 0-84 15,0 0-66-15,141 3-53 16,-108-3-60-16,-15 0-460 0</inkml:trace>
        </inkml:traceGroup>
        <inkml:traceGroup>
          <inkml:annotationXML>
            <emma:emma xmlns:emma="http://www.w3.org/2003/04/emma" version="1.0">
              <emma:interpretation id="{C8FC240F-934B-4815-9ED1-0888245A0A42}" emma:medium="tactile" emma:mode="ink">
                <msink:context xmlns:msink="http://schemas.microsoft.com/ink/2010/main" type="inkWord" rotatedBoundingBox="12655,12270 13406,12322 13364,12928 12613,12876"/>
              </emma:interpretation>
            </emma:emma>
          </inkml:annotationXML>
          <inkml:trace contextRef="#ctx0" brushRef="#br0" timeOffset="-1.28291E6">-7716 2709 121 0,'0'0'191'0,"0"0"-28"16,0 0-32-16,0 0 13 15,0 0-1-15,0 0 28 16,0 0-8-16,0 0-9 15,0 0-9-15,-2 0-43 16,-6 0-35-16,-14 0 2 16,-11 0-14-16,-7 0-4 15,-14 8-26-15,-17 3-1 16,-2 0-14-16,-5 0-1 16,7-2-9-16,15-1-7 15,15-4-44-15,25 3-65 16,16-4-172-16,0 0-383 0</inkml:trace>
          <inkml:trace contextRef="#ctx0" brushRef="#br0" timeOffset="-1.2822E6">-7564 3255 10 0,'0'0'276'15,"0"0"-161"-15,0 0-22 16,0 0-8-16,0 0-9 16,0 0-22-16,0 0 9 15,5-10 11-15,-5 8 12 16,0 2 13-16,0 0 18 16,0 0 0-16,0 0-4 15,0 0 11-15,0 0-28 0,-16 0-28 16,-6 0-29-16,-18 0 8 15,-14 8 3-15,-19-1-17 16,-6 2-8-16,-2-1 2 16,-6-5-17-16,17 1-10 15,13-2-33-15,25-2-53 16,18 2-187-16,14-2-612 0</inkml:trace>
        </inkml:traceGroup>
      </inkml:traceGroup>
    </inkml:traceGroup>
    <inkml:traceGroup>
      <inkml:annotationXML>
        <emma:emma xmlns:emma="http://www.w3.org/2003/04/emma" version="1.0">
          <emma:interpretation id="{CC244B5B-4504-4306-9E78-3885A97FB550}" emma:medium="tactile" emma:mode="ink">
            <msink:context xmlns:msink="http://schemas.microsoft.com/ink/2010/main" type="paragraph" rotatedBoundingBox="10646,12969 11124,13009 11098,13319 10621,1327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4EC081E-EB80-4335-A931-7A90C4FD2529}" emma:medium="tactile" emma:mode="ink">
              <msink:context xmlns:msink="http://schemas.microsoft.com/ink/2010/main" type="inkBullet" rotatedBoundingBox="10639,13060 10827,13076 10815,13231 10626,13216"/>
            </emma:interpretation>
            <emma:one-of disjunction-type="recognition" id="oneOf17">
              <emma:interpretation id="interp37" emma:lang="" emma:confidence="0">
                <emma:literal>•</emma:literal>
              </emma:interpretation>
            </emma:one-of>
          </emma:emma>
        </inkml:annotationXML>
        <inkml:trace contextRef="#ctx0" brushRef="#br0" timeOffset="-1.17698E6">-10156 3483 853 0,'0'0'250'0,"0"0"12"16,0 0-45-16,0 0-48 15,0 0-63-15,0 0-25 16,-6-7-21-16,-2 3-22 16,0 2-24-16,0 2-2 15,-8 0-12-15,-1 0-6 16,4 6 5-16,-6 9 0 16,3 3 1-16,2 0 6 15,3 3 1-15,6-2-1 0,2-2-5 16,3-5 1-1,0-2-2-15,11-4-15 0,11 1-15 16,5-6-60-16,19-1-70 16,0 0-241-16,-11 0-329 15</inkml:trace>
      </inkml:traceGroup>
      <inkml:traceGroup>
        <inkml:annotationXML>
          <emma:emma xmlns:emma="http://www.w3.org/2003/04/emma" version="1.0">
            <emma:interpretation id="{A0CCEB88-4968-4C0F-B99D-B4884A477AD6}" emma:medium="tactile" emma:mode="ink">
              <msink:context xmlns:msink="http://schemas.microsoft.com/ink/2010/main" type="line" rotatedBoundingBox="10900,12990 11124,13009 11098,13319 10874,13301">
                <msink:destinationLink direction="with" ref="{1F0537E0-BB69-46C1-99CB-503534EA0921}"/>
                <msink:destinationLink direction="with" ref="{6CE563D7-E8BC-44F0-8042-A0F402DA286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D0CD21D-EAC0-4BE1-A4DF-5C50F4B1FCA5}" emma:medium="tactile" emma:mode="ink">
                <msink:context xmlns:msink="http://schemas.microsoft.com/ink/2010/main" type="inkWord" rotatedBoundingBox="10900,12990 11124,13009 11098,13319 10874,13301"/>
              </emma:interpretation>
              <emma:one-of disjunction-type="recognition" id="oneOf18">
                <emma:interpretation id="interp38" emma:lang="" emma:confidence="0">
                  <emma:literal>,</emma:literal>
                </emma:interpretation>
                <emma:interpretation id="interp39" emma:lang="" emma:confidence="0">
                  <emma:literal>'</emma:literal>
                </emma:interpretation>
                <emma:interpretation id="interp40" emma:lang="" emma:confidence="0">
                  <emma:literal>/</emma:literal>
                </emma:interpretation>
                <emma:interpretation id="interp41" emma:lang="" emma:confidence="0">
                  <emma:literal>I</emma:literal>
                </emma:interpretation>
                <emma:interpretation id="interp42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-1.17665E6">-9805 3409 819 0,'0'0'246'0,"0"0"-51"16,0 0-60-16,0 0-48 15,0 0-27-15,0 0-25 16,0 0-9-16,-94 78 13 16,83-54 12-16,3 0-11 15,8-4-7-15,0-1-5 16,0-4-6-16,0-1-2 16,0-1-5-16,0 2-8 15,0 0-7-15,-8-1-18 16,-38 5-58-16,5-6-174 15,0-4-701-15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34:17.2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F84FEA-63B0-4545-A0EE-8352853A394B}" emma:medium="tactile" emma:mode="ink">
          <msink:context xmlns:msink="http://schemas.microsoft.com/ink/2010/main" type="inkDrawing" rotatedBoundingBox="16189,7429 19117,7401 19118,7497 16190,7525" shapeName="Other"/>
        </emma:interpretation>
      </emma:emma>
    </inkml:annotationXML>
    <inkml:trace contextRef="#ctx0" brushRef="#br0">0 105 692 0,'0'0'80'15,"0"0"-31"-15,160 0-22 16,-82-4-8-16,9-13-19 16,2-1 0-16,11-1-12 15,-2 0-64-15,-4 7 51 16,9 2-24-16,-14 6 49 16,-5 4 11-16,-11 0 62 0,9 0-55 15,-12 12-10-15,3-2-7 16,5-1 5-16,6-2-5 15,6-6 8-15,21-1-9 16,18 0 0-16,34 0-37 16,5-5-67-16,-9 2 52 15,-15 3 39-15,-20 0 12 16,-26 0 0-16,-12 4-1 16,3 0 0-16,-26-2-30 15,-1 1-194-15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14:33.6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57625C-3658-4FB4-A4FD-0654BBADF8FE}" emma:medium="tactile" emma:mode="ink">
          <msink:context xmlns:msink="http://schemas.microsoft.com/ink/2010/main" type="writingRegion" rotatedBoundingBox="4163,12952 4059,15372 3052,15329 3155,12909"/>
        </emma:interpretation>
      </emma:emma>
    </inkml:annotationXML>
    <inkml:traceGroup>
      <inkml:annotationXML>
        <emma:emma xmlns:emma="http://www.w3.org/2003/04/emma" version="1.0">
          <emma:interpretation id="{78321FBB-1159-420B-A6DE-EC5996DBAD04}" emma:medium="tactile" emma:mode="ink">
            <msink:context xmlns:msink="http://schemas.microsoft.com/ink/2010/main" type="paragraph" rotatedBoundingBox="4163,12952 4059,15372 3052,15329 3155,12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065D7E-6127-4C8C-BE5D-C73155021B4C}" emma:medium="tactile" emma:mode="ink">
              <msink:context xmlns:msink="http://schemas.microsoft.com/ink/2010/main" type="line" rotatedBoundingBox="4163,12952 4059,15372 3052,15329 3155,12909"/>
            </emma:interpretation>
          </emma:emma>
        </inkml:annotationXML>
        <inkml:traceGroup>
          <inkml:annotationXML>
            <emma:emma xmlns:emma="http://www.w3.org/2003/04/emma" version="1.0">
              <emma:interpretation id="{F799187E-7B69-43AA-8D1A-7609F81C1A05}" emma:medium="tactile" emma:mode="ink">
                <msink:context xmlns:msink="http://schemas.microsoft.com/ink/2010/main" type="inkWord" rotatedBoundingBox="4163,12952 4059,15372 3052,15329 3155,12909">
                  <msink:destinationLink direction="to" ref="{4736F29B-A13D-41D2-92E5-11773B8DA714}"/>
                  <msink:destinationLink direction="with" ref="{CDC816C0-F43E-4B51-BB63-97DF19B0A8C5}"/>
                </msink:context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DOY</emma:literal>
                </emma:interpretation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DON</emma:literal>
                </emma:interpretation>
                <emma:interpretation id="interp4" emma:lang="" emma:confidence="0">
                  <emma:literal>xo</emma:literal>
                </emma:interpretation>
              </emma:one-of>
            </emma:emma>
          </inkml:annotationXML>
          <inkml:trace contextRef="#ctx0" brushRef="#br0">-17365 3378 100 0,'0'0'199'16,"0"0"46"-16,0 0-47 16,0 0-18-16,0 0-41 15,0 0-46-15,0 0-9 16,-14-33-21-16,11 27 40 15,3 1 5-15,0 1-1 16,-5 3-19-16,5-2-14 16,0 3 4-16,0 0-2 15,-3 0-14-15,3 0-14 16,0 0-16-16,0 0-20 0,0 0-12 16,-5 0-16-16,5 4-7 15,0 13 22-15,-3 6 1 16,-2 11 0-16,2 5 2 15,-2 5 16-15,5 4-17 16,-3 2 0-16,3-2 7 16,0 0-6-16,0-4-1 15,0-1 0-15,0-2 5 16,0-2-4-16,3 5-1 16,-3-2-1-16,0 2 1 0,0 3-1 15,0-4 0 1,0-2 1-16,0-4 0 0,0-3 1 15,0-3-1-15,0-3 0 16,0 0 0-16,0-2 2 16,0 0-2-16,0 0 0 15,0-5 8-15,0 2-2 16,0-5-6-16,0-1 14 16,0-4-15-16,0-3 1 15,-3 0 5-15,3-1-5 16,0-1 8-16,-6-2 1 15,6-3 2-15,0 0 7 16,0-3 1-16,0 0 6 16,0 0 2-16,0 0 5 15,0 0-11-15,0 0-7 16,0 0-5-16,0 0-10 0,-2 0-33 16,-4-12-76-16,4-7-151 15,-4 1-568-15</inkml:trace>
          <inkml:trace contextRef="#ctx0" brushRef="#br0" timeOffset="17696.7267">-17825 4518 687 0,'0'0'274'16,"0"0"-22"-16,0 0-26 0,0 0-47 15,0 0-67-15,0 0-27 16,0 0-18-16,0 0-14 16,0 0-27-16,16 0-4 15,16 0 29-15,17 0 17 16,19 0 7-16,5-2-5 16,21 0-20-16,1 2 5 15,3-2-11-15,-4 2-4 16,-7-2-9-16,-6 2-13 15,-19 0-7-15,1 0-11 16,-23 0-45-16,-7 0-88 16,-25 0-108-16,-8 0-260 15,0 0-506-15</inkml:trace>
          <inkml:trace contextRef="#ctx0" brushRef="#br0" timeOffset="19827.0975">-17801 4636 218 0,'0'0'742'16,"0"0"-479"-16,0 0 4 16,0 0-63-16,0 0-85 15,0 0-72-15,0 0-39 16,24 24-1-16,6 9 32 15,11 12-2-15,-1 8-12 16,6 8-4-16,-5 8 12 16,-3 1-8-16,-3 0-18 15,-5-7 4-15,-14-10-10 16,8-14 6-16,-10-15-1 0,-6-7 0 16,-5-12 7-1,-3-1-7-15,0-4 31 0,0 0 18 16,0 0 17-16,0 0-1 15,5-6-9-15,-2-8-33 16,5-7-23-16,5-6 1 16,6-7-7-16,11-8 1 15,16-6 5-15,5-9 6 16,17-6 12-16,-3-5 19 16,5-3-4-16,-13 4-5 15,0 1-9-15,-16 7-18 16,-12 13-7-16,-4 11-34 15,-17 13-65-15,-8 22-76 0,0 6-171 16,-24 21-472-16</inkml:trace>
          <inkml:trace contextRef="#ctx0" brushRef="#br0" timeOffset="19831.087">-17317 5362 350 0,'0'0'147'16,"0"0"35"-16,0 0 36 16,0 0 5-16,0 0-28 15,0 0 4-15,0 0-39 16,0-50-49-16,0 47-13 16,0-1-20-16,-8-2-7 0,0 3-21 15,0-3-14-15,-8-2-5 16,-6 2-8-16,-2 3-7 15,-9 3-10-15,-7 0 5 16,7 0-11-16,-7 0 11 16,2 12-9-16,8 0-2 15,6 5-9-15,5 1 7 16,5 5 1-16,-2 5-6 16,8 3-4-16,8 5 4 15,0 3 7-15,0 2-15 16,0 0 14-16,16-2-10 15,14-2-1-15,-3-6 12 16,11-4-6-16,0-6 6 16,5-6 5-16,3-9-4 15,3-6 16-15,-3-4-10 0,-6-21 21 16,6-10 17 0,-13-9-4-16,-17-6 24 0,0 0 0 15,-16 3-8-15,-8 0-42 16,-24 7-15-16,-17 6-24 15,-5 12-71-15,-11 22-77 16,11 0-117-16,16 12-392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0:54.1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755E8D-2E2B-49C1-B397-6D1F1258751D}" emma:medium="tactile" emma:mode="ink">
          <msink:context xmlns:msink="http://schemas.microsoft.com/ink/2010/main" type="inkDrawing" rotatedBoundingBox="11491,5374 19562,4687 19891,8550 11820,9238" hotPoints="19328,5094 19600,8352 11958,8991 11686,5732" semanticType="enclosure" shapeName="Rectangle">
            <msink:sourceLink direction="with" ref="{EA2140D7-659C-4FE1-9701-455A2E5159CB}"/>
            <msink:sourceLink direction="with" ref="{CD199246-560A-4C5C-BC5F-F43963502916}"/>
            <msink:sourceLink direction="with" ref="{0FE5888D-DEF3-44E1-8C70-6862433E0F20}"/>
            <msink:destinationLink direction="from" ref="{32C2BE25-72FF-4402-8EAB-D98F2BEFBE4C}"/>
          </msink:context>
        </emma:interpretation>
      </emma:emma>
    </inkml:annotationXML>
    <inkml:trace contextRef="#ctx0" brushRef="#br0">-2 0 977 0,'0'0'124'15,"0"0"-107"-15,0 0-6 16,0 0-11-16,0 0 31 16,0 108 1-16,0-56 22 15,8 10 27-15,0 26 6 16,9 29-4-16,4 36-15 15,4 19-23-15,-1 5-4 16,0-4 0-16,-8-3 7 16,9 12 10-16,-9 5-17 0,0 7-6 15,1 9-5 1,-4 0-2-16,-2 8 8 0,-6 6-5 16,3-2-9-16,-8-10-4 15,0-14-18-15,0-21 0 16,0-25 1-16,-8-34 0 15,8-36 5-15,0-32-6 16,0-24-101-16,0-27-98 16,0-20-468-16,8-17-247 0</inkml:trace>
    <inkml:trace contextRef="#ctx0" brushRef="#br0" timeOffset="1691.1212">36 90 880 0,'0'0'126'0,"0"0"-25"16,0 0-82-16,0 0 14 15,0 0 59-15,105-2 34 16,-40-2-36-16,11 1-39 0,5 1-17 15,30 2-25-15,16 0 7 16,41 0-7-16,5 4-3 16,-5 1-6-16,5 1 16 15,-18-6 10-15,15 0-3 16,14 0-23-16,14 0 10 16,10 0 14-16,9-6-24 15,10 4 14-15,-3 0-13 16,4 2-1-16,2 0 1 15,-6 2 0-15,12 4-1 16,2-6 1-16,0 0 11 16,3-6-12-16,2-10 0 15,-2 1 13-15,-3 0-10 16,1 5 16-16,-9 0-12 16,2 4 11-16,-13 6-17 0,-13 0 16 15,-22 0-11-15,-8 0 3 16,-19 0-6-16,-14 0-2 15,-32 0-1-15,-24 0 6 16,-30 0 8-16,-9 6-13 16,1 0-1-16,-3 4 0 15,-8 3 0-15,-14-1-26 16,-15 1-17-16,-7 1 43 16,-2 5 18-16,0 1 4 15,0 6-11-15,0 3 5 16,0 10 5-16,-2 5-5 0,2 8-9 15,0 8 3 1,2 25 1-16,20 24 8 0,10 29-5 16,6 12-2-16,-5-1 15 15,-1-5 3-15,-2-8 1 16,5 10-6-16,-5 7-12 16,2-4 6-16,1-4-6 15,-1-8-13-15,6-10 0 16,3-1 0-16,-3-9 0 15,-3-8 5-15,0-17-4 16,-8-20-2-16,-5-15 1 16,-6-5-2-16,3 9 2 15,8 3 0-15,-3 5-18 16,-5-8-4-16,-5-10-6 0,-3-12 16 16,-3-10 1-16,-3-9-4 15,-5-7-11-15,0-5 1 16,0-5 16-16,-8 1-10 15,-14-2 19-15,-10-2 2 16,-14 0-2-16,-11 0-6 16,-13 0-7-16,-28 0-17 15,-21 0 30-15,-32 0 5 16,-14 3-5-16,-3 9 0 16,3-3 0-16,11 1 0 15,-11-2 1-15,-1 0-4 16,-1-3 3-16,-9-1 0 15,-6 1 0-15,-2-2-14 0,-5 5 10 16,0-2 3 0,-4 1 1-16,-4 0 0 0,-1-1 0 15,4 0-5-15,-9-1 4 16,2-3-10-16,9 0 2 16,-3-1-8-16,3 2 4 15,16 0 7-15,-5 3 6 16,5 1-3-16,8 2 4 15,-2-1-2-15,10-3-4 16,9 1 5-16,-1-3 10 16,9 1-10-16,2-2 13 15,6 0-10-15,8-1-3 16,5-1-19-16,5 3 19 16,23-3 0-16,13 2 6 15,18-1-4-15,-2 1 12 0,-5 0-2 16,-11 1-12-16,-14 1 0 15,14 1 1-15,-3 3-1 16,3 1 0-16,2 3-8 16,9-3 19-16,2 1-11 15,6-2 0-15,8 1 10 16,0-1-9-16,11-1-2 16,-3-1 1-16,5 1 0 15,0 0 0-15,4-1 0 16,4-1 1-16,3-1 6 15,6 1-6-15,0-3 5 16,7-2 7-16,1 2 10 16,11-2 7-16,2 0 0 0,3 0 6 15,0 0-3-15,0 0-8 16,0 0-7-16,0 0-7 16,0 0-11-16,8 0-47 15,16 0-130-15,6 0-486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1:32.5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2140D7-659C-4FE1-9701-455A2E5159CB}" emma:medium="tactile" emma:mode="ink">
          <msink:context xmlns:msink="http://schemas.microsoft.com/ink/2010/main" type="writingRegion" rotatedBoundingBox="14317,6708 16366,6548 16464,7809 14416,7969">
            <msink:destinationLink direction="with" ref="{F7755E8D-2E2B-49C1-B397-6D1F1258751D}"/>
          </msink:context>
        </emma:interpretation>
      </emma:emma>
    </inkml:annotationXML>
    <inkml:traceGroup>
      <inkml:annotationXML>
        <emma:emma xmlns:emma="http://www.w3.org/2003/04/emma" version="1.0">
          <emma:interpretation id="{35E9DF30-9E7E-462C-960B-2E398B327BB1}" emma:medium="tactile" emma:mode="ink">
            <msink:context xmlns:msink="http://schemas.microsoft.com/ink/2010/main" type="paragraph" rotatedBoundingBox="14401,6694 16339,6694 16339,7456 14401,7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138176-7D02-4491-9877-37403BAF6E29}" emma:medium="tactile" emma:mode="ink">
              <msink:context xmlns:msink="http://schemas.microsoft.com/ink/2010/main" type="line" rotatedBoundingBox="14401,6694 16339,6694 16339,7456 14401,7456"/>
            </emma:interpretation>
          </emma:emma>
        </inkml:annotationXML>
        <inkml:traceGroup>
          <inkml:annotationXML>
            <emma:emma xmlns:emma="http://www.w3.org/2003/04/emma" version="1.0">
              <emma:interpretation id="{196186DA-0D64-4E7D-88B4-EEC27E0459D1}" emma:medium="tactile" emma:mode="ink">
                <msink:context xmlns:msink="http://schemas.microsoft.com/ink/2010/main" type="inkWord" rotatedBoundingBox="14460,6598 16399,6810 16305,7663 14367,74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525 22 882 0,'0'0'318'16,"0"0"-84"-16,0 0-71 16,0 0-9-16,0 0-9 15,0 0-23-15,0 0-17 16,0 0-30-16,-16 0-35 16,-14 0-9-16,-10-8-29 15,-14 2 4-15,-11 2-6 16,8 0 1-16,-5 4 18 15,5 0-12-15,16 0-6 16,3 5-2-16,25 11-13 0,5 7 5 16,8 7-4-16,13 5 7 15,36 9 6-15,13 1 8 16,8 3-2 0,4-4-4-16,-1 0-2 0,-19-1 2 15,-16-3-2-15,-22 1 1 16,-16 2 19-16,-16 5-3 15,-39 3 21-15,-9 1-13 16,-20-8-12-16,-6-7-12 16,17-14-2-16,11-17-1 15,16-6-51-15,43-18-64 16,3-8-108-16,25-3-477 0</inkml:trace>
          <inkml:trace contextRef="#ctx0" brushRef="#br0" timeOffset="397.9432">939 380 603 0,'0'0'877'15,"0"0"-659"-15,0 0-97 0,14-104-15 16,-3 56-21-16,-3 2-27 16,0 0-17-16,-3 13-4 15,-2 11 3-15,-3 15-12 16,0 7-19-16,0 16-9 15,0 43-24-15,0 35 24 16,0 2 12-16,0-5 4 16,0-14 3-16,0-25 5 15,8-1-2-15,0-4-10 16,0-13-12-16,6-16-48 16,24-18-126-16,-11-18-165 15,3-16-1189-15</inkml:trace>
          <inkml:trace contextRef="#ctx0" brushRef="#br0" timeOffset="712.6256">1351 142 1413 0,'0'0'316'0,"0"0"-172"16,0 0-29-16,102-65-30 15,-61 58-10-15,0 7-38 16,-3 0-12-16,-11 23-6 16,-6 13-18-16,-18 17 0 15,-3 7 0-15,-8 11 0 16,-17 6-1-16,-2-4 1 0,3-3 10 16,2-12-10-16,14-12 23 15,8-13 5-15,8-11 8 16,30-9 9-16,11-11 3 15,13-2-49-15,6 0-50 16,19-15-119-16,-17 2-196 16,-24 1-802-16</inkml:trace>
        </inkml:traceGroup>
      </inkml:traceGroup>
    </inkml:traceGroup>
    <inkml:traceGroup>
      <inkml:annotationXML>
        <emma:emma xmlns:emma="http://www.w3.org/2003/04/emma" version="1.0">
          <emma:interpretation id="{B6D568D6-A10D-41F7-915E-D4EFC2D09708}" emma:medium="tactile" emma:mode="ink">
            <msink:context xmlns:msink="http://schemas.microsoft.com/ink/2010/main" type="paragraph" rotatedBoundingBox="14409,7658 16453,7658 16453,7880 14409,7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E2AAE0-6EB1-49B8-9ABE-289794308145}" emma:medium="tactile" emma:mode="ink">
              <msink:context xmlns:msink="http://schemas.microsoft.com/ink/2010/main" type="inkBullet" rotatedBoundingBox="14404,7818 16452,7658 16464,7809 14416,7969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177388.4775">11 1184 1172 0,'0'0'175'0,"0"0"39"16,0 0-96-16,0 0-16 15,0 0 12-15,-3 0-45 16,3 0-31-16,0 0-12 16,0 0-4-16,9 0-10 15,15 0-12-15,38 0 0 16,57 0 1-16,68 0 6 15,51 2 20-15,16-2-1 16,-7 0 15-16,-34-16-5 16,-23-10-5-16,-30-5-31 15,-36 3 0-15,-43 5 0 16,-27 3-9-16,-13-8-79 16,-11 4-213-16,-19-2-686 0</inkml:trace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2:19.9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E8F4FC-73E4-46A4-8152-F3AD732AD496}" emma:medium="tactile" emma:mode="ink">
          <msink:context xmlns:msink="http://schemas.microsoft.com/ink/2010/main" type="inkDrawing" rotatedBoundingBox="11240,12534 20561,11985 20795,15940 11474,16490" hotPoints="20210,12242 20457,15662 11890,16282 11642,12862" semanticType="enclosure" shapeName="Rectangle">
            <msink:sourceLink direction="with" ref="{C33AB003-D1D2-45EF-94D1-9C4745F9B48A}"/>
          </msink:context>
        </emma:interpretation>
      </emma:emma>
    </inkml:annotationXML>
    <inkml:trace contextRef="#ctx0" brushRef="#br0">382 236 1046 0,'0'0'255'16,"0"0"-67"-16,0 0-87 16,0 0-52-16,0 0 26 15,148-30 11-15,-96 22-29 16,7 3-4-16,6 3-8 16,8 2-24-16,27 0-11 15,28-3 51-15,34-4-18 16,11-2-17-16,0-1-10 15,-13 0-10-15,-17 1 11 16,6 5-3-16,-3 2 10 16,3 2-15-16,3 0-8 15,7 0-1-15,15-3 0 0,10-8 1 16,13-10 1-16,9 0-2 16,2 5 25-16,-10 2-4 15,10 4-12-15,-10 4-9 16,-1-3 0-16,9 2 2 15,-6 0-2-15,-2 1 0 16,2 3 1-16,-5 3-1 16,-11 0 1-16,-3 0-1 15,-10 10 0-15,-14 3 1 16,8 0-1-16,-11-4 0 16,3 0 0-16,0-2-5 15,2-6 5-15,1 1 1 16,-8 0 7-16,-1-2-8 15,-10 0-1-15,-6 0 1 0,-13 0 1 16,-6 0 1-16,-5 0-2 16,-16-4-5-16,-22-4 5 15,-11 2 3-15,-10-4-3 16,7 1 0-16,-2-1 8 16,0 1-7-16,-17 2-1 15,-10 4-1-15,-14 0 0 16,-7 3 0-16,-1 0 1 15,-8 0 7-15,0 0 4 16,0 0-3-16,0 0-8 16,0 0 0-16,0 0-2 15,0 0-4-15,0 13 2 16,0 9 4-16,0 4 6 0,8 12-5 16,5 8 4-16,-5 13-5 15,9 26 0-15,-1 26 0 16,3 24 6-16,2 11-5 15,9-5 0-15,3-5 0 16,-6-11 0-16,11 5 6 16,0 4-4-16,-3 3 15 15,11 3-6-15,-6-3-1 16,-2-7 0-16,3-8-5 16,-1-8-5-16,1-3 8 15,-9 0-8-15,6-1 0 16,-5 0 0-16,-3-2 0 15,-6-3 5-15,8-4-5 0,-10-16-2 16,-11-14 1 0,5-14-1-16,-2-3 0 0,2 5 1 15,0 4 0-15,0-2 1 16,-2-10-1-16,-11-13 0 16,2-10 2-16,-5-10-2 15,0-5-17-15,0-8-2 16,0-1 0-16,-14-4 13 15,-10 0 6-15,-14 0 2 16,-13 0-2-16,-11 0-1 16,-33 0 1-16,-32-4-2 15,-38 3-5-15,-19-1 6 0,0 2-16 16,-3 0 5-16,11 0 12 16,-16 0 0-16,-8 0 0 15,-14 0 0-15,-8 2-1 16,-8-1 1-16,-5 1 0 15,2 0-12-15,-5 2 5 16,-6 1 7-16,6 3-1 16,-3-3 1-16,11 1 0 15,-8-1 10-15,16-3-10 16,0-2 0-16,0 0-1 16,9 0 2-16,4-2-2 15,1-6 1-15,2 0 0 16,0 3 0-16,-2 5 7 15,-3 0 3-15,-3 14-8 16,0 5-2-16,6 3 0 16,0-4 6-16,13 0-6 0,8-5 0 15,9-3 1-15,10-3 1 16,8-2-2-16,11-1 0 16,6-2 0-16,16 0 16 15,24-2-10-15,22 0 0 16,16 0 9-16,3 0 1 15,-9 0-2-15,-2 0-7 16,-5 0 2-16,7 0-3 16,6 0 3-16,25-2 3 15,2-5-2-15,11 1 8 16,5 1 1-16,14 1-18 16,8 2-1-16,0 1-56 0,0-11-84 15,8 2-196 1,14-7-1000-16</inkml:trace>
    <inkml:trace contextRef="#ctx0" brushRef="#br0" timeOffset="-1823.3433">300 54 728 0,'0'0'123'16,"0"0"-58"-16,0 0-16 15,0 105 52-15,0-36 30 16,0 29 2-16,0 35 2 15,0 20-44-15,0 12-12 16,0 9-12-16,0-1-9 16,0 13-4-16,0 19 2 0,0 8-18 15,0 10 16-15,0 3-29 16,0-8 5-16,0 5 7 16,0-6-9-16,0-13-17 15,0-24-11-15,0-44 6 16,0-40-5-16,0-40 1 15,3-21-2-15,3-7-53 16,4-28-99-16,4-4-139 16,-6-30-513-16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1:23:19.33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516 165 692 0,'0'0'311'0,"0"0"43"16,0 0-117-16,0 0-62 15,0 0-27-15,-16-98-42 16,-8 76-30-16,-14 1-43 15,-11 4-16-15,-8 7-7 16,-5 8-9-16,-8 2-2 16,8 22-4-16,5 17 3 15,8 13 1-15,25 9 1 0,16 4 0 16,10-8 10-16,66-6-4 16,51-21 27-16,51-28 10 15,17-10-12-15,-33-27 10 16,-43-2 6-16,-57 9-1 15,-21 1 38-15,-17-7 11 16,-10-2-18-16,-12-9-72 16,-64-1-5-16,-49 5-61 15,0 15-125-15,-9 25-79 16,39 1-90-16,51 18-571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13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2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8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31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22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71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74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3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4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19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3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0E8F-B988-4F91-83AB-7567D09F467C}" type="datetimeFigureOut">
              <a:rPr lang="es-ES" smtClean="0"/>
              <a:t>25/12/2020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E4C3-D274-4389-88EA-9934B0C65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emf"/><Relationship Id="rId13" Type="http://schemas.openxmlformats.org/officeDocument/2006/relationships/customXml" Target="../ink/ink170.xml"/><Relationship Id="rId18" Type="http://schemas.openxmlformats.org/officeDocument/2006/relationships/image" Target="../media/image151.emf"/><Relationship Id="rId3" Type="http://schemas.openxmlformats.org/officeDocument/2006/relationships/customXml" Target="../ink/ink165.xml"/><Relationship Id="rId7" Type="http://schemas.openxmlformats.org/officeDocument/2006/relationships/customXml" Target="../ink/ink167.xml"/><Relationship Id="rId12" Type="http://schemas.openxmlformats.org/officeDocument/2006/relationships/image" Target="../media/image189.emf"/><Relationship Id="rId17" Type="http://schemas.openxmlformats.org/officeDocument/2006/relationships/customXml" Target="../ink/ink172.xml"/><Relationship Id="rId2" Type="http://schemas.openxmlformats.org/officeDocument/2006/relationships/image" Target="../media/image146.png"/><Relationship Id="rId16" Type="http://schemas.openxmlformats.org/officeDocument/2006/relationships/image" Target="../media/image149.emf"/><Relationship Id="rId20" Type="http://schemas.openxmlformats.org/officeDocument/2006/relationships/image" Target="../media/image1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emf"/><Relationship Id="rId11" Type="http://schemas.openxmlformats.org/officeDocument/2006/relationships/customXml" Target="../ink/ink169.xml"/><Relationship Id="rId5" Type="http://schemas.openxmlformats.org/officeDocument/2006/relationships/customXml" Target="../ink/ink166.xml"/><Relationship Id="rId15" Type="http://schemas.openxmlformats.org/officeDocument/2006/relationships/customXml" Target="../ink/ink171.xml"/><Relationship Id="rId10" Type="http://schemas.openxmlformats.org/officeDocument/2006/relationships/image" Target="../media/image188.emf"/><Relationship Id="rId19" Type="http://schemas.openxmlformats.org/officeDocument/2006/relationships/customXml" Target="../ink/ink173.xml"/><Relationship Id="rId4" Type="http://schemas.openxmlformats.org/officeDocument/2006/relationships/image" Target="../media/image185.emf"/><Relationship Id="rId9" Type="http://schemas.openxmlformats.org/officeDocument/2006/relationships/customXml" Target="../ink/ink168.xml"/><Relationship Id="rId14" Type="http://schemas.openxmlformats.org/officeDocument/2006/relationships/image" Target="../media/image190.emf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8.emf"/><Relationship Id="rId21" Type="http://schemas.openxmlformats.org/officeDocument/2006/relationships/image" Target="../media/image200.emf"/><Relationship Id="rId42" Type="http://schemas.openxmlformats.org/officeDocument/2006/relationships/customXml" Target="../ink/ink194.xml"/><Relationship Id="rId63" Type="http://schemas.openxmlformats.org/officeDocument/2006/relationships/image" Target="../media/image221.emf"/><Relationship Id="rId84" Type="http://schemas.openxmlformats.org/officeDocument/2006/relationships/customXml" Target="../ink/ink215.xml"/><Relationship Id="rId138" Type="http://schemas.openxmlformats.org/officeDocument/2006/relationships/customXml" Target="../ink/ink242.xml"/><Relationship Id="rId107" Type="http://schemas.openxmlformats.org/officeDocument/2006/relationships/image" Target="../media/image243.emf"/><Relationship Id="rId11" Type="http://schemas.openxmlformats.org/officeDocument/2006/relationships/image" Target="../media/image195.emf"/><Relationship Id="rId32" Type="http://schemas.openxmlformats.org/officeDocument/2006/relationships/customXml" Target="../ink/ink189.xml"/><Relationship Id="rId37" Type="http://schemas.openxmlformats.org/officeDocument/2006/relationships/image" Target="../media/image208.emf"/><Relationship Id="rId53" Type="http://schemas.openxmlformats.org/officeDocument/2006/relationships/image" Target="../media/image216.emf"/><Relationship Id="rId58" Type="http://schemas.openxmlformats.org/officeDocument/2006/relationships/customXml" Target="../ink/ink202.xml"/><Relationship Id="rId74" Type="http://schemas.openxmlformats.org/officeDocument/2006/relationships/customXml" Target="../ink/ink210.xml"/><Relationship Id="rId79" Type="http://schemas.openxmlformats.org/officeDocument/2006/relationships/image" Target="../media/image229.emf"/><Relationship Id="rId102" Type="http://schemas.openxmlformats.org/officeDocument/2006/relationships/customXml" Target="../ink/ink224.xml"/><Relationship Id="rId123" Type="http://schemas.openxmlformats.org/officeDocument/2006/relationships/image" Target="../media/image251.emf"/><Relationship Id="rId128" Type="http://schemas.openxmlformats.org/officeDocument/2006/relationships/customXml" Target="../ink/ink237.xml"/><Relationship Id="rId5" Type="http://schemas.openxmlformats.org/officeDocument/2006/relationships/image" Target="../media/image192.emf"/><Relationship Id="rId90" Type="http://schemas.openxmlformats.org/officeDocument/2006/relationships/customXml" Target="../ink/ink218.xml"/><Relationship Id="rId95" Type="http://schemas.openxmlformats.org/officeDocument/2006/relationships/image" Target="../media/image237.emf"/><Relationship Id="rId22" Type="http://schemas.openxmlformats.org/officeDocument/2006/relationships/customXml" Target="../ink/ink184.xml"/><Relationship Id="rId27" Type="http://schemas.openxmlformats.org/officeDocument/2006/relationships/image" Target="../media/image203.emf"/><Relationship Id="rId43" Type="http://schemas.openxmlformats.org/officeDocument/2006/relationships/image" Target="../media/image211.emf"/><Relationship Id="rId48" Type="http://schemas.openxmlformats.org/officeDocument/2006/relationships/customXml" Target="../ink/ink197.xml"/><Relationship Id="rId64" Type="http://schemas.openxmlformats.org/officeDocument/2006/relationships/customXml" Target="../ink/ink205.xml"/><Relationship Id="rId69" Type="http://schemas.openxmlformats.org/officeDocument/2006/relationships/image" Target="../media/image224.emf"/><Relationship Id="rId113" Type="http://schemas.openxmlformats.org/officeDocument/2006/relationships/image" Target="../media/image246.emf"/><Relationship Id="rId118" Type="http://schemas.openxmlformats.org/officeDocument/2006/relationships/customXml" Target="../ink/ink232.xml"/><Relationship Id="rId134" Type="http://schemas.openxmlformats.org/officeDocument/2006/relationships/customXml" Target="../ink/ink240.xml"/><Relationship Id="rId139" Type="http://schemas.openxmlformats.org/officeDocument/2006/relationships/image" Target="../media/image259.emf"/><Relationship Id="rId80" Type="http://schemas.openxmlformats.org/officeDocument/2006/relationships/customXml" Target="../ink/ink213.xml"/><Relationship Id="rId85" Type="http://schemas.openxmlformats.org/officeDocument/2006/relationships/image" Target="../media/image232.emf"/><Relationship Id="rId12" Type="http://schemas.openxmlformats.org/officeDocument/2006/relationships/customXml" Target="../ink/ink179.xml"/><Relationship Id="rId17" Type="http://schemas.openxmlformats.org/officeDocument/2006/relationships/image" Target="../media/image198.emf"/><Relationship Id="rId33" Type="http://schemas.openxmlformats.org/officeDocument/2006/relationships/image" Target="../media/image206.emf"/><Relationship Id="rId38" Type="http://schemas.openxmlformats.org/officeDocument/2006/relationships/customXml" Target="../ink/ink192.xml"/><Relationship Id="rId59" Type="http://schemas.openxmlformats.org/officeDocument/2006/relationships/image" Target="../media/image219.emf"/><Relationship Id="rId103" Type="http://schemas.openxmlformats.org/officeDocument/2006/relationships/image" Target="../media/image241.emf"/><Relationship Id="rId108" Type="http://schemas.openxmlformats.org/officeDocument/2006/relationships/customXml" Target="../ink/ink227.xml"/><Relationship Id="rId124" Type="http://schemas.openxmlformats.org/officeDocument/2006/relationships/customXml" Target="../ink/ink235.xml"/><Relationship Id="rId129" Type="http://schemas.openxmlformats.org/officeDocument/2006/relationships/image" Target="../media/image254.emf"/><Relationship Id="rId54" Type="http://schemas.openxmlformats.org/officeDocument/2006/relationships/customXml" Target="../ink/ink200.xml"/><Relationship Id="rId70" Type="http://schemas.openxmlformats.org/officeDocument/2006/relationships/customXml" Target="../ink/ink208.xml"/><Relationship Id="rId75" Type="http://schemas.openxmlformats.org/officeDocument/2006/relationships/image" Target="../media/image227.emf"/><Relationship Id="rId91" Type="http://schemas.openxmlformats.org/officeDocument/2006/relationships/image" Target="../media/image235.emf"/><Relationship Id="rId96" Type="http://schemas.openxmlformats.org/officeDocument/2006/relationships/customXml" Target="../ink/ink221.xml"/><Relationship Id="rId140" Type="http://schemas.openxmlformats.org/officeDocument/2006/relationships/customXml" Target="../ink/ink2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.xml"/><Relationship Id="rId23" Type="http://schemas.openxmlformats.org/officeDocument/2006/relationships/image" Target="../media/image201.emf"/><Relationship Id="rId28" Type="http://schemas.openxmlformats.org/officeDocument/2006/relationships/customXml" Target="../ink/ink187.xml"/><Relationship Id="rId49" Type="http://schemas.openxmlformats.org/officeDocument/2006/relationships/image" Target="../media/image214.emf"/><Relationship Id="rId114" Type="http://schemas.openxmlformats.org/officeDocument/2006/relationships/customXml" Target="../ink/ink230.xml"/><Relationship Id="rId119" Type="http://schemas.openxmlformats.org/officeDocument/2006/relationships/image" Target="../media/image249.emf"/><Relationship Id="rId44" Type="http://schemas.openxmlformats.org/officeDocument/2006/relationships/customXml" Target="../ink/ink195.xml"/><Relationship Id="rId60" Type="http://schemas.openxmlformats.org/officeDocument/2006/relationships/customXml" Target="../ink/ink203.xml"/><Relationship Id="rId65" Type="http://schemas.openxmlformats.org/officeDocument/2006/relationships/image" Target="../media/image222.emf"/><Relationship Id="rId81" Type="http://schemas.openxmlformats.org/officeDocument/2006/relationships/image" Target="../media/image230.emf"/><Relationship Id="rId86" Type="http://schemas.openxmlformats.org/officeDocument/2006/relationships/customXml" Target="../ink/ink216.xml"/><Relationship Id="rId130" Type="http://schemas.openxmlformats.org/officeDocument/2006/relationships/customXml" Target="../ink/ink238.xml"/><Relationship Id="rId135" Type="http://schemas.openxmlformats.org/officeDocument/2006/relationships/image" Target="../media/image257.emf"/><Relationship Id="rId13" Type="http://schemas.openxmlformats.org/officeDocument/2006/relationships/image" Target="../media/image196.emf"/><Relationship Id="rId18" Type="http://schemas.openxmlformats.org/officeDocument/2006/relationships/customXml" Target="../ink/ink182.xml"/><Relationship Id="rId39" Type="http://schemas.openxmlformats.org/officeDocument/2006/relationships/image" Target="../media/image209.emf"/><Relationship Id="rId109" Type="http://schemas.openxmlformats.org/officeDocument/2006/relationships/image" Target="../media/image244.emf"/><Relationship Id="rId34" Type="http://schemas.openxmlformats.org/officeDocument/2006/relationships/customXml" Target="../ink/ink190.xml"/><Relationship Id="rId50" Type="http://schemas.openxmlformats.org/officeDocument/2006/relationships/customXml" Target="../ink/ink198.xml"/><Relationship Id="rId55" Type="http://schemas.openxmlformats.org/officeDocument/2006/relationships/image" Target="../media/image217.emf"/><Relationship Id="rId76" Type="http://schemas.openxmlformats.org/officeDocument/2006/relationships/customXml" Target="../ink/ink211.xml"/><Relationship Id="rId97" Type="http://schemas.openxmlformats.org/officeDocument/2006/relationships/image" Target="../media/image238.emf"/><Relationship Id="rId104" Type="http://schemas.openxmlformats.org/officeDocument/2006/relationships/customXml" Target="../ink/ink225.xml"/><Relationship Id="rId120" Type="http://schemas.openxmlformats.org/officeDocument/2006/relationships/customXml" Target="../ink/ink233.xml"/><Relationship Id="rId125" Type="http://schemas.openxmlformats.org/officeDocument/2006/relationships/image" Target="../media/image252.emf"/><Relationship Id="rId141" Type="http://schemas.openxmlformats.org/officeDocument/2006/relationships/image" Target="../media/image260.emf"/><Relationship Id="rId7" Type="http://schemas.openxmlformats.org/officeDocument/2006/relationships/image" Target="../media/image193.emf"/><Relationship Id="rId71" Type="http://schemas.openxmlformats.org/officeDocument/2006/relationships/image" Target="../media/image225.emf"/><Relationship Id="rId92" Type="http://schemas.openxmlformats.org/officeDocument/2006/relationships/customXml" Target="../ink/ink219.xml"/><Relationship Id="rId2" Type="http://schemas.openxmlformats.org/officeDocument/2006/relationships/customXml" Target="../ink/ink174.xml"/><Relationship Id="rId29" Type="http://schemas.openxmlformats.org/officeDocument/2006/relationships/image" Target="../media/image204.emf"/><Relationship Id="rId24" Type="http://schemas.openxmlformats.org/officeDocument/2006/relationships/customXml" Target="../ink/ink185.xml"/><Relationship Id="rId40" Type="http://schemas.openxmlformats.org/officeDocument/2006/relationships/customXml" Target="../ink/ink193.xml"/><Relationship Id="rId45" Type="http://schemas.openxmlformats.org/officeDocument/2006/relationships/image" Target="../media/image212.emf"/><Relationship Id="rId66" Type="http://schemas.openxmlformats.org/officeDocument/2006/relationships/customXml" Target="../ink/ink206.xml"/><Relationship Id="rId87" Type="http://schemas.openxmlformats.org/officeDocument/2006/relationships/image" Target="../media/image233.emf"/><Relationship Id="rId110" Type="http://schemas.openxmlformats.org/officeDocument/2006/relationships/customXml" Target="../ink/ink228.xml"/><Relationship Id="rId115" Type="http://schemas.openxmlformats.org/officeDocument/2006/relationships/image" Target="../media/image247.emf"/><Relationship Id="rId131" Type="http://schemas.openxmlformats.org/officeDocument/2006/relationships/image" Target="../media/image255.emf"/><Relationship Id="rId136" Type="http://schemas.openxmlformats.org/officeDocument/2006/relationships/customXml" Target="../ink/ink241.xml"/><Relationship Id="rId61" Type="http://schemas.openxmlformats.org/officeDocument/2006/relationships/image" Target="../media/image220.emf"/><Relationship Id="rId82" Type="http://schemas.openxmlformats.org/officeDocument/2006/relationships/customXml" Target="../ink/ink214.xml"/><Relationship Id="rId19" Type="http://schemas.openxmlformats.org/officeDocument/2006/relationships/image" Target="../media/image199.emf"/><Relationship Id="rId14" Type="http://schemas.openxmlformats.org/officeDocument/2006/relationships/customXml" Target="../ink/ink180.xml"/><Relationship Id="rId30" Type="http://schemas.openxmlformats.org/officeDocument/2006/relationships/customXml" Target="../ink/ink188.xml"/><Relationship Id="rId35" Type="http://schemas.openxmlformats.org/officeDocument/2006/relationships/image" Target="../media/image207.emf"/><Relationship Id="rId56" Type="http://schemas.openxmlformats.org/officeDocument/2006/relationships/customXml" Target="../ink/ink201.xml"/><Relationship Id="rId77" Type="http://schemas.openxmlformats.org/officeDocument/2006/relationships/image" Target="../media/image228.emf"/><Relationship Id="rId100" Type="http://schemas.openxmlformats.org/officeDocument/2006/relationships/customXml" Target="../ink/ink223.xml"/><Relationship Id="rId105" Type="http://schemas.openxmlformats.org/officeDocument/2006/relationships/image" Target="../media/image242.emf"/><Relationship Id="rId126" Type="http://schemas.openxmlformats.org/officeDocument/2006/relationships/customXml" Target="../ink/ink236.xml"/><Relationship Id="rId8" Type="http://schemas.openxmlformats.org/officeDocument/2006/relationships/customXml" Target="../ink/ink177.xml"/><Relationship Id="rId51" Type="http://schemas.openxmlformats.org/officeDocument/2006/relationships/image" Target="../media/image215.emf"/><Relationship Id="rId72" Type="http://schemas.openxmlformats.org/officeDocument/2006/relationships/customXml" Target="../ink/ink209.xml"/><Relationship Id="rId93" Type="http://schemas.openxmlformats.org/officeDocument/2006/relationships/image" Target="../media/image236.emf"/><Relationship Id="rId98" Type="http://schemas.openxmlformats.org/officeDocument/2006/relationships/customXml" Target="../ink/ink222.xml"/><Relationship Id="rId121" Type="http://schemas.openxmlformats.org/officeDocument/2006/relationships/image" Target="../media/image250.emf"/><Relationship Id="rId3" Type="http://schemas.openxmlformats.org/officeDocument/2006/relationships/image" Target="../media/image191.emf"/><Relationship Id="rId25" Type="http://schemas.openxmlformats.org/officeDocument/2006/relationships/image" Target="../media/image202.emf"/><Relationship Id="rId46" Type="http://schemas.openxmlformats.org/officeDocument/2006/relationships/customXml" Target="../ink/ink196.xml"/><Relationship Id="rId67" Type="http://schemas.openxmlformats.org/officeDocument/2006/relationships/image" Target="../media/image223.emf"/><Relationship Id="rId116" Type="http://schemas.openxmlformats.org/officeDocument/2006/relationships/customXml" Target="../ink/ink231.xml"/><Relationship Id="rId137" Type="http://schemas.openxmlformats.org/officeDocument/2006/relationships/image" Target="../media/image258.emf"/><Relationship Id="rId20" Type="http://schemas.openxmlformats.org/officeDocument/2006/relationships/customXml" Target="../ink/ink183.xml"/><Relationship Id="rId41" Type="http://schemas.openxmlformats.org/officeDocument/2006/relationships/image" Target="../media/image210.emf"/><Relationship Id="rId62" Type="http://schemas.openxmlformats.org/officeDocument/2006/relationships/customXml" Target="../ink/ink204.xml"/><Relationship Id="rId83" Type="http://schemas.openxmlformats.org/officeDocument/2006/relationships/image" Target="../media/image231.emf"/><Relationship Id="rId88" Type="http://schemas.openxmlformats.org/officeDocument/2006/relationships/customXml" Target="../ink/ink217.xml"/><Relationship Id="rId111" Type="http://schemas.openxmlformats.org/officeDocument/2006/relationships/image" Target="../media/image245.emf"/><Relationship Id="rId132" Type="http://schemas.openxmlformats.org/officeDocument/2006/relationships/customXml" Target="../ink/ink239.xml"/><Relationship Id="rId15" Type="http://schemas.openxmlformats.org/officeDocument/2006/relationships/image" Target="../media/image197.emf"/><Relationship Id="rId36" Type="http://schemas.openxmlformats.org/officeDocument/2006/relationships/customXml" Target="../ink/ink191.xml"/><Relationship Id="rId57" Type="http://schemas.openxmlformats.org/officeDocument/2006/relationships/image" Target="../media/image218.emf"/><Relationship Id="rId106" Type="http://schemas.openxmlformats.org/officeDocument/2006/relationships/customXml" Target="../ink/ink226.xml"/><Relationship Id="rId127" Type="http://schemas.openxmlformats.org/officeDocument/2006/relationships/image" Target="../media/image253.emf"/><Relationship Id="rId10" Type="http://schemas.openxmlformats.org/officeDocument/2006/relationships/customXml" Target="../ink/ink178.xml"/><Relationship Id="rId31" Type="http://schemas.openxmlformats.org/officeDocument/2006/relationships/image" Target="../media/image205.emf"/><Relationship Id="rId52" Type="http://schemas.openxmlformats.org/officeDocument/2006/relationships/customXml" Target="../ink/ink199.xml"/><Relationship Id="rId73" Type="http://schemas.openxmlformats.org/officeDocument/2006/relationships/image" Target="../media/image226.emf"/><Relationship Id="rId78" Type="http://schemas.openxmlformats.org/officeDocument/2006/relationships/customXml" Target="../ink/ink212.xml"/><Relationship Id="rId94" Type="http://schemas.openxmlformats.org/officeDocument/2006/relationships/customXml" Target="../ink/ink220.xml"/><Relationship Id="rId99" Type="http://schemas.openxmlformats.org/officeDocument/2006/relationships/image" Target="../media/image239.emf"/><Relationship Id="rId101" Type="http://schemas.openxmlformats.org/officeDocument/2006/relationships/image" Target="../media/image240.emf"/><Relationship Id="rId122" Type="http://schemas.openxmlformats.org/officeDocument/2006/relationships/customXml" Target="../ink/ink234.xml"/><Relationship Id="rId4" Type="http://schemas.openxmlformats.org/officeDocument/2006/relationships/customXml" Target="../ink/ink175.xml"/><Relationship Id="rId9" Type="http://schemas.openxmlformats.org/officeDocument/2006/relationships/image" Target="../media/image194.emf"/><Relationship Id="rId26" Type="http://schemas.openxmlformats.org/officeDocument/2006/relationships/customXml" Target="../ink/ink186.xml"/><Relationship Id="rId47" Type="http://schemas.openxmlformats.org/officeDocument/2006/relationships/image" Target="../media/image213.emf"/><Relationship Id="rId68" Type="http://schemas.openxmlformats.org/officeDocument/2006/relationships/customXml" Target="../ink/ink207.xml"/><Relationship Id="rId89" Type="http://schemas.openxmlformats.org/officeDocument/2006/relationships/image" Target="../media/image234.emf"/><Relationship Id="rId112" Type="http://schemas.openxmlformats.org/officeDocument/2006/relationships/customXml" Target="../ink/ink229.xml"/><Relationship Id="rId133" Type="http://schemas.openxmlformats.org/officeDocument/2006/relationships/image" Target="../media/image256.emf"/><Relationship Id="rId16" Type="http://schemas.openxmlformats.org/officeDocument/2006/relationships/customXml" Target="../ink/ink18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2.emf"/><Relationship Id="rId21" Type="http://schemas.openxmlformats.org/officeDocument/2006/relationships/customXml" Target="../ink/ink252.xml"/><Relationship Id="rId42" Type="http://schemas.openxmlformats.org/officeDocument/2006/relationships/image" Target="../media/image280.emf"/><Relationship Id="rId47" Type="http://schemas.openxmlformats.org/officeDocument/2006/relationships/customXml" Target="../ink/ink265.xml"/><Relationship Id="rId63" Type="http://schemas.openxmlformats.org/officeDocument/2006/relationships/customXml" Target="../ink/ink273.xml"/><Relationship Id="rId68" Type="http://schemas.openxmlformats.org/officeDocument/2006/relationships/image" Target="../media/image293.emf"/><Relationship Id="rId84" Type="http://schemas.openxmlformats.org/officeDocument/2006/relationships/image" Target="../media/image160.emf"/><Relationship Id="rId16" Type="http://schemas.openxmlformats.org/officeDocument/2006/relationships/image" Target="../media/image267.emf"/><Relationship Id="rId11" Type="http://schemas.openxmlformats.org/officeDocument/2006/relationships/customXml" Target="../ink/ink247.xml"/><Relationship Id="rId32" Type="http://schemas.openxmlformats.org/officeDocument/2006/relationships/image" Target="../media/image275.emf"/><Relationship Id="rId37" Type="http://schemas.openxmlformats.org/officeDocument/2006/relationships/customXml" Target="../ink/ink260.xml"/><Relationship Id="rId53" Type="http://schemas.openxmlformats.org/officeDocument/2006/relationships/customXml" Target="../ink/ink268.xml"/><Relationship Id="rId58" Type="http://schemas.openxmlformats.org/officeDocument/2006/relationships/image" Target="../media/image288.emf"/><Relationship Id="rId74" Type="http://schemas.openxmlformats.org/officeDocument/2006/relationships/image" Target="../media/image296.emf"/><Relationship Id="rId5" Type="http://schemas.openxmlformats.org/officeDocument/2006/relationships/customXml" Target="../ink/ink244.xml"/><Relationship Id="rId19" Type="http://schemas.openxmlformats.org/officeDocument/2006/relationships/customXml" Target="../ink/ink251.xml"/><Relationship Id="rId14" Type="http://schemas.openxmlformats.org/officeDocument/2006/relationships/image" Target="../media/image266.emf"/><Relationship Id="rId22" Type="http://schemas.openxmlformats.org/officeDocument/2006/relationships/image" Target="../media/image270.emf"/><Relationship Id="rId27" Type="http://schemas.openxmlformats.org/officeDocument/2006/relationships/customXml" Target="../ink/ink255.xml"/><Relationship Id="rId30" Type="http://schemas.openxmlformats.org/officeDocument/2006/relationships/image" Target="../media/image274.emf"/><Relationship Id="rId35" Type="http://schemas.openxmlformats.org/officeDocument/2006/relationships/customXml" Target="../ink/ink259.xml"/><Relationship Id="rId43" Type="http://schemas.openxmlformats.org/officeDocument/2006/relationships/customXml" Target="../ink/ink263.xml"/><Relationship Id="rId48" Type="http://schemas.openxmlformats.org/officeDocument/2006/relationships/image" Target="../media/image283.emf"/><Relationship Id="rId56" Type="http://schemas.openxmlformats.org/officeDocument/2006/relationships/image" Target="../media/image287.emf"/><Relationship Id="rId64" Type="http://schemas.openxmlformats.org/officeDocument/2006/relationships/image" Target="../media/image291.emf"/><Relationship Id="rId69" Type="http://schemas.openxmlformats.org/officeDocument/2006/relationships/customXml" Target="../ink/ink276.xml"/><Relationship Id="rId77" Type="http://schemas.openxmlformats.org/officeDocument/2006/relationships/customXml" Target="../ink/ink280.xml"/><Relationship Id="rId8" Type="http://schemas.openxmlformats.org/officeDocument/2006/relationships/image" Target="../media/image263.emf"/><Relationship Id="rId51" Type="http://schemas.openxmlformats.org/officeDocument/2006/relationships/customXml" Target="../ink/ink267.xml"/><Relationship Id="rId72" Type="http://schemas.openxmlformats.org/officeDocument/2006/relationships/image" Target="../media/image295.emf"/><Relationship Id="rId80" Type="http://schemas.openxmlformats.org/officeDocument/2006/relationships/image" Target="../media/image299.emf"/><Relationship Id="rId85" Type="http://schemas.openxmlformats.org/officeDocument/2006/relationships/customXml" Target="../ink/ink283.xml"/><Relationship Id="rId3" Type="http://schemas.openxmlformats.org/officeDocument/2006/relationships/oleObject" Target="../embeddings/oleObject1.bin"/><Relationship Id="rId12" Type="http://schemas.openxmlformats.org/officeDocument/2006/relationships/image" Target="../media/image265.emf"/><Relationship Id="rId17" Type="http://schemas.openxmlformats.org/officeDocument/2006/relationships/customXml" Target="../ink/ink250.xml"/><Relationship Id="rId25" Type="http://schemas.openxmlformats.org/officeDocument/2006/relationships/customXml" Target="../ink/ink254.xml"/><Relationship Id="rId33" Type="http://schemas.openxmlformats.org/officeDocument/2006/relationships/customXml" Target="../ink/ink258.xml"/><Relationship Id="rId38" Type="http://schemas.openxmlformats.org/officeDocument/2006/relationships/image" Target="../media/image278.emf"/><Relationship Id="rId46" Type="http://schemas.openxmlformats.org/officeDocument/2006/relationships/image" Target="../media/image282.emf"/><Relationship Id="rId59" Type="http://schemas.openxmlformats.org/officeDocument/2006/relationships/customXml" Target="../ink/ink271.xml"/><Relationship Id="rId67" Type="http://schemas.openxmlformats.org/officeDocument/2006/relationships/customXml" Target="../ink/ink275.xml"/><Relationship Id="rId20" Type="http://schemas.openxmlformats.org/officeDocument/2006/relationships/image" Target="../media/image269.emf"/><Relationship Id="rId41" Type="http://schemas.openxmlformats.org/officeDocument/2006/relationships/customXml" Target="../ink/ink262.xml"/><Relationship Id="rId54" Type="http://schemas.openxmlformats.org/officeDocument/2006/relationships/image" Target="../media/image286.emf"/><Relationship Id="rId62" Type="http://schemas.openxmlformats.org/officeDocument/2006/relationships/image" Target="../media/image290.emf"/><Relationship Id="rId70" Type="http://schemas.openxmlformats.org/officeDocument/2006/relationships/image" Target="../media/image294.emf"/><Relationship Id="rId75" Type="http://schemas.openxmlformats.org/officeDocument/2006/relationships/customXml" Target="../ink/ink279.xml"/><Relationship Id="rId83" Type="http://schemas.openxmlformats.org/officeDocument/2006/relationships/customXml" Target="../ink/ink282.xml"/><Relationship Id="rId88" Type="http://schemas.openxmlformats.org/officeDocument/2006/relationships/image" Target="../media/image16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2.emf"/><Relationship Id="rId15" Type="http://schemas.openxmlformats.org/officeDocument/2006/relationships/customXml" Target="../ink/ink249.xml"/><Relationship Id="rId23" Type="http://schemas.openxmlformats.org/officeDocument/2006/relationships/customXml" Target="../ink/ink253.xml"/><Relationship Id="rId28" Type="http://schemas.openxmlformats.org/officeDocument/2006/relationships/image" Target="../media/image273.emf"/><Relationship Id="rId36" Type="http://schemas.openxmlformats.org/officeDocument/2006/relationships/image" Target="../media/image277.emf"/><Relationship Id="rId49" Type="http://schemas.openxmlformats.org/officeDocument/2006/relationships/customXml" Target="../ink/ink266.xml"/><Relationship Id="rId57" Type="http://schemas.openxmlformats.org/officeDocument/2006/relationships/customXml" Target="../ink/ink270.xml"/><Relationship Id="rId10" Type="http://schemas.openxmlformats.org/officeDocument/2006/relationships/image" Target="../media/image264.emf"/><Relationship Id="rId31" Type="http://schemas.openxmlformats.org/officeDocument/2006/relationships/customXml" Target="../ink/ink257.xml"/><Relationship Id="rId44" Type="http://schemas.openxmlformats.org/officeDocument/2006/relationships/image" Target="../media/image281.emf"/><Relationship Id="rId52" Type="http://schemas.openxmlformats.org/officeDocument/2006/relationships/image" Target="../media/image285.emf"/><Relationship Id="rId60" Type="http://schemas.openxmlformats.org/officeDocument/2006/relationships/image" Target="../media/image289.emf"/><Relationship Id="rId65" Type="http://schemas.openxmlformats.org/officeDocument/2006/relationships/customXml" Target="../ink/ink274.xml"/><Relationship Id="rId73" Type="http://schemas.openxmlformats.org/officeDocument/2006/relationships/customXml" Target="../ink/ink278.xml"/><Relationship Id="rId81" Type="http://schemas.openxmlformats.org/officeDocument/2006/relationships/customXml" Target="../ink/ink281.xml"/><Relationship Id="rId86" Type="http://schemas.openxmlformats.org/officeDocument/2006/relationships/image" Target="../media/image161.emf"/><Relationship Id="rId4" Type="http://schemas.openxmlformats.org/officeDocument/2006/relationships/image" Target="../media/image153.wmf"/><Relationship Id="rId9" Type="http://schemas.openxmlformats.org/officeDocument/2006/relationships/customXml" Target="../ink/ink246.xml"/><Relationship Id="rId13" Type="http://schemas.openxmlformats.org/officeDocument/2006/relationships/customXml" Target="../ink/ink248.xml"/><Relationship Id="rId18" Type="http://schemas.openxmlformats.org/officeDocument/2006/relationships/image" Target="../media/image268.emf"/><Relationship Id="rId39" Type="http://schemas.openxmlformats.org/officeDocument/2006/relationships/customXml" Target="../ink/ink261.xml"/><Relationship Id="rId34" Type="http://schemas.openxmlformats.org/officeDocument/2006/relationships/image" Target="../media/image276.emf"/><Relationship Id="rId50" Type="http://schemas.openxmlformats.org/officeDocument/2006/relationships/image" Target="../media/image284.emf"/><Relationship Id="rId55" Type="http://schemas.openxmlformats.org/officeDocument/2006/relationships/customXml" Target="../ink/ink269.xml"/><Relationship Id="rId76" Type="http://schemas.openxmlformats.org/officeDocument/2006/relationships/image" Target="../media/image297.emf"/><Relationship Id="rId7" Type="http://schemas.openxmlformats.org/officeDocument/2006/relationships/customXml" Target="../ink/ink245.xml"/><Relationship Id="rId71" Type="http://schemas.openxmlformats.org/officeDocument/2006/relationships/customXml" Target="../ink/ink277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256.xml"/><Relationship Id="rId24" Type="http://schemas.openxmlformats.org/officeDocument/2006/relationships/image" Target="../media/image271.emf"/><Relationship Id="rId40" Type="http://schemas.openxmlformats.org/officeDocument/2006/relationships/image" Target="../media/image279.emf"/><Relationship Id="rId45" Type="http://schemas.openxmlformats.org/officeDocument/2006/relationships/customXml" Target="../ink/ink264.xml"/><Relationship Id="rId66" Type="http://schemas.openxmlformats.org/officeDocument/2006/relationships/image" Target="../media/image292.emf"/><Relationship Id="rId87" Type="http://schemas.openxmlformats.org/officeDocument/2006/relationships/customXml" Target="../ink/ink284.xml"/><Relationship Id="rId61" Type="http://schemas.openxmlformats.org/officeDocument/2006/relationships/customXml" Target="../ink/ink272.xml"/><Relationship Id="rId82" Type="http://schemas.openxmlformats.org/officeDocument/2006/relationships/image" Target="../media/image159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1.emf"/><Relationship Id="rId21" Type="http://schemas.openxmlformats.org/officeDocument/2006/relationships/customXml" Target="../ink/ink293.xml"/><Relationship Id="rId42" Type="http://schemas.openxmlformats.org/officeDocument/2006/relationships/image" Target="../media/image319.emf"/><Relationship Id="rId47" Type="http://schemas.openxmlformats.org/officeDocument/2006/relationships/customXml" Target="../ink/ink305.xml"/><Relationship Id="rId63" Type="http://schemas.openxmlformats.org/officeDocument/2006/relationships/customXml" Target="../ink/ink313.xml"/><Relationship Id="rId68" Type="http://schemas.openxmlformats.org/officeDocument/2006/relationships/image" Target="../media/image179.emf"/><Relationship Id="rId16" Type="http://schemas.openxmlformats.org/officeDocument/2006/relationships/image" Target="../media/image306.emf"/><Relationship Id="rId11" Type="http://schemas.openxmlformats.org/officeDocument/2006/relationships/customXml" Target="../ink/ink288.xml"/><Relationship Id="rId24" Type="http://schemas.openxmlformats.org/officeDocument/2006/relationships/image" Target="../media/image310.emf"/><Relationship Id="rId32" Type="http://schemas.openxmlformats.org/officeDocument/2006/relationships/image" Target="../media/image314.emf"/><Relationship Id="rId37" Type="http://schemas.openxmlformats.org/officeDocument/2006/relationships/customXml" Target="../ink/ink300.xml"/><Relationship Id="rId40" Type="http://schemas.openxmlformats.org/officeDocument/2006/relationships/image" Target="../media/image318.emf"/><Relationship Id="rId45" Type="http://schemas.openxmlformats.org/officeDocument/2006/relationships/customXml" Target="../ink/ink304.xml"/><Relationship Id="rId53" Type="http://schemas.openxmlformats.org/officeDocument/2006/relationships/customXml" Target="../ink/ink308.xml"/><Relationship Id="rId58" Type="http://schemas.openxmlformats.org/officeDocument/2006/relationships/image" Target="../media/image327.emf"/><Relationship Id="rId66" Type="http://schemas.openxmlformats.org/officeDocument/2006/relationships/image" Target="../media/image175.emf"/><Relationship Id="rId74" Type="http://schemas.openxmlformats.org/officeDocument/2006/relationships/image" Target="../media/image182.emf"/><Relationship Id="rId79" Type="http://schemas.openxmlformats.org/officeDocument/2006/relationships/customXml" Target="../ink/ink321.xml"/><Relationship Id="rId5" Type="http://schemas.openxmlformats.org/officeDocument/2006/relationships/customXml" Target="../ink/ink285.xml"/><Relationship Id="rId61" Type="http://schemas.openxmlformats.org/officeDocument/2006/relationships/customXml" Target="../ink/ink312.xml"/><Relationship Id="rId19" Type="http://schemas.openxmlformats.org/officeDocument/2006/relationships/customXml" Target="../ink/ink292.xml"/><Relationship Id="rId14" Type="http://schemas.openxmlformats.org/officeDocument/2006/relationships/image" Target="../media/image305.emf"/><Relationship Id="rId22" Type="http://schemas.openxmlformats.org/officeDocument/2006/relationships/image" Target="../media/image309.emf"/><Relationship Id="rId27" Type="http://schemas.openxmlformats.org/officeDocument/2006/relationships/customXml" Target="../ink/ink296.xml"/><Relationship Id="rId30" Type="http://schemas.openxmlformats.org/officeDocument/2006/relationships/image" Target="../media/image313.emf"/><Relationship Id="rId43" Type="http://schemas.openxmlformats.org/officeDocument/2006/relationships/customXml" Target="../ink/ink303.xml"/><Relationship Id="rId48" Type="http://schemas.openxmlformats.org/officeDocument/2006/relationships/image" Target="../media/image322.emf"/><Relationship Id="rId56" Type="http://schemas.openxmlformats.org/officeDocument/2006/relationships/image" Target="../media/image326.emf"/><Relationship Id="rId64" Type="http://schemas.openxmlformats.org/officeDocument/2006/relationships/image" Target="../media/image171.emf"/><Relationship Id="rId69" Type="http://schemas.openxmlformats.org/officeDocument/2006/relationships/customXml" Target="../ink/ink316.xml"/><Relationship Id="rId77" Type="http://schemas.openxmlformats.org/officeDocument/2006/relationships/customXml" Target="../ink/ink320.xml"/><Relationship Id="rId8" Type="http://schemas.openxmlformats.org/officeDocument/2006/relationships/image" Target="../media/image302.emf"/><Relationship Id="rId51" Type="http://schemas.openxmlformats.org/officeDocument/2006/relationships/customXml" Target="../ink/ink307.xml"/><Relationship Id="rId72" Type="http://schemas.openxmlformats.org/officeDocument/2006/relationships/image" Target="../media/image181.emf"/><Relationship Id="rId80" Type="http://schemas.openxmlformats.org/officeDocument/2006/relationships/image" Target="../media/image261.emf"/><Relationship Id="rId3" Type="http://schemas.openxmlformats.org/officeDocument/2006/relationships/oleObject" Target="../embeddings/oleObject2.bin"/><Relationship Id="rId12" Type="http://schemas.openxmlformats.org/officeDocument/2006/relationships/image" Target="../media/image304.emf"/><Relationship Id="rId17" Type="http://schemas.openxmlformats.org/officeDocument/2006/relationships/customXml" Target="../ink/ink291.xml"/><Relationship Id="rId25" Type="http://schemas.openxmlformats.org/officeDocument/2006/relationships/customXml" Target="../ink/ink295.xml"/><Relationship Id="rId33" Type="http://schemas.openxmlformats.org/officeDocument/2006/relationships/customXml" Target="../ink/ink299.xml"/><Relationship Id="rId38" Type="http://schemas.openxmlformats.org/officeDocument/2006/relationships/image" Target="../media/image317.emf"/><Relationship Id="rId46" Type="http://schemas.openxmlformats.org/officeDocument/2006/relationships/image" Target="../media/image321.emf"/><Relationship Id="rId59" Type="http://schemas.openxmlformats.org/officeDocument/2006/relationships/customXml" Target="../ink/ink311.xml"/><Relationship Id="rId67" Type="http://schemas.openxmlformats.org/officeDocument/2006/relationships/customXml" Target="../ink/ink315.xml"/><Relationship Id="rId20" Type="http://schemas.openxmlformats.org/officeDocument/2006/relationships/image" Target="../media/image308.emf"/><Relationship Id="rId41" Type="http://schemas.openxmlformats.org/officeDocument/2006/relationships/customXml" Target="../ink/ink302.xml"/><Relationship Id="rId54" Type="http://schemas.openxmlformats.org/officeDocument/2006/relationships/image" Target="../media/image325.emf"/><Relationship Id="rId62" Type="http://schemas.openxmlformats.org/officeDocument/2006/relationships/image" Target="../media/image329.emf"/><Relationship Id="rId70" Type="http://schemas.openxmlformats.org/officeDocument/2006/relationships/image" Target="../media/image180.emf"/><Relationship Id="rId75" Type="http://schemas.openxmlformats.org/officeDocument/2006/relationships/customXml" Target="../ink/ink3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1.emf"/><Relationship Id="rId15" Type="http://schemas.openxmlformats.org/officeDocument/2006/relationships/customXml" Target="../ink/ink290.xml"/><Relationship Id="rId23" Type="http://schemas.openxmlformats.org/officeDocument/2006/relationships/customXml" Target="../ink/ink294.xml"/><Relationship Id="rId28" Type="http://schemas.openxmlformats.org/officeDocument/2006/relationships/image" Target="../media/image312.emf"/><Relationship Id="rId36" Type="http://schemas.openxmlformats.org/officeDocument/2006/relationships/image" Target="../media/image316.emf"/><Relationship Id="rId49" Type="http://schemas.openxmlformats.org/officeDocument/2006/relationships/customXml" Target="../ink/ink306.xml"/><Relationship Id="rId57" Type="http://schemas.openxmlformats.org/officeDocument/2006/relationships/customXml" Target="../ink/ink310.xml"/><Relationship Id="rId10" Type="http://schemas.openxmlformats.org/officeDocument/2006/relationships/image" Target="../media/image303.emf"/><Relationship Id="rId31" Type="http://schemas.openxmlformats.org/officeDocument/2006/relationships/customXml" Target="../ink/ink298.xml"/><Relationship Id="rId44" Type="http://schemas.openxmlformats.org/officeDocument/2006/relationships/image" Target="../media/image320.emf"/><Relationship Id="rId52" Type="http://schemas.openxmlformats.org/officeDocument/2006/relationships/image" Target="../media/image324.emf"/><Relationship Id="rId60" Type="http://schemas.openxmlformats.org/officeDocument/2006/relationships/image" Target="../media/image328.emf"/><Relationship Id="rId65" Type="http://schemas.openxmlformats.org/officeDocument/2006/relationships/customXml" Target="../ink/ink314.xml"/><Relationship Id="rId73" Type="http://schemas.openxmlformats.org/officeDocument/2006/relationships/customXml" Target="../ink/ink318.xml"/><Relationship Id="rId78" Type="http://schemas.openxmlformats.org/officeDocument/2006/relationships/image" Target="../media/image184.emf"/><Relationship Id="rId4" Type="http://schemas.openxmlformats.org/officeDocument/2006/relationships/image" Target="../media/image163.wmf"/><Relationship Id="rId9" Type="http://schemas.openxmlformats.org/officeDocument/2006/relationships/customXml" Target="../ink/ink287.xml"/><Relationship Id="rId13" Type="http://schemas.openxmlformats.org/officeDocument/2006/relationships/customXml" Target="../ink/ink289.xml"/><Relationship Id="rId18" Type="http://schemas.openxmlformats.org/officeDocument/2006/relationships/image" Target="../media/image307.emf"/><Relationship Id="rId39" Type="http://schemas.openxmlformats.org/officeDocument/2006/relationships/customXml" Target="../ink/ink301.xml"/><Relationship Id="rId50" Type="http://schemas.openxmlformats.org/officeDocument/2006/relationships/image" Target="../media/image323.emf"/><Relationship Id="rId55" Type="http://schemas.openxmlformats.org/officeDocument/2006/relationships/customXml" Target="../ink/ink309.xml"/><Relationship Id="rId76" Type="http://schemas.openxmlformats.org/officeDocument/2006/relationships/image" Target="../media/image183.emf"/><Relationship Id="rId7" Type="http://schemas.openxmlformats.org/officeDocument/2006/relationships/customXml" Target="../ink/ink286.xml"/><Relationship Id="rId71" Type="http://schemas.openxmlformats.org/officeDocument/2006/relationships/customXml" Target="../ink/ink317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29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2.emf"/><Relationship Id="rId21" Type="http://schemas.openxmlformats.org/officeDocument/2006/relationships/customXml" Target="../ink/ink331.xml"/><Relationship Id="rId42" Type="http://schemas.openxmlformats.org/officeDocument/2006/relationships/image" Target="../media/image350.emf"/><Relationship Id="rId47" Type="http://schemas.openxmlformats.org/officeDocument/2006/relationships/customXml" Target="../ink/ink344.xml"/><Relationship Id="rId63" Type="http://schemas.openxmlformats.org/officeDocument/2006/relationships/customXml" Target="../ink/ink352.xml"/><Relationship Id="rId68" Type="http://schemas.openxmlformats.org/officeDocument/2006/relationships/image" Target="../media/image363.emf"/><Relationship Id="rId2" Type="http://schemas.openxmlformats.org/officeDocument/2006/relationships/image" Target="../media/image298.emf"/><Relationship Id="rId16" Type="http://schemas.openxmlformats.org/officeDocument/2006/relationships/image" Target="../media/image337.emf"/><Relationship Id="rId29" Type="http://schemas.openxmlformats.org/officeDocument/2006/relationships/customXml" Target="../ink/ink335.xml"/><Relationship Id="rId11" Type="http://schemas.openxmlformats.org/officeDocument/2006/relationships/customXml" Target="../ink/ink326.xml"/><Relationship Id="rId24" Type="http://schemas.openxmlformats.org/officeDocument/2006/relationships/image" Target="../media/image341.emf"/><Relationship Id="rId32" Type="http://schemas.openxmlformats.org/officeDocument/2006/relationships/image" Target="../media/image345.emf"/><Relationship Id="rId37" Type="http://schemas.openxmlformats.org/officeDocument/2006/relationships/customXml" Target="../ink/ink339.xml"/><Relationship Id="rId40" Type="http://schemas.openxmlformats.org/officeDocument/2006/relationships/image" Target="../media/image349.emf"/><Relationship Id="rId45" Type="http://schemas.openxmlformats.org/officeDocument/2006/relationships/customXml" Target="../ink/ink343.xml"/><Relationship Id="rId53" Type="http://schemas.openxmlformats.org/officeDocument/2006/relationships/customXml" Target="../ink/ink347.xml"/><Relationship Id="rId58" Type="http://schemas.openxmlformats.org/officeDocument/2006/relationships/image" Target="../media/image358.emf"/><Relationship Id="rId66" Type="http://schemas.openxmlformats.org/officeDocument/2006/relationships/image" Target="../media/image362.emf"/><Relationship Id="rId74" Type="http://schemas.openxmlformats.org/officeDocument/2006/relationships/image" Target="../media/image300.emf"/><Relationship Id="rId5" Type="http://schemas.openxmlformats.org/officeDocument/2006/relationships/customXml" Target="../ink/ink323.xml"/><Relationship Id="rId61" Type="http://schemas.openxmlformats.org/officeDocument/2006/relationships/customXml" Target="../ink/ink351.xml"/><Relationship Id="rId19" Type="http://schemas.openxmlformats.org/officeDocument/2006/relationships/customXml" Target="../ink/ink330.xml"/><Relationship Id="rId14" Type="http://schemas.openxmlformats.org/officeDocument/2006/relationships/image" Target="../media/image336.emf"/><Relationship Id="rId22" Type="http://schemas.openxmlformats.org/officeDocument/2006/relationships/image" Target="../media/image340.emf"/><Relationship Id="rId27" Type="http://schemas.openxmlformats.org/officeDocument/2006/relationships/customXml" Target="../ink/ink334.xml"/><Relationship Id="rId30" Type="http://schemas.openxmlformats.org/officeDocument/2006/relationships/image" Target="../media/image344.emf"/><Relationship Id="rId35" Type="http://schemas.openxmlformats.org/officeDocument/2006/relationships/customXml" Target="../ink/ink338.xml"/><Relationship Id="rId43" Type="http://schemas.openxmlformats.org/officeDocument/2006/relationships/customXml" Target="../ink/ink342.xml"/><Relationship Id="rId48" Type="http://schemas.openxmlformats.org/officeDocument/2006/relationships/image" Target="../media/image353.emf"/><Relationship Id="rId56" Type="http://schemas.openxmlformats.org/officeDocument/2006/relationships/image" Target="../media/image357.emf"/><Relationship Id="rId64" Type="http://schemas.openxmlformats.org/officeDocument/2006/relationships/image" Target="../media/image361.emf"/><Relationship Id="rId69" Type="http://schemas.openxmlformats.org/officeDocument/2006/relationships/customXml" Target="../ink/ink355.xml"/><Relationship Id="rId8" Type="http://schemas.openxmlformats.org/officeDocument/2006/relationships/image" Target="../media/image333.emf"/><Relationship Id="rId51" Type="http://schemas.openxmlformats.org/officeDocument/2006/relationships/customXml" Target="../ink/ink346.xml"/><Relationship Id="rId72" Type="http://schemas.openxmlformats.org/officeDocument/2006/relationships/image" Target="../media/image365.emf"/><Relationship Id="rId3" Type="http://schemas.openxmlformats.org/officeDocument/2006/relationships/customXml" Target="../ink/ink322.xml"/><Relationship Id="rId12" Type="http://schemas.openxmlformats.org/officeDocument/2006/relationships/image" Target="../media/image335.emf"/><Relationship Id="rId17" Type="http://schemas.openxmlformats.org/officeDocument/2006/relationships/customXml" Target="../ink/ink329.xml"/><Relationship Id="rId25" Type="http://schemas.openxmlformats.org/officeDocument/2006/relationships/customXml" Target="../ink/ink333.xml"/><Relationship Id="rId33" Type="http://schemas.openxmlformats.org/officeDocument/2006/relationships/customXml" Target="../ink/ink337.xml"/><Relationship Id="rId38" Type="http://schemas.openxmlformats.org/officeDocument/2006/relationships/image" Target="../media/image348.emf"/><Relationship Id="rId46" Type="http://schemas.openxmlformats.org/officeDocument/2006/relationships/image" Target="../media/image352.emf"/><Relationship Id="rId59" Type="http://schemas.openxmlformats.org/officeDocument/2006/relationships/customXml" Target="../ink/ink350.xml"/><Relationship Id="rId67" Type="http://schemas.openxmlformats.org/officeDocument/2006/relationships/customXml" Target="../ink/ink354.xml"/><Relationship Id="rId20" Type="http://schemas.openxmlformats.org/officeDocument/2006/relationships/image" Target="../media/image339.emf"/><Relationship Id="rId41" Type="http://schemas.openxmlformats.org/officeDocument/2006/relationships/customXml" Target="../ink/ink341.xml"/><Relationship Id="rId54" Type="http://schemas.openxmlformats.org/officeDocument/2006/relationships/image" Target="../media/image356.emf"/><Relationship Id="rId62" Type="http://schemas.openxmlformats.org/officeDocument/2006/relationships/image" Target="../media/image360.emf"/><Relationship Id="rId70" Type="http://schemas.openxmlformats.org/officeDocument/2006/relationships/image" Target="../media/image3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emf"/><Relationship Id="rId15" Type="http://schemas.openxmlformats.org/officeDocument/2006/relationships/customXml" Target="../ink/ink328.xml"/><Relationship Id="rId23" Type="http://schemas.openxmlformats.org/officeDocument/2006/relationships/customXml" Target="../ink/ink332.xml"/><Relationship Id="rId28" Type="http://schemas.openxmlformats.org/officeDocument/2006/relationships/image" Target="../media/image343.emf"/><Relationship Id="rId36" Type="http://schemas.openxmlformats.org/officeDocument/2006/relationships/image" Target="../media/image347.emf"/><Relationship Id="rId49" Type="http://schemas.openxmlformats.org/officeDocument/2006/relationships/customXml" Target="../ink/ink345.xml"/><Relationship Id="rId57" Type="http://schemas.openxmlformats.org/officeDocument/2006/relationships/customXml" Target="../ink/ink349.xml"/><Relationship Id="rId10" Type="http://schemas.openxmlformats.org/officeDocument/2006/relationships/image" Target="../media/image334.emf"/><Relationship Id="rId31" Type="http://schemas.openxmlformats.org/officeDocument/2006/relationships/customXml" Target="../ink/ink336.xml"/><Relationship Id="rId44" Type="http://schemas.openxmlformats.org/officeDocument/2006/relationships/image" Target="../media/image351.emf"/><Relationship Id="rId52" Type="http://schemas.openxmlformats.org/officeDocument/2006/relationships/image" Target="../media/image355.emf"/><Relationship Id="rId60" Type="http://schemas.openxmlformats.org/officeDocument/2006/relationships/image" Target="../media/image359.emf"/><Relationship Id="rId65" Type="http://schemas.openxmlformats.org/officeDocument/2006/relationships/customXml" Target="../ink/ink353.xml"/><Relationship Id="rId73" Type="http://schemas.openxmlformats.org/officeDocument/2006/relationships/customXml" Target="../ink/ink357.xml"/><Relationship Id="rId4" Type="http://schemas.openxmlformats.org/officeDocument/2006/relationships/image" Target="../media/image331.emf"/><Relationship Id="rId9" Type="http://schemas.openxmlformats.org/officeDocument/2006/relationships/customXml" Target="../ink/ink325.xml"/><Relationship Id="rId13" Type="http://schemas.openxmlformats.org/officeDocument/2006/relationships/customXml" Target="../ink/ink327.xml"/><Relationship Id="rId18" Type="http://schemas.openxmlformats.org/officeDocument/2006/relationships/image" Target="../media/image338.emf"/><Relationship Id="rId39" Type="http://schemas.openxmlformats.org/officeDocument/2006/relationships/customXml" Target="../ink/ink340.xml"/><Relationship Id="rId34" Type="http://schemas.openxmlformats.org/officeDocument/2006/relationships/image" Target="../media/image346.emf"/><Relationship Id="rId50" Type="http://schemas.openxmlformats.org/officeDocument/2006/relationships/image" Target="../media/image354.emf"/><Relationship Id="rId55" Type="http://schemas.openxmlformats.org/officeDocument/2006/relationships/customXml" Target="../ink/ink348.xml"/><Relationship Id="rId7" Type="http://schemas.openxmlformats.org/officeDocument/2006/relationships/customXml" Target="../ink/ink324.xml"/><Relationship Id="rId71" Type="http://schemas.openxmlformats.org/officeDocument/2006/relationships/customXml" Target="../ink/ink356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9.xml"/><Relationship Id="rId21" Type="http://schemas.openxmlformats.org/officeDocument/2006/relationships/image" Target="../media/image372.emf"/><Relationship Id="rId42" Type="http://schemas.openxmlformats.org/officeDocument/2006/relationships/customXml" Target="../ink/ink377.xml"/><Relationship Id="rId47" Type="http://schemas.openxmlformats.org/officeDocument/2006/relationships/image" Target="../media/image385.emf"/><Relationship Id="rId63" Type="http://schemas.openxmlformats.org/officeDocument/2006/relationships/image" Target="../media/image393.emf"/><Relationship Id="rId68" Type="http://schemas.openxmlformats.org/officeDocument/2006/relationships/customXml" Target="../ink/ink390.xml"/><Relationship Id="rId84" Type="http://schemas.openxmlformats.org/officeDocument/2006/relationships/customXml" Target="../ink/ink398.xml"/><Relationship Id="rId89" Type="http://schemas.openxmlformats.org/officeDocument/2006/relationships/image" Target="../media/image406.emf"/><Relationship Id="rId16" Type="http://schemas.openxmlformats.org/officeDocument/2006/relationships/customXml" Target="../ink/ink364.xml"/><Relationship Id="rId11" Type="http://schemas.openxmlformats.org/officeDocument/2006/relationships/image" Target="../media/image367.emf"/><Relationship Id="rId32" Type="http://schemas.openxmlformats.org/officeDocument/2006/relationships/customXml" Target="../ink/ink372.xml"/><Relationship Id="rId37" Type="http://schemas.openxmlformats.org/officeDocument/2006/relationships/image" Target="../media/image380.emf"/><Relationship Id="rId53" Type="http://schemas.openxmlformats.org/officeDocument/2006/relationships/image" Target="../media/image388.emf"/><Relationship Id="rId58" Type="http://schemas.openxmlformats.org/officeDocument/2006/relationships/customXml" Target="../ink/ink385.xml"/><Relationship Id="rId74" Type="http://schemas.openxmlformats.org/officeDocument/2006/relationships/customXml" Target="../ink/ink393.xml"/><Relationship Id="rId79" Type="http://schemas.openxmlformats.org/officeDocument/2006/relationships/image" Target="../media/image401.emf"/><Relationship Id="rId5" Type="http://schemas.openxmlformats.org/officeDocument/2006/relationships/image" Target="../media/image510.emf"/><Relationship Id="rId90" Type="http://schemas.openxmlformats.org/officeDocument/2006/relationships/customXml" Target="../ink/ink401.xml"/><Relationship Id="rId95" Type="http://schemas.openxmlformats.org/officeDocument/2006/relationships/image" Target="../media/image315.emf"/><Relationship Id="rId22" Type="http://schemas.openxmlformats.org/officeDocument/2006/relationships/customXml" Target="../ink/ink367.xml"/><Relationship Id="rId27" Type="http://schemas.openxmlformats.org/officeDocument/2006/relationships/image" Target="../media/image375.emf"/><Relationship Id="rId43" Type="http://schemas.openxmlformats.org/officeDocument/2006/relationships/image" Target="../media/image383.emf"/><Relationship Id="rId48" Type="http://schemas.openxmlformats.org/officeDocument/2006/relationships/customXml" Target="../ink/ink380.xml"/><Relationship Id="rId64" Type="http://schemas.openxmlformats.org/officeDocument/2006/relationships/customXml" Target="../ink/ink388.xml"/><Relationship Id="rId69" Type="http://schemas.openxmlformats.org/officeDocument/2006/relationships/image" Target="../media/image396.emf"/><Relationship Id="rId80" Type="http://schemas.openxmlformats.org/officeDocument/2006/relationships/customXml" Target="../ink/ink396.xml"/><Relationship Id="rId85" Type="http://schemas.openxmlformats.org/officeDocument/2006/relationships/image" Target="../media/image404.emf"/><Relationship Id="rId12" Type="http://schemas.openxmlformats.org/officeDocument/2006/relationships/customXml" Target="../ink/ink362.xml"/><Relationship Id="rId17" Type="http://schemas.openxmlformats.org/officeDocument/2006/relationships/image" Target="../media/image370.emf"/><Relationship Id="rId25" Type="http://schemas.openxmlformats.org/officeDocument/2006/relationships/image" Target="../media/image374.emf"/><Relationship Id="rId33" Type="http://schemas.openxmlformats.org/officeDocument/2006/relationships/image" Target="../media/image378.emf"/><Relationship Id="rId38" Type="http://schemas.openxmlformats.org/officeDocument/2006/relationships/customXml" Target="../ink/ink375.xml"/><Relationship Id="rId46" Type="http://schemas.openxmlformats.org/officeDocument/2006/relationships/customXml" Target="../ink/ink379.xml"/><Relationship Id="rId59" Type="http://schemas.openxmlformats.org/officeDocument/2006/relationships/image" Target="../media/image391.emf"/><Relationship Id="rId67" Type="http://schemas.openxmlformats.org/officeDocument/2006/relationships/image" Target="../media/image395.emf"/><Relationship Id="rId20" Type="http://schemas.openxmlformats.org/officeDocument/2006/relationships/customXml" Target="../ink/ink366.xml"/><Relationship Id="rId41" Type="http://schemas.openxmlformats.org/officeDocument/2006/relationships/image" Target="../media/image382.emf"/><Relationship Id="rId54" Type="http://schemas.openxmlformats.org/officeDocument/2006/relationships/customXml" Target="../ink/ink383.xml"/><Relationship Id="rId62" Type="http://schemas.openxmlformats.org/officeDocument/2006/relationships/customXml" Target="../ink/ink387.xml"/><Relationship Id="rId70" Type="http://schemas.openxmlformats.org/officeDocument/2006/relationships/customXml" Target="../ink/ink391.xml"/><Relationship Id="rId75" Type="http://schemas.openxmlformats.org/officeDocument/2006/relationships/image" Target="../media/image399.emf"/><Relationship Id="rId83" Type="http://schemas.openxmlformats.org/officeDocument/2006/relationships/image" Target="../media/image403.emf"/><Relationship Id="rId88" Type="http://schemas.openxmlformats.org/officeDocument/2006/relationships/customXml" Target="../ink/ink400.xml"/><Relationship Id="rId91" Type="http://schemas.openxmlformats.org/officeDocument/2006/relationships/image" Target="../media/image407.emf"/><Relationship Id="rId96" Type="http://schemas.openxmlformats.org/officeDocument/2006/relationships/customXml" Target="../ink/ink4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9.xml"/><Relationship Id="rId15" Type="http://schemas.openxmlformats.org/officeDocument/2006/relationships/image" Target="../media/image369.emf"/><Relationship Id="rId23" Type="http://schemas.openxmlformats.org/officeDocument/2006/relationships/image" Target="../media/image373.emf"/><Relationship Id="rId28" Type="http://schemas.openxmlformats.org/officeDocument/2006/relationships/customXml" Target="../ink/ink370.xml"/><Relationship Id="rId36" Type="http://schemas.openxmlformats.org/officeDocument/2006/relationships/customXml" Target="../ink/ink374.xml"/><Relationship Id="rId49" Type="http://schemas.openxmlformats.org/officeDocument/2006/relationships/image" Target="../media/image386.emf"/><Relationship Id="rId57" Type="http://schemas.openxmlformats.org/officeDocument/2006/relationships/image" Target="../media/image390.emf"/><Relationship Id="rId10" Type="http://schemas.openxmlformats.org/officeDocument/2006/relationships/customXml" Target="../ink/ink361.xml"/><Relationship Id="rId31" Type="http://schemas.openxmlformats.org/officeDocument/2006/relationships/image" Target="../media/image377.emf"/><Relationship Id="rId44" Type="http://schemas.openxmlformats.org/officeDocument/2006/relationships/customXml" Target="../ink/ink378.xml"/><Relationship Id="rId52" Type="http://schemas.openxmlformats.org/officeDocument/2006/relationships/customXml" Target="../ink/ink382.xml"/><Relationship Id="rId60" Type="http://schemas.openxmlformats.org/officeDocument/2006/relationships/customXml" Target="../ink/ink386.xml"/><Relationship Id="rId65" Type="http://schemas.openxmlformats.org/officeDocument/2006/relationships/image" Target="../media/image394.emf"/><Relationship Id="rId73" Type="http://schemas.openxmlformats.org/officeDocument/2006/relationships/image" Target="../media/image398.emf"/><Relationship Id="rId78" Type="http://schemas.openxmlformats.org/officeDocument/2006/relationships/customXml" Target="../ink/ink395.xml"/><Relationship Id="rId81" Type="http://schemas.openxmlformats.org/officeDocument/2006/relationships/image" Target="../media/image402.emf"/><Relationship Id="rId86" Type="http://schemas.openxmlformats.org/officeDocument/2006/relationships/customXml" Target="../ink/ink399.xml"/><Relationship Id="rId94" Type="http://schemas.openxmlformats.org/officeDocument/2006/relationships/customXml" Target="../ink/ink403.xml"/><Relationship Id="rId99" Type="http://schemas.openxmlformats.org/officeDocument/2006/relationships/image" Target="../media/image409.emf"/><Relationship Id="rId9" Type="http://schemas.openxmlformats.org/officeDocument/2006/relationships/image" Target="../media/image366.emf"/><Relationship Id="rId13" Type="http://schemas.openxmlformats.org/officeDocument/2006/relationships/image" Target="../media/image368.emf"/><Relationship Id="rId18" Type="http://schemas.openxmlformats.org/officeDocument/2006/relationships/customXml" Target="../ink/ink365.xml"/><Relationship Id="rId39" Type="http://schemas.openxmlformats.org/officeDocument/2006/relationships/image" Target="../media/image381.emf"/><Relationship Id="rId34" Type="http://schemas.openxmlformats.org/officeDocument/2006/relationships/customXml" Target="../ink/ink373.xml"/><Relationship Id="rId50" Type="http://schemas.openxmlformats.org/officeDocument/2006/relationships/customXml" Target="../ink/ink381.xml"/><Relationship Id="rId55" Type="http://schemas.openxmlformats.org/officeDocument/2006/relationships/image" Target="../media/image389.emf"/><Relationship Id="rId76" Type="http://schemas.openxmlformats.org/officeDocument/2006/relationships/customXml" Target="../ink/ink394.xml"/><Relationship Id="rId97" Type="http://schemas.openxmlformats.org/officeDocument/2006/relationships/image" Target="../media/image330.emf"/><Relationship Id="rId7" Type="http://schemas.openxmlformats.org/officeDocument/2006/relationships/image" Target="../media/image600.emf"/><Relationship Id="rId71" Type="http://schemas.openxmlformats.org/officeDocument/2006/relationships/image" Target="../media/image397.emf"/><Relationship Id="rId92" Type="http://schemas.openxmlformats.org/officeDocument/2006/relationships/customXml" Target="../ink/ink402.xml"/><Relationship Id="rId2" Type="http://schemas.openxmlformats.org/officeDocument/2006/relationships/customXml" Target="../ink/ink358.xml"/><Relationship Id="rId29" Type="http://schemas.openxmlformats.org/officeDocument/2006/relationships/image" Target="../media/image376.emf"/><Relationship Id="rId24" Type="http://schemas.openxmlformats.org/officeDocument/2006/relationships/customXml" Target="../ink/ink368.xml"/><Relationship Id="rId40" Type="http://schemas.openxmlformats.org/officeDocument/2006/relationships/customXml" Target="../ink/ink376.xml"/><Relationship Id="rId45" Type="http://schemas.openxmlformats.org/officeDocument/2006/relationships/image" Target="../media/image384.emf"/><Relationship Id="rId66" Type="http://schemas.openxmlformats.org/officeDocument/2006/relationships/customXml" Target="../ink/ink389.xml"/><Relationship Id="rId87" Type="http://schemas.openxmlformats.org/officeDocument/2006/relationships/image" Target="../media/image405.emf"/><Relationship Id="rId61" Type="http://schemas.openxmlformats.org/officeDocument/2006/relationships/image" Target="../media/image392.emf"/><Relationship Id="rId82" Type="http://schemas.openxmlformats.org/officeDocument/2006/relationships/customXml" Target="../ink/ink397.xml"/><Relationship Id="rId19" Type="http://schemas.openxmlformats.org/officeDocument/2006/relationships/image" Target="../media/image371.emf"/><Relationship Id="rId14" Type="http://schemas.openxmlformats.org/officeDocument/2006/relationships/customXml" Target="../ink/ink363.xml"/><Relationship Id="rId30" Type="http://schemas.openxmlformats.org/officeDocument/2006/relationships/customXml" Target="../ink/ink371.xml"/><Relationship Id="rId35" Type="http://schemas.openxmlformats.org/officeDocument/2006/relationships/image" Target="../media/image379.emf"/><Relationship Id="rId56" Type="http://schemas.openxmlformats.org/officeDocument/2006/relationships/customXml" Target="../ink/ink384.xml"/><Relationship Id="rId77" Type="http://schemas.openxmlformats.org/officeDocument/2006/relationships/image" Target="../media/image400.emf"/><Relationship Id="rId8" Type="http://schemas.openxmlformats.org/officeDocument/2006/relationships/customXml" Target="../ink/ink360.xml"/><Relationship Id="rId51" Type="http://schemas.openxmlformats.org/officeDocument/2006/relationships/image" Target="../media/image387.emf"/><Relationship Id="rId72" Type="http://schemas.openxmlformats.org/officeDocument/2006/relationships/customXml" Target="../ink/ink392.xml"/><Relationship Id="rId93" Type="http://schemas.openxmlformats.org/officeDocument/2006/relationships/image" Target="../media/image408.emf"/><Relationship Id="rId98" Type="http://schemas.openxmlformats.org/officeDocument/2006/relationships/customXml" Target="../ink/ink40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1.xml"/><Relationship Id="rId18" Type="http://schemas.openxmlformats.org/officeDocument/2006/relationships/image" Target="../media/image418.emf"/><Relationship Id="rId26" Type="http://schemas.openxmlformats.org/officeDocument/2006/relationships/image" Target="../media/image422.emf"/><Relationship Id="rId39" Type="http://schemas.openxmlformats.org/officeDocument/2006/relationships/customXml" Target="../ink/ink423.xml"/><Relationship Id="rId21" Type="http://schemas.openxmlformats.org/officeDocument/2006/relationships/customXml" Target="../ink/ink415.xml"/><Relationship Id="rId42" Type="http://schemas.openxmlformats.org/officeDocument/2006/relationships/image" Target="../media/image430.emf"/><Relationship Id="rId47" Type="http://schemas.openxmlformats.org/officeDocument/2006/relationships/customXml" Target="../ink/ink427.xml"/><Relationship Id="rId50" Type="http://schemas.openxmlformats.org/officeDocument/2006/relationships/image" Target="../media/image426.emf"/><Relationship Id="rId7" Type="http://schemas.openxmlformats.org/officeDocument/2006/relationships/customXml" Target="../ink/ink408.xml"/><Relationship Id="rId2" Type="http://schemas.openxmlformats.org/officeDocument/2006/relationships/image" Target="../media/image410.emf"/><Relationship Id="rId16" Type="http://schemas.openxmlformats.org/officeDocument/2006/relationships/image" Target="../media/image417.emf"/><Relationship Id="rId29" Type="http://schemas.openxmlformats.org/officeDocument/2006/relationships/customXml" Target="../ink/ink4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emf"/><Relationship Id="rId11" Type="http://schemas.openxmlformats.org/officeDocument/2006/relationships/customXml" Target="../ink/ink410.xml"/><Relationship Id="rId24" Type="http://schemas.openxmlformats.org/officeDocument/2006/relationships/image" Target="../media/image421.emf"/><Relationship Id="rId32" Type="http://schemas.openxmlformats.org/officeDocument/2006/relationships/image" Target="../media/image425.emf"/><Relationship Id="rId37" Type="http://schemas.openxmlformats.org/officeDocument/2006/relationships/customXml" Target="../ink/ink422.xml"/><Relationship Id="rId40" Type="http://schemas.openxmlformats.org/officeDocument/2006/relationships/image" Target="../media/image429.emf"/><Relationship Id="rId45" Type="http://schemas.openxmlformats.org/officeDocument/2006/relationships/customXml" Target="../ink/ink426.xml"/><Relationship Id="rId5" Type="http://schemas.openxmlformats.org/officeDocument/2006/relationships/customXml" Target="../ink/ink407.xml"/><Relationship Id="rId15" Type="http://schemas.openxmlformats.org/officeDocument/2006/relationships/customXml" Target="../ink/ink412.xml"/><Relationship Id="rId23" Type="http://schemas.openxmlformats.org/officeDocument/2006/relationships/customXml" Target="../ink/ink416.xml"/><Relationship Id="rId28" Type="http://schemas.openxmlformats.org/officeDocument/2006/relationships/image" Target="../media/image423.emf"/><Relationship Id="rId36" Type="http://schemas.openxmlformats.org/officeDocument/2006/relationships/image" Target="../media/image427.emf"/><Relationship Id="rId49" Type="http://schemas.openxmlformats.org/officeDocument/2006/relationships/customXml" Target="../ink/ink428.xml"/><Relationship Id="rId10" Type="http://schemas.openxmlformats.org/officeDocument/2006/relationships/image" Target="../media/image414.emf"/><Relationship Id="rId19" Type="http://schemas.openxmlformats.org/officeDocument/2006/relationships/customXml" Target="../ink/ink414.xml"/><Relationship Id="rId31" Type="http://schemas.openxmlformats.org/officeDocument/2006/relationships/customXml" Target="../ink/ink420.xml"/><Relationship Id="rId44" Type="http://schemas.openxmlformats.org/officeDocument/2006/relationships/image" Target="../media/image431.emf"/><Relationship Id="rId4" Type="http://schemas.openxmlformats.org/officeDocument/2006/relationships/image" Target="../media/image411.emf"/><Relationship Id="rId9" Type="http://schemas.openxmlformats.org/officeDocument/2006/relationships/customXml" Target="../ink/ink409.xml"/><Relationship Id="rId14" Type="http://schemas.openxmlformats.org/officeDocument/2006/relationships/image" Target="../media/image416.emf"/><Relationship Id="rId22" Type="http://schemas.openxmlformats.org/officeDocument/2006/relationships/image" Target="../media/image420.emf"/><Relationship Id="rId27" Type="http://schemas.openxmlformats.org/officeDocument/2006/relationships/customXml" Target="../ink/ink418.xml"/><Relationship Id="rId30" Type="http://schemas.openxmlformats.org/officeDocument/2006/relationships/image" Target="../media/image424.emf"/><Relationship Id="rId43" Type="http://schemas.openxmlformats.org/officeDocument/2006/relationships/customXml" Target="../ink/ink425.xml"/><Relationship Id="rId48" Type="http://schemas.openxmlformats.org/officeDocument/2006/relationships/image" Target="../media/image433.emf"/><Relationship Id="rId8" Type="http://schemas.openxmlformats.org/officeDocument/2006/relationships/image" Target="../media/image413.emf"/><Relationship Id="rId3" Type="http://schemas.openxmlformats.org/officeDocument/2006/relationships/customXml" Target="../ink/ink406.xml"/><Relationship Id="rId12" Type="http://schemas.openxmlformats.org/officeDocument/2006/relationships/image" Target="../media/image415.emf"/><Relationship Id="rId17" Type="http://schemas.openxmlformats.org/officeDocument/2006/relationships/customXml" Target="../ink/ink413.xml"/><Relationship Id="rId25" Type="http://schemas.openxmlformats.org/officeDocument/2006/relationships/customXml" Target="../ink/ink417.xml"/><Relationship Id="rId33" Type="http://schemas.openxmlformats.org/officeDocument/2006/relationships/customXml" Target="../ink/ink421.xml"/><Relationship Id="rId38" Type="http://schemas.openxmlformats.org/officeDocument/2006/relationships/image" Target="../media/image428.emf"/><Relationship Id="rId46" Type="http://schemas.openxmlformats.org/officeDocument/2006/relationships/image" Target="../media/image432.emf"/><Relationship Id="rId20" Type="http://schemas.openxmlformats.org/officeDocument/2006/relationships/image" Target="../media/image419.emf"/><Relationship Id="rId41" Type="http://schemas.openxmlformats.org/officeDocument/2006/relationships/customXml" Target="../ink/ink4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2.emf"/><Relationship Id="rId42" Type="http://schemas.openxmlformats.org/officeDocument/2006/relationships/customXml" Target="../ink/ink21.xml"/><Relationship Id="rId47" Type="http://schemas.openxmlformats.org/officeDocument/2006/relationships/image" Target="../media/image25.emf"/><Relationship Id="rId63" Type="http://schemas.openxmlformats.org/officeDocument/2006/relationships/image" Target="../media/image33.emf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16" Type="http://schemas.openxmlformats.org/officeDocument/2006/relationships/customXml" Target="../ink/ink8.xml"/><Relationship Id="rId11" Type="http://schemas.openxmlformats.org/officeDocument/2006/relationships/image" Target="../media/image7.emf"/><Relationship Id="rId32" Type="http://schemas.openxmlformats.org/officeDocument/2006/relationships/customXml" Target="../ink/ink16.xml"/><Relationship Id="rId37" Type="http://schemas.openxmlformats.org/officeDocument/2006/relationships/image" Target="../media/image20.emf"/><Relationship Id="rId53" Type="http://schemas.openxmlformats.org/officeDocument/2006/relationships/image" Target="../media/image28.emf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1.emf"/><Relationship Id="rId5" Type="http://schemas.openxmlformats.org/officeDocument/2006/relationships/image" Target="../media/image4.emf"/><Relationship Id="rId19" Type="http://schemas.openxmlformats.org/officeDocument/2006/relationships/image" Target="../media/image11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5.emf"/><Relationship Id="rId30" Type="http://schemas.openxmlformats.org/officeDocument/2006/relationships/customXml" Target="../ink/ink15.xml"/><Relationship Id="rId35" Type="http://schemas.openxmlformats.org/officeDocument/2006/relationships/image" Target="../media/image19.emf"/><Relationship Id="rId43" Type="http://schemas.openxmlformats.org/officeDocument/2006/relationships/image" Target="../media/image23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6.emf"/><Relationship Id="rId77" Type="http://schemas.openxmlformats.org/officeDocument/2006/relationships/image" Target="../media/image40.emf"/><Relationship Id="rId8" Type="http://schemas.openxmlformats.org/officeDocument/2006/relationships/customXml" Target="../ink/ink4.xml"/><Relationship Id="rId51" Type="http://schemas.openxmlformats.org/officeDocument/2006/relationships/image" Target="../media/image27.emf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4.emf"/><Relationship Id="rId3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33" Type="http://schemas.openxmlformats.org/officeDocument/2006/relationships/image" Target="../media/image18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1.emf"/><Relationship Id="rId67" Type="http://schemas.openxmlformats.org/officeDocument/2006/relationships/image" Target="../media/image35.emf"/><Relationship Id="rId20" Type="http://schemas.openxmlformats.org/officeDocument/2006/relationships/customXml" Target="../ink/ink10.xml"/><Relationship Id="rId41" Type="http://schemas.openxmlformats.org/officeDocument/2006/relationships/image" Target="../media/image22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9.emf"/><Relationship Id="rId83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10" Type="http://schemas.openxmlformats.org/officeDocument/2006/relationships/customXml" Target="../ink/ink5.xml"/><Relationship Id="rId31" Type="http://schemas.openxmlformats.org/officeDocument/2006/relationships/image" Target="../media/image17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4.emf"/><Relationship Id="rId73" Type="http://schemas.openxmlformats.org/officeDocument/2006/relationships/image" Target="../media/image38.emf"/><Relationship Id="rId78" Type="http://schemas.openxmlformats.org/officeDocument/2006/relationships/customXml" Target="../ink/ink39.xml"/><Relationship Id="rId81" Type="http://schemas.openxmlformats.org/officeDocument/2006/relationships/image" Target="../media/image42.emf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6.emf"/><Relationship Id="rId13" Type="http://schemas.openxmlformats.org/officeDocument/2006/relationships/image" Target="../media/image8.emf"/><Relationship Id="rId18" Type="http://schemas.openxmlformats.org/officeDocument/2006/relationships/customXml" Target="../ink/ink9.xml"/><Relationship Id="rId39" Type="http://schemas.openxmlformats.org/officeDocument/2006/relationships/image" Target="../media/image21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9.emf"/><Relationship Id="rId76" Type="http://schemas.openxmlformats.org/officeDocument/2006/relationships/customXml" Target="../ink/ink38.xml"/><Relationship Id="rId7" Type="http://schemas.openxmlformats.org/officeDocument/2006/relationships/image" Target="../media/image5.emf"/><Relationship Id="rId71" Type="http://schemas.openxmlformats.org/officeDocument/2006/relationships/image" Target="../media/image37.emf"/><Relationship Id="rId2" Type="http://schemas.openxmlformats.org/officeDocument/2006/relationships/customXml" Target="../ink/ink1.xml"/><Relationship Id="rId29" Type="http://schemas.openxmlformats.org/officeDocument/2006/relationships/image" Target="../media/image16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.emf"/><Relationship Id="rId66" Type="http://schemas.openxmlformats.org/officeDocument/2006/relationships/customXml" Target="../ink/ink33.xml"/><Relationship Id="rId87" Type="http://schemas.openxmlformats.org/officeDocument/2006/relationships/image" Target="../media/image45.emf"/><Relationship Id="rId61" Type="http://schemas.openxmlformats.org/officeDocument/2006/relationships/image" Target="../media/image32.emf"/><Relationship Id="rId82" Type="http://schemas.openxmlformats.org/officeDocument/2006/relationships/customXml" Target="../ink/ink4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.xml"/><Relationship Id="rId21" Type="http://schemas.openxmlformats.org/officeDocument/2006/relationships/image" Target="../media/image55.emf"/><Relationship Id="rId42" Type="http://schemas.openxmlformats.org/officeDocument/2006/relationships/customXml" Target="../ink/ink64.xml"/><Relationship Id="rId47" Type="http://schemas.openxmlformats.org/officeDocument/2006/relationships/image" Target="../media/image68.emf"/><Relationship Id="rId63" Type="http://schemas.openxmlformats.org/officeDocument/2006/relationships/image" Target="../media/image76.emf"/><Relationship Id="rId68" Type="http://schemas.openxmlformats.org/officeDocument/2006/relationships/customXml" Target="../ink/ink77.xml"/><Relationship Id="rId84" Type="http://schemas.openxmlformats.org/officeDocument/2006/relationships/customXml" Target="../ink/ink85.xml"/><Relationship Id="rId89" Type="http://schemas.openxmlformats.org/officeDocument/2006/relationships/image" Target="../media/image89.emf"/><Relationship Id="rId16" Type="http://schemas.openxmlformats.org/officeDocument/2006/relationships/customXml" Target="../ink/ink51.xml"/><Relationship Id="rId11" Type="http://schemas.openxmlformats.org/officeDocument/2006/relationships/image" Target="../media/image50.emf"/><Relationship Id="rId32" Type="http://schemas.openxmlformats.org/officeDocument/2006/relationships/customXml" Target="../ink/ink59.xml"/><Relationship Id="rId37" Type="http://schemas.openxmlformats.org/officeDocument/2006/relationships/image" Target="../media/image63.emf"/><Relationship Id="rId53" Type="http://schemas.openxmlformats.org/officeDocument/2006/relationships/image" Target="../media/image71.emf"/><Relationship Id="rId58" Type="http://schemas.openxmlformats.org/officeDocument/2006/relationships/customXml" Target="../ink/ink72.xml"/><Relationship Id="rId74" Type="http://schemas.openxmlformats.org/officeDocument/2006/relationships/customXml" Target="../ink/ink80.xml"/><Relationship Id="rId79" Type="http://schemas.openxmlformats.org/officeDocument/2006/relationships/image" Target="../media/image84.emf"/><Relationship Id="rId102" Type="http://schemas.openxmlformats.org/officeDocument/2006/relationships/customXml" Target="../ink/ink94.xml"/><Relationship Id="rId5" Type="http://schemas.openxmlformats.org/officeDocument/2006/relationships/image" Target="../media/image47.emf"/><Relationship Id="rId90" Type="http://schemas.openxmlformats.org/officeDocument/2006/relationships/customXml" Target="../ink/ink88.xml"/><Relationship Id="rId95" Type="http://schemas.openxmlformats.org/officeDocument/2006/relationships/image" Target="../media/image92.emf"/><Relationship Id="rId22" Type="http://schemas.openxmlformats.org/officeDocument/2006/relationships/customXml" Target="../ink/ink54.xml"/><Relationship Id="rId27" Type="http://schemas.openxmlformats.org/officeDocument/2006/relationships/image" Target="../media/image58.emf"/><Relationship Id="rId43" Type="http://schemas.openxmlformats.org/officeDocument/2006/relationships/image" Target="../media/image66.emf"/><Relationship Id="rId48" Type="http://schemas.openxmlformats.org/officeDocument/2006/relationships/customXml" Target="../ink/ink67.xml"/><Relationship Id="rId64" Type="http://schemas.openxmlformats.org/officeDocument/2006/relationships/customXml" Target="../ink/ink75.xml"/><Relationship Id="rId69" Type="http://schemas.openxmlformats.org/officeDocument/2006/relationships/image" Target="../media/image79.emf"/><Relationship Id="rId80" Type="http://schemas.openxmlformats.org/officeDocument/2006/relationships/customXml" Target="../ink/ink83.xml"/><Relationship Id="rId85" Type="http://schemas.openxmlformats.org/officeDocument/2006/relationships/image" Target="../media/image87.emf"/><Relationship Id="rId12" Type="http://schemas.openxmlformats.org/officeDocument/2006/relationships/customXml" Target="../ink/ink49.xml"/><Relationship Id="rId17" Type="http://schemas.openxmlformats.org/officeDocument/2006/relationships/image" Target="../media/image53.emf"/><Relationship Id="rId33" Type="http://schemas.openxmlformats.org/officeDocument/2006/relationships/image" Target="../media/image61.emf"/><Relationship Id="rId38" Type="http://schemas.openxmlformats.org/officeDocument/2006/relationships/customXml" Target="../ink/ink62.xml"/><Relationship Id="rId59" Type="http://schemas.openxmlformats.org/officeDocument/2006/relationships/image" Target="../media/image74.emf"/><Relationship Id="rId103" Type="http://schemas.openxmlformats.org/officeDocument/2006/relationships/image" Target="../media/image96.emf"/><Relationship Id="rId20" Type="http://schemas.openxmlformats.org/officeDocument/2006/relationships/customXml" Target="../ink/ink53.xml"/><Relationship Id="rId41" Type="http://schemas.openxmlformats.org/officeDocument/2006/relationships/image" Target="../media/image65.emf"/><Relationship Id="rId54" Type="http://schemas.openxmlformats.org/officeDocument/2006/relationships/customXml" Target="../ink/ink70.xml"/><Relationship Id="rId62" Type="http://schemas.openxmlformats.org/officeDocument/2006/relationships/customXml" Target="../ink/ink74.xml"/><Relationship Id="rId70" Type="http://schemas.openxmlformats.org/officeDocument/2006/relationships/customXml" Target="../ink/ink78.xml"/><Relationship Id="rId75" Type="http://schemas.openxmlformats.org/officeDocument/2006/relationships/image" Target="../media/image82.emf"/><Relationship Id="rId83" Type="http://schemas.openxmlformats.org/officeDocument/2006/relationships/image" Target="../media/image86.emf"/><Relationship Id="rId88" Type="http://schemas.openxmlformats.org/officeDocument/2006/relationships/customXml" Target="../ink/ink87.xml"/><Relationship Id="rId91" Type="http://schemas.openxmlformats.org/officeDocument/2006/relationships/image" Target="../media/image90.emf"/><Relationship Id="rId9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5" Type="http://schemas.openxmlformats.org/officeDocument/2006/relationships/image" Target="../media/image52.emf"/><Relationship Id="rId23" Type="http://schemas.openxmlformats.org/officeDocument/2006/relationships/image" Target="../media/image56.emf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49" Type="http://schemas.openxmlformats.org/officeDocument/2006/relationships/image" Target="../media/image69.emf"/><Relationship Id="rId57" Type="http://schemas.openxmlformats.org/officeDocument/2006/relationships/image" Target="../media/image73.emf"/><Relationship Id="rId10" Type="http://schemas.openxmlformats.org/officeDocument/2006/relationships/customXml" Target="../ink/ink48.xml"/><Relationship Id="rId31" Type="http://schemas.openxmlformats.org/officeDocument/2006/relationships/image" Target="../media/image60.emf"/><Relationship Id="rId44" Type="http://schemas.openxmlformats.org/officeDocument/2006/relationships/customXml" Target="../ink/ink65.xml"/><Relationship Id="rId52" Type="http://schemas.openxmlformats.org/officeDocument/2006/relationships/customXml" Target="../ink/ink69.xml"/><Relationship Id="rId60" Type="http://schemas.openxmlformats.org/officeDocument/2006/relationships/customXml" Target="../ink/ink73.xml"/><Relationship Id="rId65" Type="http://schemas.openxmlformats.org/officeDocument/2006/relationships/image" Target="../media/image77.emf"/><Relationship Id="rId73" Type="http://schemas.openxmlformats.org/officeDocument/2006/relationships/image" Target="../media/image81.emf"/><Relationship Id="rId78" Type="http://schemas.openxmlformats.org/officeDocument/2006/relationships/customXml" Target="../ink/ink82.xml"/><Relationship Id="rId81" Type="http://schemas.openxmlformats.org/officeDocument/2006/relationships/image" Target="../media/image85.emf"/><Relationship Id="rId86" Type="http://schemas.openxmlformats.org/officeDocument/2006/relationships/customXml" Target="../ink/ink86.xml"/><Relationship Id="rId94" Type="http://schemas.openxmlformats.org/officeDocument/2006/relationships/customXml" Target="../ink/ink90.xml"/><Relationship Id="rId99" Type="http://schemas.openxmlformats.org/officeDocument/2006/relationships/image" Target="../media/image94.emf"/><Relationship Id="rId101" Type="http://schemas.openxmlformats.org/officeDocument/2006/relationships/image" Target="../media/image95.emf"/><Relationship Id="rId4" Type="http://schemas.openxmlformats.org/officeDocument/2006/relationships/customXml" Target="../ink/ink45.xml"/><Relationship Id="rId9" Type="http://schemas.openxmlformats.org/officeDocument/2006/relationships/image" Target="../media/image49.emf"/><Relationship Id="rId13" Type="http://schemas.openxmlformats.org/officeDocument/2006/relationships/image" Target="../media/image51.emf"/><Relationship Id="rId18" Type="http://schemas.openxmlformats.org/officeDocument/2006/relationships/customXml" Target="../ink/ink52.xml"/><Relationship Id="rId39" Type="http://schemas.openxmlformats.org/officeDocument/2006/relationships/image" Target="../media/image64.emf"/><Relationship Id="rId34" Type="http://schemas.openxmlformats.org/officeDocument/2006/relationships/customXml" Target="../ink/ink60.xml"/><Relationship Id="rId50" Type="http://schemas.openxmlformats.org/officeDocument/2006/relationships/customXml" Target="../ink/ink68.xml"/><Relationship Id="rId55" Type="http://schemas.openxmlformats.org/officeDocument/2006/relationships/image" Target="../media/image72.emf"/><Relationship Id="rId76" Type="http://schemas.openxmlformats.org/officeDocument/2006/relationships/customXml" Target="../ink/ink81.xml"/><Relationship Id="rId97" Type="http://schemas.openxmlformats.org/officeDocument/2006/relationships/image" Target="../media/image93.emf"/><Relationship Id="rId104" Type="http://schemas.openxmlformats.org/officeDocument/2006/relationships/customXml" Target="../ink/ink95.xml"/><Relationship Id="rId7" Type="http://schemas.openxmlformats.org/officeDocument/2006/relationships/image" Target="../media/image48.emf"/><Relationship Id="rId71" Type="http://schemas.openxmlformats.org/officeDocument/2006/relationships/image" Target="../media/image80.emf"/><Relationship Id="rId92" Type="http://schemas.openxmlformats.org/officeDocument/2006/relationships/customXml" Target="../ink/ink89.xml"/><Relationship Id="rId2" Type="http://schemas.openxmlformats.org/officeDocument/2006/relationships/customXml" Target="../ink/ink44.xml"/><Relationship Id="rId29" Type="http://schemas.openxmlformats.org/officeDocument/2006/relationships/image" Target="../media/image59.emf"/><Relationship Id="rId24" Type="http://schemas.openxmlformats.org/officeDocument/2006/relationships/customXml" Target="../ink/ink55.xml"/><Relationship Id="rId40" Type="http://schemas.openxmlformats.org/officeDocument/2006/relationships/customXml" Target="../ink/ink63.xml"/><Relationship Id="rId45" Type="http://schemas.openxmlformats.org/officeDocument/2006/relationships/image" Target="../media/image67.emf"/><Relationship Id="rId66" Type="http://schemas.openxmlformats.org/officeDocument/2006/relationships/customXml" Target="../ink/ink76.xml"/><Relationship Id="rId87" Type="http://schemas.openxmlformats.org/officeDocument/2006/relationships/image" Target="../media/image88.emf"/><Relationship Id="rId61" Type="http://schemas.openxmlformats.org/officeDocument/2006/relationships/image" Target="../media/image75.emf"/><Relationship Id="rId82" Type="http://schemas.openxmlformats.org/officeDocument/2006/relationships/customXml" Target="../ink/ink84.xml"/><Relationship Id="rId19" Type="http://schemas.openxmlformats.org/officeDocument/2006/relationships/image" Target="../media/image54.emf"/><Relationship Id="rId14" Type="http://schemas.openxmlformats.org/officeDocument/2006/relationships/customXml" Target="../ink/ink50.xml"/><Relationship Id="rId30" Type="http://schemas.openxmlformats.org/officeDocument/2006/relationships/customXml" Target="../ink/ink58.xml"/><Relationship Id="rId35" Type="http://schemas.openxmlformats.org/officeDocument/2006/relationships/image" Target="../media/image62.emf"/><Relationship Id="rId56" Type="http://schemas.openxmlformats.org/officeDocument/2006/relationships/customXml" Target="../ink/ink71.xml"/><Relationship Id="rId77" Type="http://schemas.openxmlformats.org/officeDocument/2006/relationships/image" Target="../media/image83.emf"/><Relationship Id="rId100" Type="http://schemas.openxmlformats.org/officeDocument/2006/relationships/customXml" Target="../ink/ink93.xml"/><Relationship Id="rId105" Type="http://schemas.openxmlformats.org/officeDocument/2006/relationships/image" Target="../media/image97.emf"/><Relationship Id="rId8" Type="http://schemas.openxmlformats.org/officeDocument/2006/relationships/customXml" Target="../ink/ink47.xml"/><Relationship Id="rId51" Type="http://schemas.openxmlformats.org/officeDocument/2006/relationships/image" Target="../media/image70.emf"/><Relationship Id="rId72" Type="http://schemas.openxmlformats.org/officeDocument/2006/relationships/customXml" Target="../ink/ink79.xml"/><Relationship Id="rId93" Type="http://schemas.openxmlformats.org/officeDocument/2006/relationships/image" Target="../media/image91.emf"/><Relationship Id="rId98" Type="http://schemas.openxmlformats.org/officeDocument/2006/relationships/customXml" Target="../ink/ink92.xml"/><Relationship Id="rId3" Type="http://schemas.openxmlformats.org/officeDocument/2006/relationships/image" Target="../media/image46.emf"/><Relationship Id="rId25" Type="http://schemas.openxmlformats.org/officeDocument/2006/relationships/image" Target="../media/image57.emf"/><Relationship Id="rId46" Type="http://schemas.openxmlformats.org/officeDocument/2006/relationships/customXml" Target="../ink/ink66.xml"/><Relationship Id="rId67" Type="http://schemas.openxmlformats.org/officeDocument/2006/relationships/image" Target="../media/image78.emf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5.emf"/><Relationship Id="rId21" Type="http://schemas.openxmlformats.org/officeDocument/2006/relationships/image" Target="../media/image107.emf"/><Relationship Id="rId42" Type="http://schemas.openxmlformats.org/officeDocument/2006/relationships/customXml" Target="../ink/ink109.xml"/><Relationship Id="rId63" Type="http://schemas.openxmlformats.org/officeDocument/2006/relationships/image" Target="../media/image128.emf"/><Relationship Id="rId84" Type="http://schemas.openxmlformats.org/officeDocument/2006/relationships/customXml" Target="../ink/ink127.xml"/><Relationship Id="rId138" Type="http://schemas.openxmlformats.org/officeDocument/2006/relationships/customXml" Target="../ink/ink141.xml"/><Relationship Id="rId159" Type="http://schemas.openxmlformats.org/officeDocument/2006/relationships/image" Target="../media/image176.emf"/><Relationship Id="rId170" Type="http://schemas.openxmlformats.org/officeDocument/2006/relationships/customXml" Target="../ink/ink155.xml"/><Relationship Id="rId107" Type="http://schemas.openxmlformats.org/officeDocument/2006/relationships/image" Target="../media/image150.emf"/><Relationship Id="rId11" Type="http://schemas.openxmlformats.org/officeDocument/2006/relationships/image" Target="../media/image102.emf"/><Relationship Id="rId32" Type="http://schemas.openxmlformats.org/officeDocument/2006/relationships/customXml" Target="../ink/ink105.xml"/><Relationship Id="rId37" Type="http://schemas.openxmlformats.org/officeDocument/2006/relationships/image" Target="../media/image115.emf"/><Relationship Id="rId53" Type="http://schemas.openxmlformats.org/officeDocument/2006/relationships/image" Target="../media/image123.emf"/><Relationship Id="rId58" Type="http://schemas.openxmlformats.org/officeDocument/2006/relationships/customXml" Target="../ink/ink114.xml"/><Relationship Id="rId74" Type="http://schemas.openxmlformats.org/officeDocument/2006/relationships/customXml" Target="../ink/ink122.xml"/><Relationship Id="rId79" Type="http://schemas.openxmlformats.org/officeDocument/2006/relationships/image" Target="../media/image136.emf"/><Relationship Id="rId102" Type="http://schemas.openxmlformats.org/officeDocument/2006/relationships/customXml" Target="../ink/ink132.xml"/><Relationship Id="rId123" Type="http://schemas.openxmlformats.org/officeDocument/2006/relationships/image" Target="../media/image158.emf"/><Relationship Id="rId144" Type="http://schemas.openxmlformats.org/officeDocument/2006/relationships/customXml" Target="../ink/ink144.xml"/><Relationship Id="rId5" Type="http://schemas.openxmlformats.org/officeDocument/2006/relationships/image" Target="../media/image99.emf"/><Relationship Id="rId95" Type="http://schemas.openxmlformats.org/officeDocument/2006/relationships/image" Target="../media/image144.emf"/><Relationship Id="rId160" Type="http://schemas.openxmlformats.org/officeDocument/2006/relationships/customXml" Target="../ink/ink150.xml"/><Relationship Id="rId165" Type="http://schemas.openxmlformats.org/officeDocument/2006/relationships/image" Target="../media/image101.emf"/><Relationship Id="rId181" Type="http://schemas.openxmlformats.org/officeDocument/2006/relationships/image" Target="../media/image122.emf"/><Relationship Id="rId186" Type="http://schemas.openxmlformats.org/officeDocument/2006/relationships/customXml" Target="../ink/ink163.xml"/><Relationship Id="rId22" Type="http://schemas.openxmlformats.org/officeDocument/2006/relationships/customXml" Target="../ink/ink102.xml"/><Relationship Id="rId27" Type="http://schemas.openxmlformats.org/officeDocument/2006/relationships/image" Target="../media/image110.emf"/><Relationship Id="rId43" Type="http://schemas.openxmlformats.org/officeDocument/2006/relationships/image" Target="../media/image118.emf"/><Relationship Id="rId48" Type="http://schemas.openxmlformats.org/officeDocument/2006/relationships/customXml" Target="../ink/ink112.xml"/><Relationship Id="rId64" Type="http://schemas.openxmlformats.org/officeDocument/2006/relationships/customXml" Target="../ink/ink117.xml"/><Relationship Id="rId69" Type="http://schemas.openxmlformats.org/officeDocument/2006/relationships/image" Target="../media/image131.emf"/><Relationship Id="rId118" Type="http://schemas.openxmlformats.org/officeDocument/2006/relationships/customXml" Target="../ink/ink136.xml"/><Relationship Id="rId139" Type="http://schemas.openxmlformats.org/officeDocument/2006/relationships/image" Target="../media/image166.emf"/><Relationship Id="rId80" Type="http://schemas.openxmlformats.org/officeDocument/2006/relationships/customXml" Target="../ink/ink125.xml"/><Relationship Id="rId85" Type="http://schemas.openxmlformats.org/officeDocument/2006/relationships/image" Target="../media/image139.emf"/><Relationship Id="rId155" Type="http://schemas.openxmlformats.org/officeDocument/2006/relationships/image" Target="../media/image174.emf"/><Relationship Id="rId171" Type="http://schemas.openxmlformats.org/officeDocument/2006/relationships/image" Target="../media/image106.emf"/><Relationship Id="rId176" Type="http://schemas.openxmlformats.org/officeDocument/2006/relationships/customXml" Target="../ink/ink158.xml"/><Relationship Id="rId12" Type="http://schemas.openxmlformats.org/officeDocument/2006/relationships/customXml" Target="../ink/ink100.xml"/><Relationship Id="rId33" Type="http://schemas.openxmlformats.org/officeDocument/2006/relationships/image" Target="../media/image113.emf"/><Relationship Id="rId38" Type="http://schemas.openxmlformats.org/officeDocument/2006/relationships/customXml" Target="../ink/ink107.xml"/><Relationship Id="rId59" Type="http://schemas.openxmlformats.org/officeDocument/2006/relationships/image" Target="../media/image126.emf"/><Relationship Id="rId103" Type="http://schemas.openxmlformats.org/officeDocument/2006/relationships/image" Target="../media/image148.emf"/><Relationship Id="rId108" Type="http://schemas.openxmlformats.org/officeDocument/2006/relationships/customXml" Target="../ink/ink134.xml"/><Relationship Id="rId124" Type="http://schemas.openxmlformats.org/officeDocument/2006/relationships/customXml" Target="../ink/ink139.xml"/><Relationship Id="rId54" Type="http://schemas.openxmlformats.org/officeDocument/2006/relationships/customXml" Target="../ink/ink113.xml"/><Relationship Id="rId70" Type="http://schemas.openxmlformats.org/officeDocument/2006/relationships/customXml" Target="../ink/ink120.xml"/><Relationship Id="rId75" Type="http://schemas.openxmlformats.org/officeDocument/2006/relationships/image" Target="../media/image134.emf"/><Relationship Id="rId96" Type="http://schemas.openxmlformats.org/officeDocument/2006/relationships/customXml" Target="../ink/ink131.xml"/><Relationship Id="rId140" Type="http://schemas.openxmlformats.org/officeDocument/2006/relationships/customXml" Target="../ink/ink142.xml"/><Relationship Id="rId145" Type="http://schemas.openxmlformats.org/officeDocument/2006/relationships/image" Target="../media/image169.emf"/><Relationship Id="rId161" Type="http://schemas.openxmlformats.org/officeDocument/2006/relationships/image" Target="../media/image177.emf"/><Relationship Id="rId166" Type="http://schemas.openxmlformats.org/officeDocument/2006/relationships/customXml" Target="../ink/ink153.xml"/><Relationship Id="rId182" Type="http://schemas.openxmlformats.org/officeDocument/2006/relationships/customXml" Target="../ink/ink161.xml"/><Relationship Id="rId187" Type="http://schemas.openxmlformats.org/officeDocument/2006/relationships/image" Target="../media/image14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.xml"/><Relationship Id="rId23" Type="http://schemas.openxmlformats.org/officeDocument/2006/relationships/image" Target="../media/image108.emf"/><Relationship Id="rId28" Type="http://schemas.openxmlformats.org/officeDocument/2006/relationships/customXml" Target="../ink/ink104.xml"/><Relationship Id="rId119" Type="http://schemas.openxmlformats.org/officeDocument/2006/relationships/image" Target="../media/image156.emf"/><Relationship Id="rId44" Type="http://schemas.openxmlformats.org/officeDocument/2006/relationships/customXml" Target="../ink/ink110.xml"/><Relationship Id="rId60" Type="http://schemas.openxmlformats.org/officeDocument/2006/relationships/customXml" Target="../ink/ink115.xml"/><Relationship Id="rId65" Type="http://schemas.openxmlformats.org/officeDocument/2006/relationships/image" Target="../media/image129.emf"/><Relationship Id="rId81" Type="http://schemas.openxmlformats.org/officeDocument/2006/relationships/image" Target="../media/image137.emf"/><Relationship Id="rId86" Type="http://schemas.openxmlformats.org/officeDocument/2006/relationships/customXml" Target="../ink/ink128.xml"/><Relationship Id="rId135" Type="http://schemas.openxmlformats.org/officeDocument/2006/relationships/image" Target="../media/image164.emf"/><Relationship Id="rId151" Type="http://schemas.openxmlformats.org/officeDocument/2006/relationships/image" Target="../media/image172.emf"/><Relationship Id="rId156" Type="http://schemas.openxmlformats.org/officeDocument/2006/relationships/customXml" Target="../ink/ink149.xml"/><Relationship Id="rId177" Type="http://schemas.openxmlformats.org/officeDocument/2006/relationships/image" Target="../media/image114.emf"/><Relationship Id="rId172" Type="http://schemas.openxmlformats.org/officeDocument/2006/relationships/customXml" Target="../ink/ink156.xml"/><Relationship Id="rId13" Type="http://schemas.openxmlformats.org/officeDocument/2006/relationships/image" Target="../media/image103.emf"/><Relationship Id="rId39" Type="http://schemas.openxmlformats.org/officeDocument/2006/relationships/image" Target="../media/image116.emf"/><Relationship Id="rId34" Type="http://schemas.openxmlformats.org/officeDocument/2006/relationships/customXml" Target="../ink/ink106.xml"/><Relationship Id="rId76" Type="http://schemas.openxmlformats.org/officeDocument/2006/relationships/customXml" Target="../ink/ink123.xml"/><Relationship Id="rId104" Type="http://schemas.openxmlformats.org/officeDocument/2006/relationships/customXml" Target="../ink/ink133.xml"/><Relationship Id="rId120" Type="http://schemas.openxmlformats.org/officeDocument/2006/relationships/customXml" Target="../ink/ink137.xml"/><Relationship Id="rId141" Type="http://schemas.openxmlformats.org/officeDocument/2006/relationships/image" Target="../media/image167.emf"/><Relationship Id="rId146" Type="http://schemas.openxmlformats.org/officeDocument/2006/relationships/customXml" Target="../ink/ink145.xml"/><Relationship Id="rId167" Type="http://schemas.openxmlformats.org/officeDocument/2006/relationships/image" Target="../media/image104.emf"/><Relationship Id="rId188" Type="http://schemas.openxmlformats.org/officeDocument/2006/relationships/customXml" Target="../ink/ink164.xml"/><Relationship Id="rId7" Type="http://schemas.openxmlformats.org/officeDocument/2006/relationships/image" Target="../media/image100.emf"/><Relationship Id="rId71" Type="http://schemas.openxmlformats.org/officeDocument/2006/relationships/image" Target="../media/image132.emf"/><Relationship Id="rId162" Type="http://schemas.openxmlformats.org/officeDocument/2006/relationships/customXml" Target="../ink/ink151.xml"/><Relationship Id="rId183" Type="http://schemas.openxmlformats.org/officeDocument/2006/relationships/image" Target="../media/image124.emf"/><Relationship Id="rId2" Type="http://schemas.openxmlformats.org/officeDocument/2006/relationships/customXml" Target="../ink/ink96.xml"/><Relationship Id="rId24" Type="http://schemas.openxmlformats.org/officeDocument/2006/relationships/customXml" Target="../ink/ink103.xml"/><Relationship Id="rId40" Type="http://schemas.openxmlformats.org/officeDocument/2006/relationships/customXml" Target="../ink/ink108.xml"/><Relationship Id="rId45" Type="http://schemas.openxmlformats.org/officeDocument/2006/relationships/image" Target="../media/image119.emf"/><Relationship Id="rId66" Type="http://schemas.openxmlformats.org/officeDocument/2006/relationships/customXml" Target="../ink/ink118.xml"/><Relationship Id="rId87" Type="http://schemas.openxmlformats.org/officeDocument/2006/relationships/image" Target="../media/image140.emf"/><Relationship Id="rId115" Type="http://schemas.openxmlformats.org/officeDocument/2006/relationships/image" Target="../media/image154.emf"/><Relationship Id="rId136" Type="http://schemas.openxmlformats.org/officeDocument/2006/relationships/customXml" Target="../ink/ink140.xml"/><Relationship Id="rId178" Type="http://schemas.openxmlformats.org/officeDocument/2006/relationships/customXml" Target="../ink/ink159.xml"/><Relationship Id="rId61" Type="http://schemas.openxmlformats.org/officeDocument/2006/relationships/image" Target="../media/image127.emf"/><Relationship Id="rId82" Type="http://schemas.openxmlformats.org/officeDocument/2006/relationships/customXml" Target="../ink/ink126.xml"/><Relationship Id="rId152" Type="http://schemas.openxmlformats.org/officeDocument/2006/relationships/customXml" Target="../ink/ink147.xml"/><Relationship Id="rId173" Type="http://schemas.openxmlformats.org/officeDocument/2006/relationships/image" Target="../media/image109.emf"/><Relationship Id="rId14" Type="http://schemas.openxmlformats.org/officeDocument/2006/relationships/customXml" Target="../ink/ink101.xml"/><Relationship Id="rId77" Type="http://schemas.openxmlformats.org/officeDocument/2006/relationships/image" Target="../media/image135.emf"/><Relationship Id="rId147" Type="http://schemas.openxmlformats.org/officeDocument/2006/relationships/image" Target="../media/image170.emf"/><Relationship Id="rId168" Type="http://schemas.openxmlformats.org/officeDocument/2006/relationships/customXml" Target="../ink/ink154.xml"/><Relationship Id="rId8" Type="http://schemas.openxmlformats.org/officeDocument/2006/relationships/customXml" Target="../ink/ink99.xml"/><Relationship Id="rId72" Type="http://schemas.openxmlformats.org/officeDocument/2006/relationships/customXml" Target="../ink/ink121.xml"/><Relationship Id="rId93" Type="http://schemas.openxmlformats.org/officeDocument/2006/relationships/image" Target="../media/image143.emf"/><Relationship Id="rId121" Type="http://schemas.openxmlformats.org/officeDocument/2006/relationships/image" Target="../media/image157.emf"/><Relationship Id="rId142" Type="http://schemas.openxmlformats.org/officeDocument/2006/relationships/customXml" Target="../ink/ink143.xml"/><Relationship Id="rId163" Type="http://schemas.openxmlformats.org/officeDocument/2006/relationships/image" Target="../media/image178.emf"/><Relationship Id="rId184" Type="http://schemas.openxmlformats.org/officeDocument/2006/relationships/customXml" Target="../ink/ink162.xml"/><Relationship Id="rId189" Type="http://schemas.openxmlformats.org/officeDocument/2006/relationships/image" Target="../media/image145.emf"/><Relationship Id="rId3" Type="http://schemas.openxmlformats.org/officeDocument/2006/relationships/image" Target="../media/image98.emf"/><Relationship Id="rId46" Type="http://schemas.openxmlformats.org/officeDocument/2006/relationships/customXml" Target="../ink/ink111.xml"/><Relationship Id="rId67" Type="http://schemas.openxmlformats.org/officeDocument/2006/relationships/image" Target="../media/image130.emf"/><Relationship Id="rId116" Type="http://schemas.openxmlformats.org/officeDocument/2006/relationships/customXml" Target="../ink/ink135.xml"/><Relationship Id="rId137" Type="http://schemas.openxmlformats.org/officeDocument/2006/relationships/image" Target="../media/image165.emf"/><Relationship Id="rId41" Type="http://schemas.openxmlformats.org/officeDocument/2006/relationships/image" Target="../media/image117.emf"/><Relationship Id="rId62" Type="http://schemas.openxmlformats.org/officeDocument/2006/relationships/customXml" Target="../ink/ink116.xml"/><Relationship Id="rId83" Type="http://schemas.openxmlformats.org/officeDocument/2006/relationships/image" Target="../media/image138.emf"/><Relationship Id="rId88" Type="http://schemas.openxmlformats.org/officeDocument/2006/relationships/customXml" Target="../ink/ink129.xml"/><Relationship Id="rId153" Type="http://schemas.openxmlformats.org/officeDocument/2006/relationships/image" Target="../media/image173.emf"/><Relationship Id="rId174" Type="http://schemas.openxmlformats.org/officeDocument/2006/relationships/customXml" Target="../ink/ink157.xml"/><Relationship Id="rId179" Type="http://schemas.openxmlformats.org/officeDocument/2006/relationships/image" Target="../media/image121.emf"/><Relationship Id="rId57" Type="http://schemas.openxmlformats.org/officeDocument/2006/relationships/image" Target="../media/image125.emf"/><Relationship Id="rId31" Type="http://schemas.openxmlformats.org/officeDocument/2006/relationships/image" Target="../media/image112.emf"/><Relationship Id="rId73" Type="http://schemas.openxmlformats.org/officeDocument/2006/relationships/image" Target="../media/image133.emf"/><Relationship Id="rId78" Type="http://schemas.openxmlformats.org/officeDocument/2006/relationships/customXml" Target="../ink/ink124.xml"/><Relationship Id="rId94" Type="http://schemas.openxmlformats.org/officeDocument/2006/relationships/customXml" Target="../ink/ink130.xml"/><Relationship Id="rId101" Type="http://schemas.openxmlformats.org/officeDocument/2006/relationships/image" Target="../media/image147.emf"/><Relationship Id="rId122" Type="http://schemas.openxmlformats.org/officeDocument/2006/relationships/customXml" Target="../ink/ink138.xml"/><Relationship Id="rId143" Type="http://schemas.openxmlformats.org/officeDocument/2006/relationships/image" Target="../media/image168.emf"/><Relationship Id="rId148" Type="http://schemas.openxmlformats.org/officeDocument/2006/relationships/customXml" Target="../ink/ink146.xml"/><Relationship Id="rId164" Type="http://schemas.openxmlformats.org/officeDocument/2006/relationships/customXml" Target="../ink/ink152.xml"/><Relationship Id="rId169" Type="http://schemas.openxmlformats.org/officeDocument/2006/relationships/image" Target="../media/image105.emf"/><Relationship Id="rId185" Type="http://schemas.openxmlformats.org/officeDocument/2006/relationships/image" Target="../media/image141.emf"/><Relationship Id="rId4" Type="http://schemas.openxmlformats.org/officeDocument/2006/relationships/customXml" Target="../ink/ink97.xml"/><Relationship Id="rId180" Type="http://schemas.openxmlformats.org/officeDocument/2006/relationships/customXml" Target="../ink/ink160.xml"/><Relationship Id="rId47" Type="http://schemas.openxmlformats.org/officeDocument/2006/relationships/image" Target="../media/image120.emf"/><Relationship Id="rId68" Type="http://schemas.openxmlformats.org/officeDocument/2006/relationships/customXml" Target="../ink/ink119.xml"/><Relationship Id="rId154" Type="http://schemas.openxmlformats.org/officeDocument/2006/relationships/customXml" Target="../ink/ink148.xml"/><Relationship Id="rId175" Type="http://schemas.openxmlformats.org/officeDocument/2006/relationships/image" Target="../media/image1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1987" y="796413"/>
            <a:ext cx="9144000" cy="1032234"/>
          </a:xfrm>
        </p:spPr>
        <p:txBody>
          <a:bodyPr>
            <a:normAutofit/>
          </a:bodyPr>
          <a:lstStyle/>
          <a:p>
            <a:r>
              <a:rPr lang="es-ES" sz="5400" dirty="0" smtClean="0"/>
              <a:t>T. 5: Memoria</a:t>
            </a:r>
            <a:endParaRPr lang="es-ES" sz="54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2113782"/>
            <a:ext cx="10350910" cy="406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>
                <a:solidFill>
                  <a:srgbClr val="FF0000"/>
                </a:solidFill>
              </a:rPr>
              <a:t>EJERCICIOS T5</a:t>
            </a:r>
          </a:p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Fundamentos de Tecnología de Computadores. </a:t>
            </a:r>
          </a:p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Dpto. de Automática</a:t>
            </a:r>
          </a:p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UAH</a:t>
            </a:r>
          </a:p>
          <a:p>
            <a:pPr algn="l"/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Rosa </a:t>
            </a:r>
            <a:r>
              <a:rPr lang="es-ES" sz="3600" dirty="0" err="1" smtClean="0">
                <a:solidFill>
                  <a:schemeClr val="accent1">
                    <a:lumMod val="75000"/>
                  </a:schemeClr>
                </a:solidFill>
              </a:rPr>
              <a:t>Estriégana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8758" y="72241"/>
            <a:ext cx="11903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tabLst>
                <a:tab pos="676275" algn="l"/>
              </a:tabLst>
            </a:pPr>
            <a:r>
              <a:rPr lang="es-ES_tradn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Realizar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mapa de memoria con una capacidad máxima para almacenar el fichero de sonido (WAV o MP3) y el programa correspondiente.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41" y="1297459"/>
            <a:ext cx="8387373" cy="42012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Entrada de lápiz 32"/>
              <p14:cNvContentPartPr/>
              <p14:nvPr/>
            </p14:nvContentPartPr>
            <p14:xfrm>
              <a:off x="1306636" y="3018338"/>
              <a:ext cx="76680" cy="1169640"/>
            </p14:xfrm>
          </p:contentPart>
        </mc:Choice>
        <mc:Fallback xmlns="">
          <p:pic>
            <p:nvPicPr>
              <p:cNvPr id="33" name="Entrada de lápiz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036" y="3010778"/>
                <a:ext cx="86400" cy="11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Entrada de lápiz 45"/>
              <p14:cNvContentPartPr/>
              <p14:nvPr/>
            </p14:nvContentPartPr>
            <p14:xfrm>
              <a:off x="465676" y="2851658"/>
              <a:ext cx="2836440" cy="3494520"/>
            </p14:xfrm>
          </p:contentPart>
        </mc:Choice>
        <mc:Fallback xmlns="">
          <p:pic>
            <p:nvPicPr>
              <p:cNvPr id="46" name="Entrada de lápiz 4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436" y="2839778"/>
                <a:ext cx="2859480" cy="35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Entrada de lápiz 49"/>
              <p14:cNvContentPartPr/>
              <p14:nvPr/>
            </p14:nvContentPartPr>
            <p14:xfrm>
              <a:off x="1435156" y="3107978"/>
              <a:ext cx="1450440" cy="442800"/>
            </p14:xfrm>
          </p:contentPart>
        </mc:Choice>
        <mc:Fallback xmlns="">
          <p:pic>
            <p:nvPicPr>
              <p:cNvPr id="50" name="Entrada de lápiz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4356" y="3098258"/>
                <a:ext cx="14742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Entrada de lápiz 50"/>
              <p14:cNvContentPartPr/>
              <p14:nvPr/>
            </p14:nvContentPartPr>
            <p14:xfrm>
              <a:off x="419956" y="2675258"/>
              <a:ext cx="1380960" cy="317520"/>
            </p14:xfrm>
          </p:contentPart>
        </mc:Choice>
        <mc:Fallback xmlns="">
          <p:pic>
            <p:nvPicPr>
              <p:cNvPr id="51" name="Entrada de lápiz 5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676" y="2662658"/>
                <a:ext cx="14018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9" name="Entrada de lápiz 88"/>
              <p14:cNvContentPartPr/>
              <p14:nvPr/>
            </p14:nvContentPartPr>
            <p14:xfrm>
              <a:off x="1273516" y="4751018"/>
              <a:ext cx="173160" cy="966240"/>
            </p14:xfrm>
          </p:contentPart>
        </mc:Choice>
        <mc:Fallback xmlns="">
          <p:pic>
            <p:nvPicPr>
              <p:cNvPr id="89" name="Entrada de lápiz 8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60916" y="4739138"/>
                <a:ext cx="19764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Entrada de lápiz 90"/>
              <p14:cNvContentPartPr/>
              <p14:nvPr/>
            </p14:nvContentPartPr>
            <p14:xfrm>
              <a:off x="5832556" y="3347738"/>
              <a:ext cx="127800" cy="118440"/>
            </p14:xfrm>
          </p:contentPart>
        </mc:Choice>
        <mc:Fallback xmlns="">
          <p:pic>
            <p:nvPicPr>
              <p:cNvPr id="91" name="Entrada de lápiz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20316" y="3334778"/>
                <a:ext cx="153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Entrada de lápiz 3"/>
              <p14:cNvContentPartPr/>
              <p14:nvPr/>
            </p14:nvContentPartPr>
            <p14:xfrm>
              <a:off x="886156" y="3070538"/>
              <a:ext cx="425880" cy="14328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5476" y="2970098"/>
                <a:ext cx="5166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Entrada de lápiz 4"/>
              <p14:cNvContentPartPr/>
              <p14:nvPr/>
            </p14:nvContentPartPr>
            <p14:xfrm>
              <a:off x="1045276" y="3436658"/>
              <a:ext cx="115200" cy="102960"/>
            </p14:xfrm>
          </p:contentPart>
        </mc:Choice>
        <mc:Fallback>
          <p:pic>
            <p:nvPicPr>
              <p:cNvPr id="5" name="Entrada de lápiz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3156" y="3351698"/>
                <a:ext cx="205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" name="Entrada de lápiz 5"/>
              <p14:cNvContentPartPr/>
              <p14:nvPr/>
            </p14:nvContentPartPr>
            <p14:xfrm>
              <a:off x="1012516" y="3951458"/>
              <a:ext cx="156960" cy="162360"/>
            </p14:xfrm>
          </p:contentPart>
        </mc:Choice>
        <mc:Fallback>
          <p:pic>
            <p:nvPicPr>
              <p:cNvPr id="6" name="Entrada de lápiz 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8236" y="3863258"/>
                <a:ext cx="25272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166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0638" y="148282"/>
            <a:ext cx="11376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5.  </a:t>
            </a:r>
            <a:r>
              <a:rPr lang="es-ES" dirty="0" smtClean="0"/>
              <a:t>Se </a:t>
            </a:r>
            <a:r>
              <a:rPr lang="es-ES" dirty="0"/>
              <a:t>dispone de dos módulos de memoria M1 y M2 de 256x8 de capacidad, que se desean ubicar en el mapa de memoria correspondiente a un procesador que tiene un bus de direcciones de 10 líneas y un bus de datos de ocho. M1 hay que situarlo al principio del mapa, o sea, en las 256 primeras posiciones, mientras que M2 hay que situarlo al final del mapa</a:t>
            </a:r>
            <a:r>
              <a:rPr lang="es-ES" dirty="0" smtClean="0"/>
              <a:t>. </a:t>
            </a:r>
            <a:endParaRPr lang="es-ES" dirty="0"/>
          </a:p>
          <a:p>
            <a:r>
              <a:rPr lang="es-ES" dirty="0"/>
              <a:t>Diseñar el esquema de conexionado correspondiente.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Entrada de lápiz 19"/>
              <p14:cNvContentPartPr/>
              <p14:nvPr/>
            </p14:nvContentPartPr>
            <p14:xfrm>
              <a:off x="9492316" y="1260458"/>
              <a:ext cx="6480" cy="0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Entrada de lápiz 35"/>
              <p14:cNvContentPartPr/>
              <p14:nvPr/>
            </p14:nvContentPartPr>
            <p14:xfrm>
              <a:off x="7593316" y="1009898"/>
              <a:ext cx="1202040" cy="104400"/>
            </p14:xfrm>
          </p:contentPart>
        </mc:Choice>
        <mc:Fallback xmlns="">
          <p:pic>
            <p:nvPicPr>
              <p:cNvPr id="36" name="Entrada de lápiz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1796" y="998378"/>
                <a:ext cx="12254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Entrada de lápiz 38"/>
              <p14:cNvContentPartPr/>
              <p14:nvPr/>
            </p14:nvContentPartPr>
            <p14:xfrm>
              <a:off x="9653236" y="795338"/>
              <a:ext cx="1064160" cy="25560"/>
            </p14:xfrm>
          </p:contentPart>
        </mc:Choice>
        <mc:Fallback xmlns="">
          <p:pic>
            <p:nvPicPr>
              <p:cNvPr id="39" name="Entrada de lápiz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46036" y="784178"/>
                <a:ext cx="1082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Entrada de lápiz 42"/>
              <p14:cNvContentPartPr/>
              <p14:nvPr/>
            </p14:nvContentPartPr>
            <p14:xfrm>
              <a:off x="977596" y="2339018"/>
              <a:ext cx="1590120" cy="2822760"/>
            </p14:xfrm>
          </p:contentPart>
        </mc:Choice>
        <mc:Fallback xmlns="">
          <p:pic>
            <p:nvPicPr>
              <p:cNvPr id="43" name="Entrada de lápiz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4636" y="2327498"/>
                <a:ext cx="1614600" cy="28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" name="Entrada de lápiz 60"/>
              <p14:cNvContentPartPr/>
              <p14:nvPr/>
            </p14:nvContentPartPr>
            <p14:xfrm>
              <a:off x="208636" y="1625858"/>
              <a:ext cx="789120" cy="633960"/>
            </p14:xfrm>
          </p:contentPart>
        </mc:Choice>
        <mc:Fallback xmlns="">
          <p:pic>
            <p:nvPicPr>
              <p:cNvPr id="61" name="Entrada de lápiz 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636" y="1618658"/>
                <a:ext cx="8103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" name="Entrada de lápiz 61"/>
              <p14:cNvContentPartPr/>
              <p14:nvPr/>
            </p14:nvContentPartPr>
            <p14:xfrm>
              <a:off x="1369276" y="1746098"/>
              <a:ext cx="574560" cy="476280"/>
            </p14:xfrm>
          </p:contentPart>
        </mc:Choice>
        <mc:Fallback xmlns="">
          <p:pic>
            <p:nvPicPr>
              <p:cNvPr id="62" name="Entrada de lápiz 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6676" y="1736018"/>
                <a:ext cx="59328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Entrada de lápiz 65"/>
              <p14:cNvContentPartPr/>
              <p14:nvPr/>
            </p14:nvContentPartPr>
            <p14:xfrm>
              <a:off x="1200436" y="4410098"/>
              <a:ext cx="1281240" cy="57600"/>
            </p14:xfrm>
          </p:contentPart>
        </mc:Choice>
        <mc:Fallback xmlns="">
          <p:pic>
            <p:nvPicPr>
              <p:cNvPr id="66" name="Entrada de lápiz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90356" y="4398218"/>
                <a:ext cx="1304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" name="Entrada de lápiz 78"/>
              <p14:cNvContentPartPr/>
              <p14:nvPr/>
            </p14:nvContentPartPr>
            <p14:xfrm>
              <a:off x="5063596" y="1011698"/>
              <a:ext cx="316440" cy="15120"/>
            </p14:xfrm>
          </p:contentPart>
        </mc:Choice>
        <mc:Fallback xmlns="">
          <p:pic>
            <p:nvPicPr>
              <p:cNvPr id="79" name="Entrada de lápiz 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2436" y="1000178"/>
                <a:ext cx="3387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" name="Entrada de lápiz 80"/>
              <p14:cNvContentPartPr/>
              <p14:nvPr/>
            </p14:nvContentPartPr>
            <p14:xfrm>
              <a:off x="1197556" y="2886218"/>
              <a:ext cx="1192680" cy="108000"/>
            </p14:xfrm>
          </p:contentPart>
        </mc:Choice>
        <mc:Fallback xmlns="">
          <p:pic>
            <p:nvPicPr>
              <p:cNvPr id="81" name="Entrada de lápiz 8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87836" y="2878298"/>
                <a:ext cx="12150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4" name="Entrada de lápiz 83"/>
              <p14:cNvContentPartPr/>
              <p14:nvPr/>
            </p14:nvContentPartPr>
            <p14:xfrm>
              <a:off x="1551796" y="2550698"/>
              <a:ext cx="866520" cy="351720"/>
            </p14:xfrm>
          </p:contentPart>
        </mc:Choice>
        <mc:Fallback xmlns="">
          <p:pic>
            <p:nvPicPr>
              <p:cNvPr id="84" name="Entrada de lápiz 8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0636" y="2538098"/>
                <a:ext cx="8866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" name="Entrada de lápiz 127"/>
              <p14:cNvContentPartPr/>
              <p14:nvPr/>
            </p14:nvContentPartPr>
            <p14:xfrm>
              <a:off x="6323596" y="978218"/>
              <a:ext cx="1017360" cy="153720"/>
            </p14:xfrm>
          </p:contentPart>
        </mc:Choice>
        <mc:Fallback xmlns="">
          <p:pic>
            <p:nvPicPr>
              <p:cNvPr id="128" name="Entrada de lápiz 1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13876" y="966698"/>
                <a:ext cx="1040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9" name="Entrada de lápiz 168"/>
              <p14:cNvContentPartPr/>
              <p14:nvPr/>
            </p14:nvContentPartPr>
            <p14:xfrm>
              <a:off x="7666396" y="2758418"/>
              <a:ext cx="0" cy="49320"/>
            </p14:xfrm>
          </p:contentPart>
        </mc:Choice>
        <mc:Fallback xmlns="">
          <p:pic>
            <p:nvPicPr>
              <p:cNvPr id="169" name="Entrada de lápiz 1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1" name="Entrada de lápiz 170"/>
              <p14:cNvContentPartPr/>
              <p14:nvPr/>
            </p14:nvContentPartPr>
            <p14:xfrm>
              <a:off x="5445916" y="147338"/>
              <a:ext cx="6634440" cy="2066040"/>
            </p14:xfrm>
          </p:contentPart>
        </mc:Choice>
        <mc:Fallback xmlns="">
          <p:pic>
            <p:nvPicPr>
              <p:cNvPr id="171" name="Entrada de lápiz 1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34036" y="135818"/>
                <a:ext cx="6658560" cy="20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2" name="Entrada de lápiz 171"/>
              <p14:cNvContentPartPr/>
              <p14:nvPr/>
            </p14:nvContentPartPr>
            <p14:xfrm>
              <a:off x="6485956" y="1404098"/>
              <a:ext cx="914760" cy="124200"/>
            </p14:xfrm>
          </p:contentPart>
        </mc:Choice>
        <mc:Fallback xmlns="">
          <p:pic>
            <p:nvPicPr>
              <p:cNvPr id="172" name="Entrada de lápiz 1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76236" y="1391858"/>
                <a:ext cx="936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8" name="Entrada de lápiz 177"/>
              <p14:cNvContentPartPr/>
              <p14:nvPr/>
            </p14:nvContentPartPr>
            <p14:xfrm>
              <a:off x="1783996" y="3276098"/>
              <a:ext cx="108360" cy="840960"/>
            </p14:xfrm>
          </p:contentPart>
        </mc:Choice>
        <mc:Fallback xmlns="">
          <p:pic>
            <p:nvPicPr>
              <p:cNvPr id="178" name="Entrada de lápiz 17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74996" y="3267098"/>
                <a:ext cx="12240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9" name="Entrada de lápiz 188"/>
              <p14:cNvContentPartPr/>
              <p14:nvPr/>
            </p14:nvContentPartPr>
            <p14:xfrm>
              <a:off x="776356" y="4679738"/>
              <a:ext cx="412560" cy="628920"/>
            </p14:xfrm>
          </p:contentPart>
        </mc:Choice>
        <mc:Fallback xmlns="">
          <p:pic>
            <p:nvPicPr>
              <p:cNvPr id="189" name="Entrada de lápiz 18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4116" y="4669298"/>
                <a:ext cx="43344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1" name="Entrada de lápiz 220"/>
              <p14:cNvContentPartPr/>
              <p14:nvPr/>
            </p14:nvContentPartPr>
            <p14:xfrm>
              <a:off x="503116" y="2090978"/>
              <a:ext cx="646920" cy="1161360"/>
            </p14:xfrm>
          </p:contentPart>
        </mc:Choice>
        <mc:Fallback xmlns="">
          <p:pic>
            <p:nvPicPr>
              <p:cNvPr id="221" name="Entrada de lápiz 2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076" y="2078018"/>
                <a:ext cx="67464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5" name="Entrada de lápiz 224"/>
              <p14:cNvContentPartPr/>
              <p14:nvPr/>
            </p14:nvContentPartPr>
            <p14:xfrm>
              <a:off x="169036" y="4863698"/>
              <a:ext cx="258840" cy="213120"/>
            </p14:xfrm>
          </p:contentPart>
        </mc:Choice>
        <mc:Fallback xmlns="">
          <p:pic>
            <p:nvPicPr>
              <p:cNvPr id="225" name="Entrada de lápiz 2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8236" y="4851458"/>
                <a:ext cx="2826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8" name="Entrada de lápiz 227"/>
              <p14:cNvContentPartPr/>
              <p14:nvPr/>
            </p14:nvContentPartPr>
            <p14:xfrm>
              <a:off x="634156" y="4182218"/>
              <a:ext cx="648720" cy="429120"/>
            </p14:xfrm>
          </p:contentPart>
        </mc:Choice>
        <mc:Fallback xmlns="">
          <p:pic>
            <p:nvPicPr>
              <p:cNvPr id="228" name="Entrada de lápiz 22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0836" y="4170698"/>
                <a:ext cx="67500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0" name="Entrada de lápiz 239"/>
              <p14:cNvContentPartPr/>
              <p14:nvPr/>
            </p14:nvContentPartPr>
            <p14:xfrm>
              <a:off x="6148276" y="2928698"/>
              <a:ext cx="5347800" cy="169200"/>
            </p14:xfrm>
          </p:contentPart>
        </mc:Choice>
        <mc:Fallback xmlns="">
          <p:pic>
            <p:nvPicPr>
              <p:cNvPr id="240" name="Entrada de lápiz 23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38916" y="2917178"/>
                <a:ext cx="5370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0" name="Entrada de lápiz 259"/>
              <p14:cNvContentPartPr/>
              <p14:nvPr/>
            </p14:nvContentPartPr>
            <p14:xfrm>
              <a:off x="1543156" y="3469058"/>
              <a:ext cx="804240" cy="533880"/>
            </p14:xfrm>
          </p:contentPart>
        </mc:Choice>
        <mc:Fallback xmlns="">
          <p:pic>
            <p:nvPicPr>
              <p:cNvPr id="260" name="Entrada de lápiz 25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31636" y="3457538"/>
                <a:ext cx="82836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9" name="Entrada de lápiz 268"/>
              <p14:cNvContentPartPr/>
              <p14:nvPr/>
            </p14:nvContentPartPr>
            <p14:xfrm>
              <a:off x="3010156" y="3194738"/>
              <a:ext cx="243000" cy="29880"/>
            </p14:xfrm>
          </p:contentPart>
        </mc:Choice>
        <mc:Fallback xmlns="">
          <p:pic>
            <p:nvPicPr>
              <p:cNvPr id="269" name="Entrada de lápiz 26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98276" y="3185018"/>
                <a:ext cx="2624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5" name="Entrada de lápiz 274"/>
              <p14:cNvContentPartPr/>
              <p14:nvPr/>
            </p14:nvContentPartPr>
            <p14:xfrm>
              <a:off x="7572076" y="2120498"/>
              <a:ext cx="89280" cy="709200"/>
            </p14:xfrm>
          </p:contentPart>
        </mc:Choice>
        <mc:Fallback xmlns="">
          <p:pic>
            <p:nvPicPr>
              <p:cNvPr id="275" name="Entrada de lápiz 27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65956" y="2115098"/>
                <a:ext cx="10008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2" name="Entrada de lápiz 281"/>
              <p14:cNvContentPartPr/>
              <p14:nvPr/>
            </p14:nvContentPartPr>
            <p14:xfrm>
              <a:off x="8106316" y="4292018"/>
              <a:ext cx="2538000" cy="334800"/>
            </p14:xfrm>
          </p:contentPart>
        </mc:Choice>
        <mc:Fallback xmlns="">
          <p:pic>
            <p:nvPicPr>
              <p:cNvPr id="282" name="Entrada de lápiz 28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96956" y="4280138"/>
                <a:ext cx="25621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1" name="Entrada de lápiz 290"/>
              <p14:cNvContentPartPr/>
              <p14:nvPr/>
            </p14:nvContentPartPr>
            <p14:xfrm>
              <a:off x="2512636" y="4358618"/>
              <a:ext cx="932400" cy="56160"/>
            </p14:xfrm>
          </p:contentPart>
        </mc:Choice>
        <mc:Fallback xmlns="">
          <p:pic>
            <p:nvPicPr>
              <p:cNvPr id="291" name="Entrada de lápiz 29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04356" y="4348898"/>
                <a:ext cx="9543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2" name="Entrada de lápiz 291"/>
              <p14:cNvContentPartPr/>
              <p14:nvPr/>
            </p14:nvContentPartPr>
            <p14:xfrm>
              <a:off x="499516" y="4560218"/>
              <a:ext cx="257760" cy="763920"/>
            </p14:xfrm>
          </p:contentPart>
        </mc:Choice>
        <mc:Fallback xmlns="">
          <p:pic>
            <p:nvPicPr>
              <p:cNvPr id="292" name="Entrada de lápiz 29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6196" y="4546898"/>
                <a:ext cx="2818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3" name="Entrada de lápiz 292"/>
              <p14:cNvContentPartPr/>
              <p14:nvPr/>
            </p14:nvContentPartPr>
            <p14:xfrm>
              <a:off x="1674556" y="4646618"/>
              <a:ext cx="574200" cy="363600"/>
            </p14:xfrm>
          </p:contentPart>
        </mc:Choice>
        <mc:Fallback xmlns="">
          <p:pic>
            <p:nvPicPr>
              <p:cNvPr id="293" name="Entrada de lápiz 29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62316" y="4634018"/>
                <a:ext cx="5961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5" name="Entrada de lápiz 294"/>
              <p14:cNvContentPartPr/>
              <p14:nvPr/>
            </p14:nvContentPartPr>
            <p14:xfrm>
              <a:off x="9505276" y="1842938"/>
              <a:ext cx="2160" cy="0"/>
            </p14:xfrm>
          </p:contentPart>
        </mc:Choice>
        <mc:Fallback xmlns="">
          <p:pic>
            <p:nvPicPr>
              <p:cNvPr id="295" name="Entrada de lápiz 29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0" y="0"/>
                <a:ext cx="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1" name="Entrada de lápiz 320"/>
              <p14:cNvContentPartPr/>
              <p14:nvPr/>
            </p14:nvContentPartPr>
            <p14:xfrm>
              <a:off x="2539276" y="4810418"/>
              <a:ext cx="27720" cy="333720"/>
            </p14:xfrm>
          </p:contentPart>
        </mc:Choice>
        <mc:Fallback xmlns="">
          <p:pic>
            <p:nvPicPr>
              <p:cNvPr id="321" name="Entrada de lápiz 32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30276" y="4801778"/>
                <a:ext cx="468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3" name="Entrada de lápiz 322"/>
              <p14:cNvContentPartPr/>
              <p14:nvPr/>
            </p14:nvContentPartPr>
            <p14:xfrm>
              <a:off x="2729716" y="4130378"/>
              <a:ext cx="360" cy="6840"/>
            </p14:xfrm>
          </p:contentPart>
        </mc:Choice>
        <mc:Fallback xmlns="">
          <p:pic>
            <p:nvPicPr>
              <p:cNvPr id="323" name="Entrada de lápiz 32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21796" y="4123898"/>
                <a:ext cx="16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5" name="Entrada de lápiz 324"/>
              <p14:cNvContentPartPr/>
              <p14:nvPr/>
            </p14:nvContentPartPr>
            <p14:xfrm>
              <a:off x="2798116" y="4148738"/>
              <a:ext cx="91800" cy="128880"/>
            </p14:xfrm>
          </p:contentPart>
        </mc:Choice>
        <mc:Fallback xmlns="">
          <p:pic>
            <p:nvPicPr>
              <p:cNvPr id="325" name="Entrada de lápiz 32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86236" y="4135778"/>
                <a:ext cx="109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9" name="Entrada de lápiz 328"/>
              <p14:cNvContentPartPr/>
              <p14:nvPr/>
            </p14:nvContentPartPr>
            <p14:xfrm>
              <a:off x="2380876" y="2863538"/>
              <a:ext cx="734760" cy="47880"/>
            </p14:xfrm>
          </p:contentPart>
        </mc:Choice>
        <mc:Fallback xmlns="">
          <p:pic>
            <p:nvPicPr>
              <p:cNvPr id="329" name="Entrada de lápiz 32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70796" y="2849498"/>
                <a:ext cx="7588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0" name="Entrada de lápiz 329"/>
              <p14:cNvContentPartPr/>
              <p14:nvPr/>
            </p14:nvContentPartPr>
            <p14:xfrm>
              <a:off x="1480876" y="2465378"/>
              <a:ext cx="545040" cy="370440"/>
            </p14:xfrm>
          </p:contentPart>
        </mc:Choice>
        <mc:Fallback xmlns="">
          <p:pic>
            <p:nvPicPr>
              <p:cNvPr id="330" name="Entrada de lápiz 32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70436" y="2454218"/>
                <a:ext cx="5655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3" name="Entrada de lápiz 352"/>
              <p14:cNvContentPartPr/>
              <p14:nvPr/>
            </p14:nvContentPartPr>
            <p14:xfrm>
              <a:off x="2684356" y="2748698"/>
              <a:ext cx="114840" cy="117720"/>
            </p14:xfrm>
          </p:contentPart>
        </mc:Choice>
        <mc:Fallback xmlns="">
          <p:pic>
            <p:nvPicPr>
              <p:cNvPr id="353" name="Entrada de lápiz 35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71036" y="2735378"/>
                <a:ext cx="1411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4" name="Entrada de lápiz 353"/>
              <p14:cNvContentPartPr/>
              <p14:nvPr/>
            </p14:nvContentPartPr>
            <p14:xfrm>
              <a:off x="2912956" y="2744378"/>
              <a:ext cx="43200" cy="29880"/>
            </p14:xfrm>
          </p:contentPart>
        </mc:Choice>
        <mc:Fallback xmlns="">
          <p:pic>
            <p:nvPicPr>
              <p:cNvPr id="354" name="Entrada de lápiz 35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01076" y="2732498"/>
                <a:ext cx="666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57" name="Entrada de lápiz 356"/>
              <p14:cNvContentPartPr/>
              <p14:nvPr/>
            </p14:nvContentPartPr>
            <p14:xfrm>
              <a:off x="2934196" y="2695058"/>
              <a:ext cx="145080" cy="124200"/>
            </p14:xfrm>
          </p:contentPart>
        </mc:Choice>
        <mc:Fallback xmlns="">
          <p:pic>
            <p:nvPicPr>
              <p:cNvPr id="357" name="Entrada de lápiz 356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22676" y="2684618"/>
                <a:ext cx="171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58" name="Entrada de lápiz 357"/>
              <p14:cNvContentPartPr/>
              <p14:nvPr/>
            </p14:nvContentPartPr>
            <p14:xfrm>
              <a:off x="3132556" y="2681738"/>
              <a:ext cx="138240" cy="125640"/>
            </p14:xfrm>
          </p:contentPart>
        </mc:Choice>
        <mc:Fallback xmlns="">
          <p:pic>
            <p:nvPicPr>
              <p:cNvPr id="358" name="Entrada de lápiz 35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24276" y="2669498"/>
                <a:ext cx="1612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59" name="Entrada de lápiz 358"/>
              <p14:cNvContentPartPr/>
              <p14:nvPr/>
            </p14:nvContentPartPr>
            <p14:xfrm>
              <a:off x="3338476" y="2650058"/>
              <a:ext cx="189000" cy="191880"/>
            </p14:xfrm>
          </p:contentPart>
        </mc:Choice>
        <mc:Fallback xmlns="">
          <p:pic>
            <p:nvPicPr>
              <p:cNvPr id="359" name="Entrada de lápiz 35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28396" y="2639978"/>
                <a:ext cx="2124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60" name="Entrada de lápiz 359"/>
              <p14:cNvContentPartPr/>
              <p14:nvPr/>
            </p14:nvContentPartPr>
            <p14:xfrm>
              <a:off x="2714596" y="2262698"/>
              <a:ext cx="103320" cy="190800"/>
            </p14:xfrm>
          </p:contentPart>
        </mc:Choice>
        <mc:Fallback xmlns="">
          <p:pic>
            <p:nvPicPr>
              <p:cNvPr id="360" name="Entrada de lápiz 35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01636" y="2249738"/>
                <a:ext cx="1292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1" name="Entrada de lápiz 360"/>
              <p14:cNvContentPartPr/>
              <p14:nvPr/>
            </p14:nvContentPartPr>
            <p14:xfrm>
              <a:off x="2967316" y="2222018"/>
              <a:ext cx="108360" cy="180360"/>
            </p14:xfrm>
          </p:contentPart>
        </mc:Choice>
        <mc:Fallback xmlns="">
          <p:pic>
            <p:nvPicPr>
              <p:cNvPr id="361" name="Entrada de lápiz 36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57596" y="2208698"/>
                <a:ext cx="1310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62" name="Entrada de lápiz 361"/>
              <p14:cNvContentPartPr/>
              <p14:nvPr/>
            </p14:nvContentPartPr>
            <p14:xfrm>
              <a:off x="2982076" y="2299778"/>
              <a:ext cx="162000" cy="54000"/>
            </p14:xfrm>
          </p:contentPart>
        </mc:Choice>
        <mc:Fallback xmlns="">
          <p:pic>
            <p:nvPicPr>
              <p:cNvPr id="362" name="Entrada de lápiz 36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1636" y="2294378"/>
                <a:ext cx="177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3" name="Entrada de lápiz 362"/>
              <p14:cNvContentPartPr/>
              <p14:nvPr/>
            </p14:nvContentPartPr>
            <p14:xfrm>
              <a:off x="3161356" y="2162618"/>
              <a:ext cx="174600" cy="208440"/>
            </p14:xfrm>
          </p:contentPart>
        </mc:Choice>
        <mc:Fallback xmlns="">
          <p:pic>
            <p:nvPicPr>
              <p:cNvPr id="363" name="Entrada de lápiz 362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51996" y="2150378"/>
                <a:ext cx="1947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64" name="Entrada de lápiz 363"/>
              <p14:cNvContentPartPr/>
              <p14:nvPr/>
            </p14:nvContentPartPr>
            <p14:xfrm>
              <a:off x="3238396" y="2278178"/>
              <a:ext cx="74160" cy="8640"/>
            </p14:xfrm>
          </p:contentPart>
        </mc:Choice>
        <mc:Fallback xmlns="">
          <p:pic>
            <p:nvPicPr>
              <p:cNvPr id="364" name="Entrada de lápiz 363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26876" y="2268458"/>
                <a:ext cx="95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65" name="Entrada de lápiz 364"/>
              <p14:cNvContentPartPr/>
              <p14:nvPr/>
            </p14:nvContentPartPr>
            <p14:xfrm>
              <a:off x="3410836" y="2326418"/>
              <a:ext cx="360" cy="360"/>
            </p14:xfrm>
          </p:contentPart>
        </mc:Choice>
        <mc:Fallback xmlns="">
          <p:pic>
            <p:nvPicPr>
              <p:cNvPr id="365" name="Entrada de lápiz 36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01476" y="2317058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68" name="Entrada de lápiz 367"/>
              <p14:cNvContentPartPr/>
              <p14:nvPr/>
            </p14:nvContentPartPr>
            <p14:xfrm>
              <a:off x="685996" y="1950578"/>
              <a:ext cx="22680" cy="16560"/>
            </p14:xfrm>
          </p:contentPart>
        </mc:Choice>
        <mc:Fallback xmlns="">
          <p:pic>
            <p:nvPicPr>
              <p:cNvPr id="368" name="Entrada de lápiz 36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75556" y="1940138"/>
                <a:ext cx="42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69" name="Entrada de lápiz 368"/>
              <p14:cNvContentPartPr/>
              <p14:nvPr/>
            </p14:nvContentPartPr>
            <p14:xfrm>
              <a:off x="718036" y="2254418"/>
              <a:ext cx="157320" cy="95040"/>
            </p14:xfrm>
          </p:contentPart>
        </mc:Choice>
        <mc:Fallback xmlns="">
          <p:pic>
            <p:nvPicPr>
              <p:cNvPr id="369" name="Entrada de lápiz 36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7596" y="2246498"/>
                <a:ext cx="175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70" name="Entrada de lápiz 369"/>
              <p14:cNvContentPartPr/>
              <p14:nvPr/>
            </p14:nvContentPartPr>
            <p14:xfrm>
              <a:off x="348316" y="2516138"/>
              <a:ext cx="197640" cy="475920"/>
            </p14:xfrm>
          </p:contentPart>
        </mc:Choice>
        <mc:Fallback xmlns="">
          <p:pic>
            <p:nvPicPr>
              <p:cNvPr id="370" name="Entrada de lápiz 36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6076" y="2504258"/>
                <a:ext cx="21924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71" name="Entrada de lápiz 370"/>
              <p14:cNvContentPartPr/>
              <p14:nvPr/>
            </p14:nvContentPartPr>
            <p14:xfrm>
              <a:off x="2622436" y="2655458"/>
              <a:ext cx="236160" cy="264240"/>
            </p14:xfrm>
          </p:contentPart>
        </mc:Choice>
        <mc:Fallback xmlns="">
          <p:pic>
            <p:nvPicPr>
              <p:cNvPr id="371" name="Entrada de lápiz 37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10916" y="2643218"/>
                <a:ext cx="2599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72" name="Entrada de lápiz 371"/>
              <p14:cNvContentPartPr/>
              <p14:nvPr/>
            </p14:nvContentPartPr>
            <p14:xfrm>
              <a:off x="2113756" y="2746178"/>
              <a:ext cx="228960" cy="93600"/>
            </p14:xfrm>
          </p:contentPart>
        </mc:Choice>
        <mc:Fallback xmlns="">
          <p:pic>
            <p:nvPicPr>
              <p:cNvPr id="372" name="Entrada de lápiz 371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02236" y="2734658"/>
                <a:ext cx="253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3" name="Entrada de lápiz 372"/>
              <p14:cNvContentPartPr/>
              <p14:nvPr/>
            </p14:nvContentPartPr>
            <p14:xfrm>
              <a:off x="1166236" y="2998898"/>
              <a:ext cx="79920" cy="33840"/>
            </p14:xfrm>
          </p:contentPart>
        </mc:Choice>
        <mc:Fallback xmlns="">
          <p:pic>
            <p:nvPicPr>
              <p:cNvPr id="373" name="Entrada de lápiz 372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54716" y="2985578"/>
                <a:ext cx="1047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74" name="Entrada de lápiz 373"/>
              <p14:cNvContentPartPr/>
              <p14:nvPr/>
            </p14:nvContentPartPr>
            <p14:xfrm>
              <a:off x="788596" y="3052538"/>
              <a:ext cx="247320" cy="42480"/>
            </p14:xfrm>
          </p:contentPart>
        </mc:Choice>
        <mc:Fallback xmlns="">
          <p:pic>
            <p:nvPicPr>
              <p:cNvPr id="374" name="Entrada de lápiz 373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8156" y="3040658"/>
                <a:ext cx="2696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75" name="Entrada de lápiz 374"/>
              <p14:cNvContentPartPr/>
              <p14:nvPr/>
            </p14:nvContentPartPr>
            <p14:xfrm>
              <a:off x="347956" y="3098618"/>
              <a:ext cx="255240" cy="1291680"/>
            </p14:xfrm>
          </p:contentPart>
        </mc:Choice>
        <mc:Fallback xmlns="">
          <p:pic>
            <p:nvPicPr>
              <p:cNvPr id="375" name="Entrada de lápiz 374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4996" y="3084218"/>
                <a:ext cx="282600" cy="13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76" name="Entrada de lápiz 375"/>
              <p14:cNvContentPartPr/>
              <p14:nvPr/>
            </p14:nvContentPartPr>
            <p14:xfrm>
              <a:off x="2604436" y="1541258"/>
              <a:ext cx="886320" cy="42480"/>
            </p14:xfrm>
          </p:contentPart>
        </mc:Choice>
        <mc:Fallback xmlns="">
          <p:pic>
            <p:nvPicPr>
              <p:cNvPr id="376" name="Entrada de lápiz 375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94356" y="1530818"/>
                <a:ext cx="9090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77" name="Entrada de lápiz 376"/>
              <p14:cNvContentPartPr/>
              <p14:nvPr/>
            </p14:nvContentPartPr>
            <p14:xfrm>
              <a:off x="6566236" y="1871738"/>
              <a:ext cx="879480" cy="919440"/>
            </p14:xfrm>
          </p:contentPart>
        </mc:Choice>
        <mc:Fallback xmlns="">
          <p:pic>
            <p:nvPicPr>
              <p:cNvPr id="377" name="Entrada de lápiz 376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524116" y="1769498"/>
                <a:ext cx="96804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78" name="Entrada de lápiz 377"/>
              <p14:cNvContentPartPr/>
              <p14:nvPr/>
            </p14:nvContentPartPr>
            <p14:xfrm>
              <a:off x="6655876" y="2189618"/>
              <a:ext cx="530280" cy="509040"/>
            </p14:xfrm>
          </p:contentPart>
        </mc:Choice>
        <mc:Fallback xmlns="">
          <p:pic>
            <p:nvPicPr>
              <p:cNvPr id="378" name="Entrada de lápiz 377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612316" y="2106458"/>
                <a:ext cx="60156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79" name="Entrada de lápiz 378"/>
              <p14:cNvContentPartPr/>
              <p14:nvPr/>
            </p14:nvContentPartPr>
            <p14:xfrm>
              <a:off x="9098476" y="941138"/>
              <a:ext cx="950040" cy="141480"/>
            </p14:xfrm>
          </p:contentPart>
        </mc:Choice>
        <mc:Fallback xmlns="">
          <p:pic>
            <p:nvPicPr>
              <p:cNvPr id="379" name="Entrada de lápiz 378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086956" y="929258"/>
                <a:ext cx="9738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95" name="Entrada de lápiz 394"/>
              <p14:cNvContentPartPr/>
              <p14:nvPr/>
            </p14:nvContentPartPr>
            <p14:xfrm>
              <a:off x="5577676" y="1796858"/>
              <a:ext cx="268920" cy="1150560"/>
            </p14:xfrm>
          </p:contentPart>
        </mc:Choice>
        <mc:Fallback xmlns="">
          <p:pic>
            <p:nvPicPr>
              <p:cNvPr id="395" name="Entrada de lápiz 394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65796" y="1785338"/>
                <a:ext cx="290880" cy="11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09" name="Entrada de lápiz 408"/>
              <p14:cNvContentPartPr/>
              <p14:nvPr/>
            </p14:nvContentPartPr>
            <p14:xfrm>
              <a:off x="991636" y="4724738"/>
              <a:ext cx="68040" cy="65520"/>
            </p14:xfrm>
          </p:contentPart>
        </mc:Choice>
        <mc:Fallback xmlns="">
          <p:pic>
            <p:nvPicPr>
              <p:cNvPr id="409" name="Entrada de lápiz 408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77956" y="4710698"/>
                <a:ext cx="96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32" name="Entrada de lápiz 431"/>
              <p14:cNvContentPartPr/>
              <p14:nvPr/>
            </p14:nvContentPartPr>
            <p14:xfrm>
              <a:off x="4730596" y="4425578"/>
              <a:ext cx="306360" cy="1023120"/>
            </p14:xfrm>
          </p:contentPart>
        </mc:Choice>
        <mc:Fallback xmlns="">
          <p:pic>
            <p:nvPicPr>
              <p:cNvPr id="432" name="Entrada de lápiz 431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16556" y="4412618"/>
                <a:ext cx="329760" cy="10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39" name="Entrada de lápiz 438"/>
              <p14:cNvContentPartPr/>
              <p14:nvPr/>
            </p14:nvContentPartPr>
            <p14:xfrm>
              <a:off x="8172556" y="4840658"/>
              <a:ext cx="1304640" cy="1398240"/>
            </p14:xfrm>
          </p:contentPart>
        </mc:Choice>
        <mc:Fallback xmlns="">
          <p:pic>
            <p:nvPicPr>
              <p:cNvPr id="439" name="Entrada de lápiz 438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61036" y="4828058"/>
                <a:ext cx="1330920" cy="14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43" name="Entrada de lápiz 442"/>
              <p14:cNvContentPartPr/>
              <p14:nvPr/>
            </p14:nvContentPartPr>
            <p14:xfrm>
              <a:off x="10954276" y="1994858"/>
              <a:ext cx="564480" cy="243720"/>
            </p14:xfrm>
          </p:contentPart>
        </mc:Choice>
        <mc:Fallback xmlns="">
          <p:pic>
            <p:nvPicPr>
              <p:cNvPr id="443" name="Entrada de lápiz 442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941316" y="1981898"/>
                <a:ext cx="5857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6" name="Entrada de lápiz 455"/>
              <p14:cNvContentPartPr/>
              <p14:nvPr/>
            </p14:nvContentPartPr>
            <p14:xfrm>
              <a:off x="2681116" y="4130378"/>
              <a:ext cx="1075680" cy="541440"/>
            </p14:xfrm>
          </p:contentPart>
        </mc:Choice>
        <mc:Fallback xmlns="">
          <p:pic>
            <p:nvPicPr>
              <p:cNvPr id="456" name="Entrada de lápiz 455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670676" y="4119578"/>
                <a:ext cx="109980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66" name="Entrada de lápiz 465"/>
              <p14:cNvContentPartPr/>
              <p14:nvPr/>
            </p14:nvContentPartPr>
            <p14:xfrm>
              <a:off x="3895756" y="4409738"/>
              <a:ext cx="1078920" cy="2003040"/>
            </p14:xfrm>
          </p:contentPart>
        </mc:Choice>
        <mc:Fallback xmlns="">
          <p:pic>
            <p:nvPicPr>
              <p:cNvPr id="466" name="Entrada de lápiz 465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84236" y="4397858"/>
                <a:ext cx="1103400" cy="20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80" name="Entrada de lápiz 479"/>
              <p14:cNvContentPartPr/>
              <p14:nvPr/>
            </p14:nvContentPartPr>
            <p14:xfrm>
              <a:off x="2361436" y="4865498"/>
              <a:ext cx="360" cy="360"/>
            </p14:xfrm>
          </p:contentPart>
        </mc:Choice>
        <mc:Fallback xmlns="">
          <p:pic>
            <p:nvPicPr>
              <p:cNvPr id="480" name="Entrada de lápiz 47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56396" y="4860458"/>
                <a:ext cx="104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86" name="Entrada de lápiz 485"/>
              <p14:cNvContentPartPr/>
              <p14:nvPr/>
            </p14:nvContentPartPr>
            <p14:xfrm>
              <a:off x="9926836" y="1941938"/>
              <a:ext cx="257040" cy="336600"/>
            </p14:xfrm>
          </p:contentPart>
        </mc:Choice>
        <mc:Fallback xmlns="">
          <p:pic>
            <p:nvPicPr>
              <p:cNvPr id="486" name="Entrada de lápiz 485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914956" y="1931858"/>
                <a:ext cx="2811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90" name="Entrada de lápiz 489"/>
              <p14:cNvContentPartPr/>
              <p14:nvPr/>
            </p14:nvContentPartPr>
            <p14:xfrm>
              <a:off x="11354596" y="4302458"/>
              <a:ext cx="708480" cy="264240"/>
            </p14:xfrm>
          </p:contentPart>
        </mc:Choice>
        <mc:Fallback xmlns="">
          <p:pic>
            <p:nvPicPr>
              <p:cNvPr id="490" name="Entrada de lápiz 489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341276" y="4289138"/>
                <a:ext cx="7340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99" name="Entrada de lápiz 498"/>
              <p14:cNvContentPartPr/>
              <p14:nvPr/>
            </p14:nvContentPartPr>
            <p14:xfrm>
              <a:off x="8855476" y="4713938"/>
              <a:ext cx="2076120" cy="726480"/>
            </p14:xfrm>
          </p:contentPart>
        </mc:Choice>
        <mc:Fallback xmlns="">
          <p:pic>
            <p:nvPicPr>
              <p:cNvPr id="499" name="Entrada de lápiz 498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842516" y="4702418"/>
                <a:ext cx="209916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00" name="Entrada de lápiz 499"/>
              <p14:cNvContentPartPr/>
              <p14:nvPr/>
            </p14:nvContentPartPr>
            <p14:xfrm>
              <a:off x="4704316" y="5122178"/>
              <a:ext cx="5998320" cy="1159920"/>
            </p14:xfrm>
          </p:contentPart>
        </mc:Choice>
        <mc:Fallback xmlns="">
          <p:pic>
            <p:nvPicPr>
              <p:cNvPr id="500" name="Entrada de lápiz 499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694236" y="5110658"/>
                <a:ext cx="601560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07" name="Entrada de lápiz 506"/>
              <p14:cNvContentPartPr/>
              <p14:nvPr/>
            </p14:nvContentPartPr>
            <p14:xfrm>
              <a:off x="6099316" y="2313098"/>
              <a:ext cx="5881680" cy="1360080"/>
            </p14:xfrm>
          </p:contentPart>
        </mc:Choice>
        <mc:Fallback xmlns="">
          <p:pic>
            <p:nvPicPr>
              <p:cNvPr id="507" name="Entrada de lápiz 506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088516" y="2299778"/>
                <a:ext cx="5904720" cy="13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08" name="Entrada de lápiz 507"/>
              <p14:cNvContentPartPr/>
              <p14:nvPr/>
            </p14:nvContentPartPr>
            <p14:xfrm>
              <a:off x="2777596" y="3660578"/>
              <a:ext cx="9293760" cy="1565280"/>
            </p14:xfrm>
          </p:contentPart>
        </mc:Choice>
        <mc:Fallback xmlns="">
          <p:pic>
            <p:nvPicPr>
              <p:cNvPr id="508" name="Entrada de lápiz 507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764636" y="3645818"/>
                <a:ext cx="9314640" cy="15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250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3698" y="172995"/>
            <a:ext cx="1144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4. </a:t>
            </a:r>
            <a:r>
              <a:rPr lang="es-ES" dirty="0" smtClean="0"/>
              <a:t>Se </a:t>
            </a:r>
            <a:r>
              <a:rPr lang="es-ES" dirty="0"/>
              <a:t>desea situar el bloque de memoria de 8Kx8 mostrado en la figura 1, al principio del mapa de memoria del procesador, es decir, ocupando desde la posición 0000h a la 1FFFh. Diseñar la lógica auxiliar que controle la señal CS mediante las líneas de mayor peso del bus de direcciones no usadas en el direccionamiento de la posición interna.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15545" y="1594021"/>
            <a:ext cx="126027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337208"/>
              </p:ext>
            </p:extLst>
          </p:nvPr>
        </p:nvGraphicFramePr>
        <p:xfrm>
          <a:off x="407772" y="1248033"/>
          <a:ext cx="5162463" cy="383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r:id="rId3" imgW="4219575" imgH="3133725" progId="CorelDraw.Graphic.7">
                  <p:embed/>
                </p:oleObj>
              </mc:Choice>
              <mc:Fallback>
                <p:oleObj r:id="rId3" imgW="4219575" imgH="3133725" progId="CorelDraw.Graphic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72" y="1248033"/>
                        <a:ext cx="5162463" cy="3830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trada de lápiz 5"/>
              <p14:cNvContentPartPr/>
              <p14:nvPr/>
            </p14:nvContentPartPr>
            <p14:xfrm>
              <a:off x="577342" y="418778"/>
              <a:ext cx="299880" cy="7452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6542" y="410138"/>
                <a:ext cx="319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/>
              <p14:cNvContentPartPr/>
              <p14:nvPr/>
            </p14:nvContentPartPr>
            <p14:xfrm>
              <a:off x="4714462" y="423098"/>
              <a:ext cx="487080" cy="8316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02942" y="411578"/>
                <a:ext cx="5122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Entrada de lápiz 11"/>
              <p14:cNvContentPartPr/>
              <p14:nvPr/>
            </p14:nvContentPartPr>
            <p14:xfrm>
              <a:off x="4547062" y="1043378"/>
              <a:ext cx="887400" cy="39132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36982" y="1032938"/>
                <a:ext cx="9090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" name="Entrada de lápiz 64"/>
              <p14:cNvContentPartPr/>
              <p14:nvPr/>
            </p14:nvContentPartPr>
            <p14:xfrm>
              <a:off x="8028262" y="1085858"/>
              <a:ext cx="3164760" cy="2985480"/>
            </p14:xfrm>
          </p:contentPart>
        </mc:Choice>
        <mc:Fallback xmlns="">
          <p:pic>
            <p:nvPicPr>
              <p:cNvPr id="65" name="Entrada de lápiz 6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15662" y="1077218"/>
                <a:ext cx="3191760" cy="30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Entrada de lápiz 65"/>
              <p14:cNvContentPartPr/>
              <p14:nvPr/>
            </p14:nvContentPartPr>
            <p14:xfrm>
              <a:off x="9683182" y="2476538"/>
              <a:ext cx="0" cy="85320"/>
            </p14:xfrm>
          </p:contentPart>
        </mc:Choice>
        <mc:Fallback xmlns="">
          <p:pic>
            <p:nvPicPr>
              <p:cNvPr id="66" name="Entrada de lápiz 6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1" name="Entrada de lápiz 120"/>
              <p14:cNvContentPartPr/>
              <p14:nvPr/>
            </p14:nvContentPartPr>
            <p14:xfrm>
              <a:off x="2301022" y="1446218"/>
              <a:ext cx="842040" cy="387360"/>
            </p14:xfrm>
          </p:contentPart>
        </mc:Choice>
        <mc:Fallback xmlns="">
          <p:pic>
            <p:nvPicPr>
              <p:cNvPr id="121" name="Entrada de lápiz 1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0582" y="1435418"/>
                <a:ext cx="8636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" name="Entrada de lápiz 133"/>
              <p14:cNvContentPartPr/>
              <p14:nvPr/>
            </p14:nvContentPartPr>
            <p14:xfrm>
              <a:off x="4930462" y="3430178"/>
              <a:ext cx="743400" cy="150480"/>
            </p14:xfrm>
          </p:contentPart>
        </mc:Choice>
        <mc:Fallback xmlns="">
          <p:pic>
            <p:nvPicPr>
              <p:cNvPr id="134" name="Entrada de lápiz 13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2182" y="3416858"/>
                <a:ext cx="765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1" name="Entrada de lápiz 140"/>
              <p14:cNvContentPartPr/>
              <p14:nvPr/>
            </p14:nvContentPartPr>
            <p14:xfrm>
              <a:off x="4989862" y="2272418"/>
              <a:ext cx="846720" cy="195120"/>
            </p14:xfrm>
          </p:contentPart>
        </mc:Choice>
        <mc:Fallback xmlns="">
          <p:pic>
            <p:nvPicPr>
              <p:cNvPr id="141" name="Entrada de lápiz 14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77622" y="2261258"/>
                <a:ext cx="873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7" name="Entrada de lápiz 166"/>
              <p14:cNvContentPartPr/>
              <p14:nvPr/>
            </p14:nvContentPartPr>
            <p14:xfrm>
              <a:off x="2483542" y="1595978"/>
              <a:ext cx="90000" cy="1170360"/>
            </p14:xfrm>
          </p:contentPart>
        </mc:Choice>
        <mc:Fallback xmlns="">
          <p:pic>
            <p:nvPicPr>
              <p:cNvPr id="167" name="Entrada de lápiz 16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0942" y="1583738"/>
                <a:ext cx="115920" cy="11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8" name="Entrada de lápiz 167"/>
              <p14:cNvContentPartPr/>
              <p14:nvPr/>
            </p14:nvContentPartPr>
            <p14:xfrm>
              <a:off x="2552662" y="1606418"/>
              <a:ext cx="157680" cy="1212840"/>
            </p14:xfrm>
          </p:contentPart>
        </mc:Choice>
        <mc:Fallback xmlns="">
          <p:pic>
            <p:nvPicPr>
              <p:cNvPr id="168" name="Entrada de lápiz 16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44742" y="1595618"/>
                <a:ext cx="177840" cy="12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9" name="Entrada de lápiz 168"/>
              <p14:cNvContentPartPr/>
              <p14:nvPr/>
            </p14:nvContentPartPr>
            <p14:xfrm>
              <a:off x="2707102" y="1611098"/>
              <a:ext cx="158040" cy="1188720"/>
            </p14:xfrm>
          </p:contentPart>
        </mc:Choice>
        <mc:Fallback xmlns="">
          <p:pic>
            <p:nvPicPr>
              <p:cNvPr id="169" name="Entrada de lápiz 16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94862" y="1600658"/>
                <a:ext cx="182520" cy="12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0" name="Entrada de lápiz 169"/>
              <p14:cNvContentPartPr/>
              <p14:nvPr/>
            </p14:nvContentPartPr>
            <p14:xfrm>
              <a:off x="2506942" y="2681378"/>
              <a:ext cx="2189160" cy="641880"/>
            </p14:xfrm>
          </p:contentPart>
        </mc:Choice>
        <mc:Fallback xmlns="">
          <p:pic>
            <p:nvPicPr>
              <p:cNvPr id="170" name="Entrada de lápiz 16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96142" y="2668418"/>
                <a:ext cx="220572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0" name="Entrada de lápiz 179"/>
              <p14:cNvContentPartPr/>
              <p14:nvPr/>
            </p14:nvContentPartPr>
            <p14:xfrm>
              <a:off x="2709262" y="5321258"/>
              <a:ext cx="1964160" cy="1134000"/>
            </p14:xfrm>
          </p:contentPart>
        </mc:Choice>
        <mc:Fallback xmlns="">
          <p:pic>
            <p:nvPicPr>
              <p:cNvPr id="180" name="Entrada de lápiz 17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96662" y="5306858"/>
                <a:ext cx="198504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1" name="Entrada de lápiz 190"/>
              <p14:cNvContentPartPr/>
              <p14:nvPr/>
            </p14:nvContentPartPr>
            <p14:xfrm>
              <a:off x="3009142" y="5461658"/>
              <a:ext cx="756720" cy="984240"/>
            </p14:xfrm>
          </p:contentPart>
        </mc:Choice>
        <mc:Fallback xmlns="">
          <p:pic>
            <p:nvPicPr>
              <p:cNvPr id="191" name="Entrada de lápiz 19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99422" y="5450498"/>
                <a:ext cx="780480" cy="10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1" name="Entrada de lápiz 210"/>
              <p14:cNvContentPartPr/>
              <p14:nvPr/>
            </p14:nvContentPartPr>
            <p14:xfrm>
              <a:off x="2291302" y="5427458"/>
              <a:ext cx="747720" cy="941400"/>
            </p14:xfrm>
          </p:contentPart>
        </mc:Choice>
        <mc:Fallback xmlns="">
          <p:pic>
            <p:nvPicPr>
              <p:cNvPr id="211" name="Entrada de lápiz 21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80142" y="5414138"/>
                <a:ext cx="770400" cy="9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5" name="Entrada de lápiz 214"/>
              <p14:cNvContentPartPr/>
              <p14:nvPr/>
            </p14:nvContentPartPr>
            <p14:xfrm>
              <a:off x="7943302" y="4416218"/>
              <a:ext cx="331920" cy="344880"/>
            </p14:xfrm>
          </p:contentPart>
        </mc:Choice>
        <mc:Fallback xmlns="">
          <p:pic>
            <p:nvPicPr>
              <p:cNvPr id="215" name="Entrada de lápiz 21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36462" y="4404698"/>
                <a:ext cx="3452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6" name="Entrada de lápiz 215"/>
              <p14:cNvContentPartPr/>
              <p14:nvPr/>
            </p14:nvContentPartPr>
            <p14:xfrm>
              <a:off x="8000902" y="5659658"/>
              <a:ext cx="815400" cy="555480"/>
            </p14:xfrm>
          </p:contentPart>
        </mc:Choice>
        <mc:Fallback xmlns="">
          <p:pic>
            <p:nvPicPr>
              <p:cNvPr id="216" name="Entrada de lápiz 21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1542" y="5648138"/>
                <a:ext cx="83772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8" name="Entrada de lápiz 217"/>
              <p14:cNvContentPartPr/>
              <p14:nvPr/>
            </p14:nvContentPartPr>
            <p14:xfrm>
              <a:off x="7922062" y="5023538"/>
              <a:ext cx="753840" cy="623520"/>
            </p14:xfrm>
          </p:contentPart>
        </mc:Choice>
        <mc:Fallback xmlns="">
          <p:pic>
            <p:nvPicPr>
              <p:cNvPr id="218" name="Entrada de lápiz 21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10902" y="5012018"/>
                <a:ext cx="77724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1" name="Entrada de lápiz 220"/>
              <p14:cNvContentPartPr/>
              <p14:nvPr/>
            </p14:nvContentPartPr>
            <p14:xfrm>
              <a:off x="8205382" y="6281018"/>
              <a:ext cx="762840" cy="502200"/>
            </p14:xfrm>
          </p:contentPart>
        </mc:Choice>
        <mc:Fallback xmlns="">
          <p:pic>
            <p:nvPicPr>
              <p:cNvPr id="221" name="Entrada de lápiz 22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96382" y="6269138"/>
                <a:ext cx="7844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3" name="Entrada de lápiz 242"/>
              <p14:cNvContentPartPr/>
              <p14:nvPr/>
            </p14:nvContentPartPr>
            <p14:xfrm>
              <a:off x="7649182" y="2080538"/>
              <a:ext cx="719280" cy="694080"/>
            </p14:xfrm>
          </p:contentPart>
        </mc:Choice>
        <mc:Fallback xmlns="">
          <p:pic>
            <p:nvPicPr>
              <p:cNvPr id="243" name="Entrada de lápiz 24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39102" y="2068658"/>
                <a:ext cx="74232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4" name="Entrada de lápiz 243"/>
              <p14:cNvContentPartPr/>
              <p14:nvPr/>
            </p14:nvContentPartPr>
            <p14:xfrm>
              <a:off x="7765102" y="3025538"/>
              <a:ext cx="698040" cy="563040"/>
            </p14:xfrm>
          </p:contentPart>
        </mc:Choice>
        <mc:Fallback xmlns="">
          <p:pic>
            <p:nvPicPr>
              <p:cNvPr id="244" name="Entrada de lápiz 24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53942" y="3014018"/>
                <a:ext cx="72180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5" name="Entrada de lápiz 244"/>
              <p14:cNvContentPartPr/>
              <p14:nvPr/>
            </p14:nvContentPartPr>
            <p14:xfrm>
              <a:off x="7828462" y="3784418"/>
              <a:ext cx="720360" cy="515880"/>
            </p14:xfrm>
          </p:contentPart>
        </mc:Choice>
        <mc:Fallback xmlns="">
          <p:pic>
            <p:nvPicPr>
              <p:cNvPr id="245" name="Entrada de lápiz 24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20902" y="3772898"/>
                <a:ext cx="7401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9" name="Entrada de lápiz 258"/>
              <p14:cNvContentPartPr/>
              <p14:nvPr/>
            </p14:nvContentPartPr>
            <p14:xfrm>
              <a:off x="7913062" y="987938"/>
              <a:ext cx="2073240" cy="259920"/>
            </p14:xfrm>
          </p:contentPart>
        </mc:Choice>
        <mc:Fallback xmlns="">
          <p:pic>
            <p:nvPicPr>
              <p:cNvPr id="259" name="Entrada de lápiz 25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99742" y="974618"/>
                <a:ext cx="21009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6" name="Entrada de lápiz 285"/>
              <p14:cNvContentPartPr/>
              <p14:nvPr/>
            </p14:nvContentPartPr>
            <p14:xfrm>
              <a:off x="10061182" y="1058498"/>
              <a:ext cx="1204560" cy="131760"/>
            </p14:xfrm>
          </p:contentPart>
        </mc:Choice>
        <mc:Fallback xmlns="">
          <p:pic>
            <p:nvPicPr>
              <p:cNvPr id="286" name="Entrada de lápiz 28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048942" y="1045178"/>
                <a:ext cx="1230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6" name="Entrada de lápiz 295"/>
              <p14:cNvContentPartPr/>
              <p14:nvPr/>
            </p14:nvContentPartPr>
            <p14:xfrm>
              <a:off x="11825902" y="2345858"/>
              <a:ext cx="284400" cy="186480"/>
            </p14:xfrm>
          </p:contentPart>
        </mc:Choice>
        <mc:Fallback xmlns="">
          <p:pic>
            <p:nvPicPr>
              <p:cNvPr id="296" name="Entrada de lápiz 29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811862" y="2332538"/>
                <a:ext cx="306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5" name="Entrada de lápiz 314"/>
              <p14:cNvContentPartPr/>
              <p14:nvPr/>
            </p14:nvContentPartPr>
            <p14:xfrm>
              <a:off x="8947702" y="6639578"/>
              <a:ext cx="310680" cy="87840"/>
            </p14:xfrm>
          </p:contentPart>
        </mc:Choice>
        <mc:Fallback xmlns="">
          <p:pic>
            <p:nvPicPr>
              <p:cNvPr id="315" name="Entrada de lápiz 31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35822" y="6631658"/>
                <a:ext cx="334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6" name="Entrada de lápiz 315"/>
              <p14:cNvContentPartPr/>
              <p14:nvPr/>
            </p14:nvContentPartPr>
            <p14:xfrm>
              <a:off x="9567262" y="6725618"/>
              <a:ext cx="642240" cy="36000"/>
            </p14:xfrm>
          </p:contentPart>
        </mc:Choice>
        <mc:Fallback xmlns="">
          <p:pic>
            <p:nvPicPr>
              <p:cNvPr id="316" name="Entrada de lápiz 31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57182" y="6714098"/>
                <a:ext cx="6649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1" name="Entrada de lápiz 330"/>
              <p14:cNvContentPartPr/>
              <p14:nvPr/>
            </p14:nvContentPartPr>
            <p14:xfrm>
              <a:off x="7762222" y="4926698"/>
              <a:ext cx="2621160" cy="1841400"/>
            </p14:xfrm>
          </p:contentPart>
        </mc:Choice>
        <mc:Fallback xmlns="">
          <p:pic>
            <p:nvPicPr>
              <p:cNvPr id="331" name="Entrada de lápiz 33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48182" y="4914098"/>
                <a:ext cx="2644560" cy="18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4" name="Entrada de lápiz 353"/>
              <p14:cNvContentPartPr/>
              <p14:nvPr/>
            </p14:nvContentPartPr>
            <p14:xfrm>
              <a:off x="8526142" y="4965938"/>
              <a:ext cx="597600" cy="31320"/>
            </p14:xfrm>
          </p:contentPart>
        </mc:Choice>
        <mc:Fallback xmlns="">
          <p:pic>
            <p:nvPicPr>
              <p:cNvPr id="354" name="Entrada de lápiz 353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17502" y="4959098"/>
                <a:ext cx="6109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7" name="Entrada de lápiz 356"/>
              <p14:cNvContentPartPr/>
              <p14:nvPr/>
            </p14:nvContentPartPr>
            <p14:xfrm>
              <a:off x="9121222" y="3227138"/>
              <a:ext cx="179640" cy="744480"/>
            </p14:xfrm>
          </p:contentPart>
        </mc:Choice>
        <mc:Fallback xmlns="">
          <p:pic>
            <p:nvPicPr>
              <p:cNvPr id="357" name="Entrada de lápiz 35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14742" y="3220658"/>
                <a:ext cx="19188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8" name="Entrada de lápiz 357"/>
              <p14:cNvContentPartPr/>
              <p14:nvPr/>
            </p14:nvContentPartPr>
            <p14:xfrm>
              <a:off x="9307342" y="4041818"/>
              <a:ext cx="131760" cy="721800"/>
            </p14:xfrm>
          </p:contentPart>
        </mc:Choice>
        <mc:Fallback xmlns="">
          <p:pic>
            <p:nvPicPr>
              <p:cNvPr id="358" name="Entrada de lápiz 35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01222" y="4038218"/>
                <a:ext cx="15048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0" name="Entrada de lápiz 359"/>
              <p14:cNvContentPartPr/>
              <p14:nvPr/>
            </p14:nvContentPartPr>
            <p14:xfrm>
              <a:off x="9816382" y="1446938"/>
              <a:ext cx="1423080" cy="531720"/>
            </p14:xfrm>
          </p:contentPart>
        </mc:Choice>
        <mc:Fallback xmlns="">
          <p:pic>
            <p:nvPicPr>
              <p:cNvPr id="360" name="Entrada de lápiz 35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805582" y="1435418"/>
                <a:ext cx="144216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1" name="Entrada de lápiz 360"/>
              <p14:cNvContentPartPr/>
              <p14:nvPr/>
            </p14:nvContentPartPr>
            <p14:xfrm>
              <a:off x="8014582" y="1385018"/>
              <a:ext cx="1334520" cy="11880"/>
            </p14:xfrm>
          </p:contentPart>
        </mc:Choice>
        <mc:Fallback xmlns="">
          <p:pic>
            <p:nvPicPr>
              <p:cNvPr id="361" name="Entrada de lápiz 36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03782" y="1372418"/>
                <a:ext cx="13586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3" name="Entrada de lápiz 372"/>
              <p14:cNvContentPartPr/>
              <p14:nvPr/>
            </p14:nvContentPartPr>
            <p14:xfrm>
              <a:off x="11656342" y="1634498"/>
              <a:ext cx="332280" cy="221760"/>
            </p14:xfrm>
          </p:contentPart>
        </mc:Choice>
        <mc:Fallback xmlns="">
          <p:pic>
            <p:nvPicPr>
              <p:cNvPr id="373" name="Entrada de lápiz 372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642662" y="1620818"/>
                <a:ext cx="3538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74" name="Entrada de lápiz 373"/>
              <p14:cNvContentPartPr/>
              <p14:nvPr/>
            </p14:nvContentPartPr>
            <p14:xfrm>
              <a:off x="11730142" y="3902138"/>
              <a:ext cx="360" cy="360"/>
            </p14:xfrm>
          </p:contentPart>
        </mc:Choice>
        <mc:Fallback xmlns="">
          <p:pic>
            <p:nvPicPr>
              <p:cNvPr id="374" name="Entrada de lápiz 373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728622" y="3648338"/>
                <a:ext cx="10166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79" name="Entrada de lápiz 378"/>
              <p14:cNvContentPartPr/>
              <p14:nvPr/>
            </p14:nvContentPartPr>
            <p14:xfrm>
              <a:off x="11815822" y="3012938"/>
              <a:ext cx="299880" cy="238320"/>
            </p14:xfrm>
          </p:contentPart>
        </mc:Choice>
        <mc:Fallback xmlns="">
          <p:pic>
            <p:nvPicPr>
              <p:cNvPr id="379" name="Entrada de lápiz 37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803222" y="2999618"/>
                <a:ext cx="3243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84" name="Entrada de lápiz 383"/>
              <p14:cNvContentPartPr/>
              <p14:nvPr/>
            </p14:nvContentPartPr>
            <p14:xfrm>
              <a:off x="9557542" y="6449858"/>
              <a:ext cx="855000" cy="237600"/>
            </p14:xfrm>
          </p:contentPart>
        </mc:Choice>
        <mc:Fallback xmlns="">
          <p:pic>
            <p:nvPicPr>
              <p:cNvPr id="384" name="Entrada de lápiz 383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544942" y="6440498"/>
                <a:ext cx="8805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" name="Entrada de lápiz 10"/>
              <p14:cNvContentPartPr/>
              <p14:nvPr/>
            </p14:nvContentPartPr>
            <p14:xfrm>
              <a:off x="6282622" y="1260818"/>
              <a:ext cx="1329840" cy="788400"/>
            </p14:xfrm>
          </p:contentPart>
        </mc:Choice>
        <mc:Fallback>
          <p:pic>
            <p:nvPicPr>
              <p:cNvPr id="11" name="Entrada de lápiz 10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274342" y="1250738"/>
                <a:ext cx="1348920" cy="8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4" name="Entrada de lápiz 33"/>
              <p14:cNvContentPartPr/>
              <p14:nvPr/>
            </p14:nvContentPartPr>
            <p14:xfrm>
              <a:off x="6344902" y="2160098"/>
              <a:ext cx="678960" cy="66240"/>
            </p14:xfrm>
          </p:contentPart>
        </mc:Choice>
        <mc:Fallback>
          <p:pic>
            <p:nvPicPr>
              <p:cNvPr id="34" name="Entrada de lápiz 33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336622" y="2148938"/>
                <a:ext cx="6984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2" name="Entrada de lápiz 61"/>
              <p14:cNvContentPartPr/>
              <p14:nvPr/>
            </p14:nvContentPartPr>
            <p14:xfrm>
              <a:off x="155782" y="5439698"/>
              <a:ext cx="1720080" cy="658080"/>
            </p14:xfrm>
          </p:contentPart>
        </mc:Choice>
        <mc:Fallback>
          <p:pic>
            <p:nvPicPr>
              <p:cNvPr id="62" name="Entrada de lápiz 61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7142" y="5430698"/>
                <a:ext cx="173916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8" name="Entrada de lápiz 87"/>
              <p14:cNvContentPartPr/>
              <p14:nvPr/>
            </p14:nvContentPartPr>
            <p14:xfrm>
              <a:off x="2183302" y="2793698"/>
              <a:ext cx="1675080" cy="1159200"/>
            </p14:xfrm>
          </p:contentPart>
        </mc:Choice>
        <mc:Fallback>
          <p:pic>
            <p:nvPicPr>
              <p:cNvPr id="88" name="Entrada de lápiz 87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173582" y="2784338"/>
                <a:ext cx="1695600" cy="11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80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0638" y="148282"/>
            <a:ext cx="1137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6</a:t>
            </a:r>
            <a:r>
              <a:rPr lang="es-ES" dirty="0" smtClean="0"/>
              <a:t>. Se </a:t>
            </a:r>
            <a:r>
              <a:rPr lang="es-ES" dirty="0"/>
              <a:t>dispone de un subsistema de memoria como el mostrado en la figura 2. Averiguar el rango de direcciones a los que corresponden los módulo M1 y M2.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3633" y="930537"/>
            <a:ext cx="13824852" cy="4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83818"/>
              </p:ext>
            </p:extLst>
          </p:nvPr>
        </p:nvGraphicFramePr>
        <p:xfrm>
          <a:off x="160638" y="930537"/>
          <a:ext cx="7352271" cy="351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r:id="rId3" imgW="6877050" imgH="3124200" progId="CorelDraw.Graphic.7">
                  <p:embed/>
                </p:oleObj>
              </mc:Choice>
              <mc:Fallback>
                <p:oleObj r:id="rId3" imgW="6877050" imgH="3124200" progId="CorelDraw.Graphic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38" y="930537"/>
                        <a:ext cx="7352271" cy="35178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Entrada de lápiz 17"/>
              <p14:cNvContentPartPr/>
              <p14:nvPr/>
            </p14:nvContentPartPr>
            <p14:xfrm>
              <a:off x="3097342" y="1799018"/>
              <a:ext cx="536760" cy="70380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4382" y="1792898"/>
                <a:ext cx="55584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" name="Entrada de lápiz 91"/>
              <p14:cNvContentPartPr/>
              <p14:nvPr/>
            </p14:nvContentPartPr>
            <p14:xfrm>
              <a:off x="8215102" y="2677058"/>
              <a:ext cx="3641400" cy="139320"/>
            </p14:xfrm>
          </p:contentPart>
        </mc:Choice>
        <mc:Fallback xmlns="">
          <p:pic>
            <p:nvPicPr>
              <p:cNvPr id="92" name="Entrada de lápiz 9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04302" y="2662658"/>
                <a:ext cx="3667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6" name="Entrada de lápiz 145"/>
              <p14:cNvContentPartPr/>
              <p14:nvPr/>
            </p14:nvContentPartPr>
            <p14:xfrm>
              <a:off x="1804942" y="2081618"/>
              <a:ext cx="265680" cy="613440"/>
            </p14:xfrm>
          </p:contentPart>
        </mc:Choice>
        <mc:Fallback xmlns="">
          <p:pic>
            <p:nvPicPr>
              <p:cNvPr id="146" name="Entrada de lápiz 1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7742" y="2069018"/>
                <a:ext cx="28260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7" name="Entrada de lápiz 146"/>
              <p14:cNvContentPartPr/>
              <p14:nvPr/>
            </p14:nvContentPartPr>
            <p14:xfrm>
              <a:off x="2660302" y="2388698"/>
              <a:ext cx="702720" cy="121680"/>
            </p14:xfrm>
          </p:contentPart>
        </mc:Choice>
        <mc:Fallback xmlns="">
          <p:pic>
            <p:nvPicPr>
              <p:cNvPr id="147" name="Entrada de lápiz 14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8062" y="2374658"/>
                <a:ext cx="727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3" name="Entrada de lápiz 182"/>
              <p14:cNvContentPartPr/>
              <p14:nvPr/>
            </p14:nvContentPartPr>
            <p14:xfrm>
              <a:off x="8486542" y="478178"/>
              <a:ext cx="1674720" cy="209880"/>
            </p14:xfrm>
          </p:contentPart>
        </mc:Choice>
        <mc:Fallback xmlns="">
          <p:pic>
            <p:nvPicPr>
              <p:cNvPr id="183" name="Entrada de lápiz 18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72862" y="464138"/>
                <a:ext cx="1699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6" name="Entrada de lápiz 205"/>
              <p14:cNvContentPartPr/>
              <p14:nvPr/>
            </p14:nvContentPartPr>
            <p14:xfrm>
              <a:off x="6000382" y="551618"/>
              <a:ext cx="5504040" cy="2005560"/>
            </p14:xfrm>
          </p:contentPart>
        </mc:Choice>
        <mc:Fallback xmlns="">
          <p:pic>
            <p:nvPicPr>
              <p:cNvPr id="206" name="Entrada de lápiz 20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89582" y="544058"/>
                <a:ext cx="552564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7" name="Entrada de lápiz 236"/>
              <p14:cNvContentPartPr/>
              <p14:nvPr/>
            </p14:nvContentPartPr>
            <p14:xfrm>
              <a:off x="9572302" y="4817978"/>
              <a:ext cx="117720" cy="1588320"/>
            </p14:xfrm>
          </p:contentPart>
        </mc:Choice>
        <mc:Fallback xmlns="">
          <p:pic>
            <p:nvPicPr>
              <p:cNvPr id="237" name="Entrada de lápiz 2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60782" y="4806458"/>
                <a:ext cx="138240" cy="16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4" name="Entrada de lápiz 243"/>
              <p14:cNvContentPartPr/>
              <p14:nvPr/>
            </p14:nvContentPartPr>
            <p14:xfrm>
              <a:off x="6916582" y="2884778"/>
              <a:ext cx="2395800" cy="1299960"/>
            </p14:xfrm>
          </p:contentPart>
        </mc:Choice>
        <mc:Fallback xmlns="">
          <p:pic>
            <p:nvPicPr>
              <p:cNvPr id="244" name="Entrada de lápiz 24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05062" y="2874698"/>
                <a:ext cx="242100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8" name="Entrada de lápiz 247"/>
              <p14:cNvContentPartPr/>
              <p14:nvPr/>
            </p14:nvContentPartPr>
            <p14:xfrm>
              <a:off x="9823942" y="3817898"/>
              <a:ext cx="2316240" cy="2336400"/>
            </p14:xfrm>
          </p:contentPart>
        </mc:Choice>
        <mc:Fallback xmlns="">
          <p:pic>
            <p:nvPicPr>
              <p:cNvPr id="248" name="Entrada de lápiz 24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12422" y="3804938"/>
                <a:ext cx="2341440" cy="23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1" name="Entrada de lápiz 260"/>
              <p14:cNvContentPartPr/>
              <p14:nvPr/>
            </p14:nvContentPartPr>
            <p14:xfrm>
              <a:off x="8663302" y="5091218"/>
              <a:ext cx="3678840" cy="110160"/>
            </p14:xfrm>
          </p:contentPart>
        </mc:Choice>
        <mc:Fallback xmlns="">
          <p:pic>
            <p:nvPicPr>
              <p:cNvPr id="261" name="Entrada de lápiz 26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53942" y="5078978"/>
                <a:ext cx="37000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5" name="Entrada de lápiz 264"/>
              <p14:cNvContentPartPr/>
              <p14:nvPr/>
            </p14:nvContentPartPr>
            <p14:xfrm>
              <a:off x="5426542" y="714698"/>
              <a:ext cx="513360" cy="1196280"/>
            </p14:xfrm>
          </p:contentPart>
        </mc:Choice>
        <mc:Fallback xmlns="">
          <p:pic>
            <p:nvPicPr>
              <p:cNvPr id="265" name="Entrada de lápiz 26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16102" y="702458"/>
                <a:ext cx="533160" cy="12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5" name="Entrada de lápiz 274"/>
              <p14:cNvContentPartPr/>
              <p14:nvPr/>
            </p14:nvContentPartPr>
            <p14:xfrm>
              <a:off x="10237582" y="577538"/>
              <a:ext cx="314640" cy="3726000"/>
            </p14:xfrm>
          </p:contentPart>
        </mc:Choice>
        <mc:Fallback xmlns="">
          <p:pic>
            <p:nvPicPr>
              <p:cNvPr id="275" name="Entrada de lápiz 27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30382" y="572858"/>
                <a:ext cx="330840" cy="37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7" name="Entrada de lápiz 276"/>
              <p14:cNvContentPartPr/>
              <p14:nvPr/>
            </p14:nvContentPartPr>
            <p14:xfrm>
              <a:off x="8670142" y="4825178"/>
              <a:ext cx="882000" cy="1273680"/>
            </p14:xfrm>
          </p:contentPart>
        </mc:Choice>
        <mc:Fallback xmlns="">
          <p:pic>
            <p:nvPicPr>
              <p:cNvPr id="277" name="Entrada de lápiz 27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62222" y="4818338"/>
                <a:ext cx="903960" cy="12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5" name="Entrada de lápiz 294"/>
              <p14:cNvContentPartPr/>
              <p14:nvPr/>
            </p14:nvContentPartPr>
            <p14:xfrm>
              <a:off x="8362702" y="4978178"/>
              <a:ext cx="212400" cy="1497600"/>
            </p14:xfrm>
          </p:contentPart>
        </mc:Choice>
        <mc:Fallback xmlns="">
          <p:pic>
            <p:nvPicPr>
              <p:cNvPr id="295" name="Entrada de lápiz 29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50462" y="4966658"/>
                <a:ext cx="232560" cy="15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0" name="Entrada de lápiz 319"/>
              <p14:cNvContentPartPr/>
              <p14:nvPr/>
            </p14:nvContentPartPr>
            <p14:xfrm>
              <a:off x="8663662" y="4522778"/>
              <a:ext cx="2112120" cy="275400"/>
            </p14:xfrm>
          </p:contentPart>
        </mc:Choice>
        <mc:Fallback xmlns="">
          <p:pic>
            <p:nvPicPr>
              <p:cNvPr id="320" name="Entrada de lápiz 3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1062" y="4511258"/>
                <a:ext cx="21337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2" name="Entrada de lápiz 331"/>
              <p14:cNvContentPartPr/>
              <p14:nvPr/>
            </p14:nvContentPartPr>
            <p14:xfrm>
              <a:off x="6342022" y="5183378"/>
              <a:ext cx="2012760" cy="1402200"/>
            </p14:xfrm>
          </p:contentPart>
        </mc:Choice>
        <mc:Fallback xmlns="">
          <p:pic>
            <p:nvPicPr>
              <p:cNvPr id="332" name="Entrada de lápiz 33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30142" y="5171138"/>
                <a:ext cx="2037240" cy="14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3" name="Entrada de lápiz 342"/>
              <p14:cNvContentPartPr/>
              <p14:nvPr/>
            </p14:nvContentPartPr>
            <p14:xfrm>
              <a:off x="7367662" y="5426018"/>
              <a:ext cx="797760" cy="85320"/>
            </p14:xfrm>
          </p:contentPart>
        </mc:Choice>
        <mc:Fallback xmlns="">
          <p:pic>
            <p:nvPicPr>
              <p:cNvPr id="343" name="Entrada de lápiz 34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57582" y="5415938"/>
                <a:ext cx="8193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7" name="Entrada de lápiz 346"/>
              <p14:cNvContentPartPr/>
              <p14:nvPr/>
            </p14:nvContentPartPr>
            <p14:xfrm>
              <a:off x="11032462" y="5737058"/>
              <a:ext cx="41760" cy="766080"/>
            </p14:xfrm>
          </p:contentPart>
        </mc:Choice>
        <mc:Fallback xmlns="">
          <p:pic>
            <p:nvPicPr>
              <p:cNvPr id="347" name="Entrada de lápiz 34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21302" y="5725898"/>
                <a:ext cx="619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1" name="Entrada de lápiz 360"/>
              <p14:cNvContentPartPr/>
              <p14:nvPr/>
            </p14:nvContentPartPr>
            <p14:xfrm>
              <a:off x="10306702" y="641258"/>
              <a:ext cx="1152720" cy="117720"/>
            </p14:xfrm>
          </p:contentPart>
        </mc:Choice>
        <mc:Fallback xmlns="">
          <p:pic>
            <p:nvPicPr>
              <p:cNvPr id="361" name="Entrada de lápiz 36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295902" y="628658"/>
                <a:ext cx="1177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2" name="Entrada de lápiz 361"/>
              <p14:cNvContentPartPr/>
              <p14:nvPr/>
            </p14:nvContentPartPr>
            <p14:xfrm>
              <a:off x="8568982" y="1156418"/>
              <a:ext cx="301320" cy="3240"/>
            </p14:xfrm>
          </p:contentPart>
        </mc:Choice>
        <mc:Fallback xmlns="">
          <p:pic>
            <p:nvPicPr>
              <p:cNvPr id="362" name="Entrada de lápiz 36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58182" y="1144178"/>
                <a:ext cx="315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3" name="Entrada de lápiz 362"/>
              <p14:cNvContentPartPr/>
              <p14:nvPr/>
            </p14:nvContentPartPr>
            <p14:xfrm>
              <a:off x="8788942" y="1453418"/>
              <a:ext cx="1429200" cy="54360"/>
            </p14:xfrm>
          </p:contentPart>
        </mc:Choice>
        <mc:Fallback xmlns="">
          <p:pic>
            <p:nvPicPr>
              <p:cNvPr id="363" name="Entrada de lápiz 36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76702" y="1443698"/>
                <a:ext cx="1454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5" name="Entrada de lápiz 364"/>
              <p14:cNvContentPartPr/>
              <p14:nvPr/>
            </p14:nvContentPartPr>
            <p14:xfrm>
              <a:off x="9134542" y="725498"/>
              <a:ext cx="326520" cy="1951560"/>
            </p14:xfrm>
          </p:contentPart>
        </mc:Choice>
        <mc:Fallback xmlns="">
          <p:pic>
            <p:nvPicPr>
              <p:cNvPr id="365" name="Entrada de lápiz 36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121582" y="717938"/>
                <a:ext cx="346320" cy="19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6" name="Entrada de lápiz 365"/>
              <p14:cNvContentPartPr/>
              <p14:nvPr/>
            </p14:nvContentPartPr>
            <p14:xfrm>
              <a:off x="9618382" y="1198178"/>
              <a:ext cx="1841040" cy="307440"/>
            </p14:xfrm>
          </p:contentPart>
        </mc:Choice>
        <mc:Fallback xmlns="">
          <p:pic>
            <p:nvPicPr>
              <p:cNvPr id="366" name="Entrada de lápiz 36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605062" y="1184498"/>
                <a:ext cx="18694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8" name="Entrada de lápiz 367"/>
              <p14:cNvContentPartPr/>
              <p14:nvPr/>
            </p14:nvContentPartPr>
            <p14:xfrm>
              <a:off x="8900902" y="2502458"/>
              <a:ext cx="1397160" cy="111240"/>
            </p14:xfrm>
          </p:contentPart>
        </mc:Choice>
        <mc:Fallback xmlns="">
          <p:pic>
            <p:nvPicPr>
              <p:cNvPr id="368" name="Entrada de lápiz 36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90462" y="2491658"/>
                <a:ext cx="14212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9" name="Entrada de lápiz 368"/>
              <p14:cNvContentPartPr/>
              <p14:nvPr/>
            </p14:nvContentPartPr>
            <p14:xfrm>
              <a:off x="9484822" y="2842658"/>
              <a:ext cx="67320" cy="1640160"/>
            </p14:xfrm>
          </p:contentPart>
        </mc:Choice>
        <mc:Fallback xmlns="">
          <p:pic>
            <p:nvPicPr>
              <p:cNvPr id="369" name="Entrada de lápiz 36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75822" y="2832938"/>
                <a:ext cx="8100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5" name="Entrada de lápiz 374"/>
              <p14:cNvContentPartPr/>
              <p14:nvPr/>
            </p14:nvContentPartPr>
            <p14:xfrm>
              <a:off x="9796942" y="2845538"/>
              <a:ext cx="1866240" cy="249840"/>
            </p14:xfrm>
          </p:contentPart>
        </mc:Choice>
        <mc:Fallback xmlns="">
          <p:pic>
            <p:nvPicPr>
              <p:cNvPr id="375" name="Entrada de lápiz 37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785422" y="2835458"/>
                <a:ext cx="18925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6" name="Entrada de lápiz 375"/>
              <p14:cNvContentPartPr/>
              <p14:nvPr/>
            </p14:nvContentPartPr>
            <p14:xfrm>
              <a:off x="8860942" y="3191498"/>
              <a:ext cx="1380240" cy="78840"/>
            </p14:xfrm>
          </p:contentPart>
        </mc:Choice>
        <mc:Fallback xmlns="">
          <p:pic>
            <p:nvPicPr>
              <p:cNvPr id="376" name="Entrada de lápiz 37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850142" y="3178538"/>
                <a:ext cx="1404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7" name="Entrada de lápiz 376"/>
              <p14:cNvContentPartPr/>
              <p14:nvPr/>
            </p14:nvContentPartPr>
            <p14:xfrm>
              <a:off x="8977942" y="4142978"/>
              <a:ext cx="1332000" cy="149400"/>
            </p14:xfrm>
          </p:contentPart>
        </mc:Choice>
        <mc:Fallback xmlns="">
          <p:pic>
            <p:nvPicPr>
              <p:cNvPr id="377" name="Entrada de lápiz 37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67142" y="4136858"/>
                <a:ext cx="135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" name="Entrada de lápiz 7"/>
              <p14:cNvContentPartPr/>
              <p14:nvPr/>
            </p14:nvContentPartPr>
            <p14:xfrm>
              <a:off x="11954422" y="5849378"/>
              <a:ext cx="56160" cy="242280"/>
            </p14:xfrm>
          </p:contentPart>
        </mc:Choice>
        <mc:Fallback>
          <p:pic>
            <p:nvPicPr>
              <p:cNvPr id="8" name="Entrada de lápiz 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941462" y="5835698"/>
                <a:ext cx="799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Entrada de lápiz 8"/>
              <p14:cNvContentPartPr/>
              <p14:nvPr/>
            </p14:nvContentPartPr>
            <p14:xfrm>
              <a:off x="7364782" y="1756178"/>
              <a:ext cx="484200" cy="40320"/>
            </p14:xfrm>
          </p:contentPart>
        </mc:Choice>
        <mc:Fallback>
          <p:pic>
            <p:nvPicPr>
              <p:cNvPr id="9" name="Entrada de lápiz 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29142" y="1656098"/>
                <a:ext cx="5695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" name="Entrada de lápiz 9"/>
              <p14:cNvContentPartPr/>
              <p14:nvPr/>
            </p14:nvContentPartPr>
            <p14:xfrm>
              <a:off x="7441102" y="1852298"/>
              <a:ext cx="452520" cy="14400"/>
            </p14:xfrm>
          </p:contentPart>
        </mc:Choice>
        <mc:Fallback>
          <p:pic>
            <p:nvPicPr>
              <p:cNvPr id="10" name="Entrada de lápiz 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402942" y="1766618"/>
                <a:ext cx="5382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" name="Entrada de lápiz 10"/>
              <p14:cNvContentPartPr/>
              <p14:nvPr/>
            </p14:nvContentPartPr>
            <p14:xfrm>
              <a:off x="7620022" y="3320018"/>
              <a:ext cx="486360" cy="21240"/>
            </p14:xfrm>
          </p:contentPart>
        </mc:Choice>
        <mc:Fallback>
          <p:pic>
            <p:nvPicPr>
              <p:cNvPr id="11" name="Entrada de lápiz 1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81502" y="3223538"/>
                <a:ext cx="571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" name="Entrada de lápiz 11"/>
              <p14:cNvContentPartPr/>
              <p14:nvPr/>
            </p14:nvContentPartPr>
            <p14:xfrm>
              <a:off x="7640542" y="3397778"/>
              <a:ext cx="510120" cy="28800"/>
            </p14:xfrm>
          </p:contentPart>
        </mc:Choice>
        <mc:Fallback>
          <p:pic>
            <p:nvPicPr>
              <p:cNvPr id="12" name="Entrada de lápiz 1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04542" y="3325778"/>
                <a:ext cx="5943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5" name="Entrada de lápiz 14"/>
              <p14:cNvContentPartPr/>
              <p14:nvPr/>
            </p14:nvContentPartPr>
            <p14:xfrm>
              <a:off x="8648182" y="4838858"/>
              <a:ext cx="259200" cy="208800"/>
            </p14:xfrm>
          </p:contentPart>
        </mc:Choice>
        <mc:Fallback>
          <p:pic>
            <p:nvPicPr>
              <p:cNvPr id="15" name="Entrada de lápiz 1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637022" y="4827338"/>
                <a:ext cx="282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55" name="Entrada de lápiz 154"/>
              <p14:cNvContentPartPr/>
              <p14:nvPr/>
            </p14:nvContentPartPr>
            <p14:xfrm>
              <a:off x="7461982" y="5986538"/>
              <a:ext cx="198360" cy="321480"/>
            </p14:xfrm>
          </p:contentPart>
        </mc:Choice>
        <mc:Fallback>
          <p:pic>
            <p:nvPicPr>
              <p:cNvPr id="155" name="Entrada de lápiz 154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49742" y="5974298"/>
                <a:ext cx="2235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72" name="Entrada de lápiz 171"/>
              <p14:cNvContentPartPr/>
              <p14:nvPr/>
            </p14:nvContentPartPr>
            <p14:xfrm>
              <a:off x="8892262" y="6277418"/>
              <a:ext cx="224280" cy="246960"/>
            </p14:xfrm>
          </p:contentPart>
        </mc:Choice>
        <mc:Fallback>
          <p:pic>
            <p:nvPicPr>
              <p:cNvPr id="172" name="Entrada de lápiz 171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82542" y="6264818"/>
                <a:ext cx="245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86" name="Entrada de lápiz 185"/>
              <p14:cNvContentPartPr/>
              <p14:nvPr/>
            </p14:nvContentPartPr>
            <p14:xfrm>
              <a:off x="390142" y="4854338"/>
              <a:ext cx="10674000" cy="1938600"/>
            </p14:xfrm>
          </p:contentPart>
        </mc:Choice>
        <mc:Fallback>
          <p:pic>
            <p:nvPicPr>
              <p:cNvPr id="186" name="Entrada de lápiz 185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1862" y="4846058"/>
                <a:ext cx="10695600" cy="19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53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0638" y="148282"/>
            <a:ext cx="1137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7. </a:t>
            </a:r>
            <a:r>
              <a:rPr lang="es-ES" dirty="0" smtClean="0"/>
              <a:t>Se </a:t>
            </a:r>
            <a:r>
              <a:rPr lang="es-ES" dirty="0"/>
              <a:t>desea dotar a un sistema microprocesador basado en una CPU de 16 bits de datos y 16 bits de direcciones, de un banco de memoria RAM de 16 </a:t>
            </a:r>
            <a:r>
              <a:rPr lang="es-ES" dirty="0" err="1"/>
              <a:t>kpalabras</a:t>
            </a:r>
            <a:r>
              <a:rPr lang="es-ES" dirty="0"/>
              <a:t> y un banco de memoria EPROM de 8 </a:t>
            </a:r>
            <a:r>
              <a:rPr lang="es-ES" dirty="0" err="1"/>
              <a:t>kpalabras</a:t>
            </a:r>
            <a:r>
              <a:rPr lang="es-ES" dirty="0"/>
              <a:t>. Para ello se dispone de circuitos integrados como los mostrados en las figuras 3a y 3b.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1619093"/>
            <a:ext cx="5827512" cy="211876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264874" y="1018929"/>
            <a:ext cx="5560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CPU tiene una línea de lectura y una de escritura, ambas activas a nivel bajo ( </a:t>
            </a:r>
            <a:r>
              <a:rPr lang="es-ES" dirty="0" smtClean="0"/>
              <a:t>RD </a:t>
            </a:r>
            <a:r>
              <a:rPr lang="es-ES" dirty="0"/>
              <a:t>y </a:t>
            </a:r>
            <a:r>
              <a:rPr lang="es-ES" dirty="0" smtClean="0"/>
              <a:t>RW  </a:t>
            </a:r>
            <a:r>
              <a:rPr lang="es-ES" dirty="0"/>
              <a:t>respectivamente). Los rangos de direcciones que se desean para ambos bancos son los siguientes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6567"/>
              </p:ext>
            </p:extLst>
          </p:nvPr>
        </p:nvGraphicFramePr>
        <p:xfrm>
          <a:off x="8538517" y="2219258"/>
          <a:ext cx="3286898" cy="655410"/>
        </p:xfrm>
        <a:graphic>
          <a:graphicData uri="http://schemas.openxmlformats.org/drawingml/2006/table">
            <a:tbl>
              <a:tblPr/>
              <a:tblGrid>
                <a:gridCol w="823176">
                  <a:extLst>
                    <a:ext uri="{9D8B030D-6E8A-4147-A177-3AD203B41FA5}">
                      <a16:colId xmlns:a16="http://schemas.microsoft.com/office/drawing/2014/main" val="2309039240"/>
                    </a:ext>
                  </a:extLst>
                </a:gridCol>
                <a:gridCol w="1370240">
                  <a:extLst>
                    <a:ext uri="{9D8B030D-6E8A-4147-A177-3AD203B41FA5}">
                      <a16:colId xmlns:a16="http://schemas.microsoft.com/office/drawing/2014/main" val="2109450358"/>
                    </a:ext>
                  </a:extLst>
                </a:gridCol>
                <a:gridCol w="1093482">
                  <a:extLst>
                    <a:ext uri="{9D8B030D-6E8A-4147-A177-3AD203B41FA5}">
                      <a16:colId xmlns:a16="http://schemas.microsoft.com/office/drawing/2014/main" val="3034910455"/>
                    </a:ext>
                  </a:extLst>
                </a:gridCol>
              </a:tblGrid>
              <a:tr h="21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Dirección inicio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Dirección fin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611654"/>
                  </a:ext>
                </a:extLst>
              </a:tr>
              <a:tr h="218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RAM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2000h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5FFFh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330532"/>
                  </a:ext>
                </a:extLst>
              </a:tr>
              <a:tr h="218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EPROM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8000h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9FFFh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41415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253311" y="3699148"/>
            <a:ext cx="12023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ES_tradnl" dirty="0"/>
              <a:t>Diseñar el sistema de memoria que se pide empleando puertas lógicas para el circuito decodificador de direcciones.</a:t>
            </a:r>
            <a:endParaRPr lang="es-ES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ES_tradnl" dirty="0"/>
              <a:t>Diseñar el mismo sistema que en el apartado anterior pero recurriendo al decodificador 3 a 8 74LS138 (figura 4).</a:t>
            </a:r>
            <a:endParaRPr lang="es-E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6840916" y="295658"/>
              <a:ext cx="1431360" cy="40320"/>
            </p14:xfrm>
          </p:contentPart>
        </mc:Choice>
        <mc:Fallback xmlns=""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6716" y="203858"/>
                <a:ext cx="15184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/>
              <p14:cNvContentPartPr/>
              <p14:nvPr/>
            </p14:nvContentPartPr>
            <p14:xfrm>
              <a:off x="8589436" y="303218"/>
              <a:ext cx="1831320" cy="10620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49116" y="208538"/>
                <a:ext cx="19260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/>
              <p14:cNvContentPartPr/>
              <p14:nvPr/>
            </p14:nvContentPartPr>
            <p14:xfrm>
              <a:off x="1515436" y="3202658"/>
              <a:ext cx="302760" cy="3528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6116" y="3094298"/>
                <a:ext cx="4064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/>
              <p14:cNvContentPartPr/>
              <p14:nvPr/>
            </p14:nvContentPartPr>
            <p14:xfrm>
              <a:off x="4567516" y="3222458"/>
              <a:ext cx="324000" cy="23760"/>
            </p14:xfrm>
          </p:contentPart>
        </mc:Choice>
        <mc:Fallback xmlns="">
          <p:pic>
            <p:nvPicPr>
              <p:cNvPr id="7" name="Entrada de lápiz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2156" y="3114818"/>
                <a:ext cx="421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Entrada de lápiz 28"/>
              <p14:cNvContentPartPr/>
              <p14:nvPr/>
            </p14:nvContentPartPr>
            <p14:xfrm>
              <a:off x="2057956" y="692378"/>
              <a:ext cx="456480" cy="49680"/>
            </p14:xfrm>
          </p:contentPart>
        </mc:Choice>
        <mc:Fallback xmlns="">
          <p:pic>
            <p:nvPicPr>
              <p:cNvPr id="29" name="Entrada de lápiz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8596" y="683018"/>
                <a:ext cx="476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Entrada de lápiz 46"/>
              <p14:cNvContentPartPr/>
              <p14:nvPr/>
            </p14:nvContentPartPr>
            <p14:xfrm>
              <a:off x="1614436" y="4966658"/>
              <a:ext cx="1401120" cy="32400"/>
            </p14:xfrm>
          </p:contentPart>
        </mc:Choice>
        <mc:Fallback xmlns="">
          <p:pic>
            <p:nvPicPr>
              <p:cNvPr id="47" name="Entrada de lápiz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2916" y="4959818"/>
                <a:ext cx="1427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Entrada de lápiz 51"/>
              <p14:cNvContentPartPr/>
              <p14:nvPr/>
            </p14:nvContentPartPr>
            <p14:xfrm>
              <a:off x="4156756" y="1858058"/>
              <a:ext cx="1914480" cy="1225440"/>
            </p14:xfrm>
          </p:contentPart>
        </mc:Choice>
        <mc:Fallback xmlns="">
          <p:pic>
            <p:nvPicPr>
              <p:cNvPr id="52" name="Entrada de lápiz 5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45236" y="1845454"/>
                <a:ext cx="1937160" cy="124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Entrada de lápiz 63"/>
              <p14:cNvContentPartPr/>
              <p14:nvPr/>
            </p14:nvContentPartPr>
            <p14:xfrm>
              <a:off x="2676076" y="4687298"/>
              <a:ext cx="219600" cy="31680"/>
            </p14:xfrm>
          </p:contentPart>
        </mc:Choice>
        <mc:Fallback xmlns="">
          <p:pic>
            <p:nvPicPr>
              <p:cNvPr id="64" name="Entrada de lápiz 6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33236" y="4583618"/>
                <a:ext cx="309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Entrada de lápiz 64"/>
              <p14:cNvContentPartPr/>
              <p14:nvPr/>
            </p14:nvContentPartPr>
            <p14:xfrm>
              <a:off x="2666356" y="5249258"/>
              <a:ext cx="145080" cy="33840"/>
            </p14:xfrm>
          </p:contentPart>
        </mc:Choice>
        <mc:Fallback xmlns="">
          <p:pic>
            <p:nvPicPr>
              <p:cNvPr id="65" name="Entrada de lápiz 6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18116" y="5156378"/>
                <a:ext cx="2340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" name="Entrada de lápiz 100"/>
              <p14:cNvContentPartPr/>
              <p14:nvPr/>
            </p14:nvContentPartPr>
            <p14:xfrm>
              <a:off x="6439516" y="2278898"/>
              <a:ext cx="1027080" cy="1056960"/>
            </p14:xfrm>
          </p:contentPart>
        </mc:Choice>
        <mc:Fallback xmlns="">
          <p:pic>
            <p:nvPicPr>
              <p:cNvPr id="101" name="Entrada de lápiz 10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29796" y="2269898"/>
                <a:ext cx="1049400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" name="Entrada de lápiz 101"/>
              <p14:cNvContentPartPr/>
              <p14:nvPr/>
            </p14:nvContentPartPr>
            <p14:xfrm>
              <a:off x="6114436" y="2104658"/>
              <a:ext cx="1429920" cy="1396080"/>
            </p14:xfrm>
          </p:contentPart>
        </mc:Choice>
        <mc:Fallback xmlns="">
          <p:pic>
            <p:nvPicPr>
              <p:cNvPr id="102" name="Entrada de lápiz 10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03636" y="2094218"/>
                <a:ext cx="1451160" cy="14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" name="Entrada de lápiz 104"/>
              <p14:cNvContentPartPr/>
              <p14:nvPr/>
            </p14:nvContentPartPr>
            <p14:xfrm>
              <a:off x="2825836" y="675458"/>
              <a:ext cx="225720" cy="66240"/>
            </p14:xfrm>
          </p:contentPart>
        </mc:Choice>
        <mc:Fallback xmlns="">
          <p:pic>
            <p:nvPicPr>
              <p:cNvPr id="105" name="Entrada de lápiz 10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15036" y="663938"/>
                <a:ext cx="2480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8" name="Entrada de lápiz 117"/>
              <p14:cNvContentPartPr/>
              <p14:nvPr/>
            </p14:nvContentPartPr>
            <p14:xfrm>
              <a:off x="7178956" y="4314698"/>
              <a:ext cx="1770480" cy="412560"/>
            </p14:xfrm>
          </p:contentPart>
        </mc:Choice>
        <mc:Fallback xmlns="">
          <p:pic>
            <p:nvPicPr>
              <p:cNvPr id="118" name="Entrada de lápiz 1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27836" y="4210298"/>
                <a:ext cx="186840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9" name="Entrada de lápiz 118"/>
              <p14:cNvContentPartPr/>
              <p14:nvPr/>
            </p14:nvContentPartPr>
            <p14:xfrm>
              <a:off x="7275796" y="5120738"/>
              <a:ext cx="1812240" cy="373680"/>
            </p14:xfrm>
          </p:contentPart>
        </mc:Choice>
        <mc:Fallback xmlns="">
          <p:pic>
            <p:nvPicPr>
              <p:cNvPr id="119" name="Entrada de lápiz 1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24676" y="5016338"/>
                <a:ext cx="189936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7" name="Entrada de lápiz 136"/>
              <p14:cNvContentPartPr/>
              <p14:nvPr/>
            </p14:nvContentPartPr>
            <p14:xfrm>
              <a:off x="5901316" y="4008698"/>
              <a:ext cx="1084680" cy="46800"/>
            </p14:xfrm>
          </p:contentPart>
        </mc:Choice>
        <mc:Fallback xmlns="">
          <p:pic>
            <p:nvPicPr>
              <p:cNvPr id="137" name="Entrada de lápiz 13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9796" y="3996818"/>
                <a:ext cx="1110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0" name="Entrada de lápiz 149"/>
              <p14:cNvContentPartPr/>
              <p14:nvPr/>
            </p14:nvContentPartPr>
            <p14:xfrm>
              <a:off x="7541116" y="4809698"/>
              <a:ext cx="1211040" cy="92880"/>
            </p14:xfrm>
          </p:contentPart>
        </mc:Choice>
        <mc:Fallback xmlns="">
          <p:pic>
            <p:nvPicPr>
              <p:cNvPr id="150" name="Entrada de lápiz 14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31396" y="4795658"/>
                <a:ext cx="1235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9" name="Entrada de lápiz 168"/>
              <p14:cNvContentPartPr/>
              <p14:nvPr/>
            </p14:nvContentPartPr>
            <p14:xfrm>
              <a:off x="6809596" y="5531138"/>
              <a:ext cx="959040" cy="162360"/>
            </p14:xfrm>
          </p:contentPart>
        </mc:Choice>
        <mc:Fallback xmlns="">
          <p:pic>
            <p:nvPicPr>
              <p:cNvPr id="169" name="Entrada de lápiz 16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96996" y="5519978"/>
                <a:ext cx="9838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2" name="Entrada de lápiz 171"/>
              <p14:cNvContentPartPr/>
              <p14:nvPr/>
            </p14:nvContentPartPr>
            <p14:xfrm>
              <a:off x="7709596" y="5399738"/>
              <a:ext cx="1181160" cy="241920"/>
            </p14:xfrm>
          </p:contentPart>
        </mc:Choice>
        <mc:Fallback xmlns="">
          <p:pic>
            <p:nvPicPr>
              <p:cNvPr id="172" name="Entrada de lápiz 17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97356" y="5387858"/>
                <a:ext cx="12060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5" name="Entrada de lápiz 194"/>
              <p14:cNvContentPartPr/>
              <p14:nvPr/>
            </p14:nvContentPartPr>
            <p14:xfrm>
              <a:off x="449116" y="5444378"/>
              <a:ext cx="360" cy="13320"/>
            </p14:xfrm>
          </p:contentPart>
        </mc:Choice>
        <mc:Fallback xmlns="">
          <p:pic>
            <p:nvPicPr>
              <p:cNvPr id="195" name="Entrada de lápiz 19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156" y="5435868"/>
                <a:ext cx="26280" cy="3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8" name="Entrada de lápiz 197"/>
              <p14:cNvContentPartPr/>
              <p14:nvPr/>
            </p14:nvContentPartPr>
            <p14:xfrm>
              <a:off x="319876" y="3955418"/>
              <a:ext cx="237960" cy="63360"/>
            </p14:xfrm>
          </p:contentPart>
        </mc:Choice>
        <mc:Fallback xmlns="">
          <p:pic>
            <p:nvPicPr>
              <p:cNvPr id="198" name="Entrada de lápiz 19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5836" y="3944556"/>
                <a:ext cx="262800" cy="86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9" name="Entrada de lápiz 198"/>
              <p14:cNvContentPartPr/>
              <p14:nvPr/>
            </p14:nvContentPartPr>
            <p14:xfrm>
              <a:off x="106396" y="5088698"/>
              <a:ext cx="330840" cy="304560"/>
            </p14:xfrm>
          </p:contentPart>
        </mc:Choice>
        <mc:Fallback xmlns="">
          <p:pic>
            <p:nvPicPr>
              <p:cNvPr id="199" name="Entrada de lápiz 19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3796" y="5081129"/>
                <a:ext cx="356040" cy="325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1" name="Entrada de lápiz 200"/>
              <p14:cNvContentPartPr/>
              <p14:nvPr/>
            </p14:nvContentPartPr>
            <p14:xfrm>
              <a:off x="1835116" y="6162218"/>
              <a:ext cx="1509480" cy="51840"/>
            </p14:xfrm>
          </p:contentPart>
        </mc:Choice>
        <mc:Fallback xmlns="">
          <p:pic>
            <p:nvPicPr>
              <p:cNvPr id="201" name="Entrada de lápiz 20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22876" y="6153938"/>
                <a:ext cx="1536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3" name="Entrada de lápiz 202"/>
              <p14:cNvContentPartPr/>
              <p14:nvPr/>
            </p14:nvContentPartPr>
            <p14:xfrm>
              <a:off x="4534036" y="3332618"/>
              <a:ext cx="317160" cy="9000"/>
            </p14:xfrm>
          </p:contentPart>
        </mc:Choice>
        <mc:Fallback xmlns="">
          <p:pic>
            <p:nvPicPr>
              <p:cNvPr id="203" name="Entrada de lápiz 20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21076" y="3319298"/>
                <a:ext cx="345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4" name="Entrada de lápiz 203"/>
              <p14:cNvContentPartPr/>
              <p14:nvPr/>
            </p14:nvContentPartPr>
            <p14:xfrm>
              <a:off x="360556" y="2775698"/>
              <a:ext cx="4718520" cy="3775680"/>
            </p14:xfrm>
          </p:contentPart>
        </mc:Choice>
        <mc:Fallback xmlns="">
          <p:pic>
            <p:nvPicPr>
              <p:cNvPr id="204" name="Entrada de lápiz 20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7596" y="2769218"/>
                <a:ext cx="4744800" cy="37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0" name="Entrada de lápiz 229"/>
              <p14:cNvContentPartPr/>
              <p14:nvPr/>
            </p14:nvContentPartPr>
            <p14:xfrm>
              <a:off x="6917236" y="6408458"/>
              <a:ext cx="1792440" cy="252000"/>
            </p14:xfrm>
          </p:contentPart>
        </mc:Choice>
        <mc:Fallback xmlns="">
          <p:pic>
            <p:nvPicPr>
              <p:cNvPr id="230" name="Entrada de lápiz 2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06436" y="6398378"/>
                <a:ext cx="18147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56" name="Entrada de lápiz 255"/>
              <p14:cNvContentPartPr/>
              <p14:nvPr/>
            </p14:nvContentPartPr>
            <p14:xfrm>
              <a:off x="11053996" y="2583818"/>
              <a:ext cx="515520" cy="47520"/>
            </p14:xfrm>
          </p:contentPart>
        </mc:Choice>
        <mc:Fallback xmlns="">
          <p:pic>
            <p:nvPicPr>
              <p:cNvPr id="256" name="Entrada de lápiz 25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046076" y="2575178"/>
                <a:ext cx="533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2" name="Entrada de lápiz 261"/>
              <p14:cNvContentPartPr/>
              <p14:nvPr/>
            </p14:nvContentPartPr>
            <p14:xfrm>
              <a:off x="11214196" y="1888298"/>
              <a:ext cx="88560" cy="311760"/>
            </p14:xfrm>
          </p:contentPart>
        </mc:Choice>
        <mc:Fallback xmlns="">
          <p:pic>
            <p:nvPicPr>
              <p:cNvPr id="262" name="Entrada de lápiz 26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201956" y="1879298"/>
                <a:ext cx="1130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9" name="Entrada de lápiz 268"/>
              <p14:cNvContentPartPr/>
              <p14:nvPr/>
            </p14:nvContentPartPr>
            <p14:xfrm>
              <a:off x="7179676" y="856898"/>
              <a:ext cx="248760" cy="13680"/>
            </p14:xfrm>
          </p:contentPart>
        </mc:Choice>
        <mc:Fallback xmlns="">
          <p:pic>
            <p:nvPicPr>
              <p:cNvPr id="269" name="Entrada de lápiz 26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67436" y="842858"/>
                <a:ext cx="272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2" name="Entrada de lápiz 271"/>
              <p14:cNvContentPartPr/>
              <p14:nvPr/>
            </p14:nvContentPartPr>
            <p14:xfrm>
              <a:off x="8862676" y="2226698"/>
              <a:ext cx="0" cy="102960"/>
            </p14:xfrm>
          </p:contentPart>
        </mc:Choice>
        <mc:Fallback xmlns="">
          <p:pic>
            <p:nvPicPr>
              <p:cNvPr id="272" name="Entrada de lápiz 27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0" y="0"/>
                <a:ext cx="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81" name="Entrada de lápiz 280"/>
              <p14:cNvContentPartPr/>
              <p14:nvPr/>
            </p14:nvContentPartPr>
            <p14:xfrm>
              <a:off x="7687276" y="2603258"/>
              <a:ext cx="467640" cy="286560"/>
            </p14:xfrm>
          </p:contentPart>
        </mc:Choice>
        <mc:Fallback xmlns="">
          <p:pic>
            <p:nvPicPr>
              <p:cNvPr id="281" name="Entrada de lápiz 28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75756" y="2599658"/>
                <a:ext cx="4831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2" name="Entrada de lápiz 281"/>
              <p14:cNvContentPartPr/>
              <p14:nvPr/>
            </p14:nvContentPartPr>
            <p14:xfrm>
              <a:off x="7981036" y="2410298"/>
              <a:ext cx="71640" cy="698760"/>
            </p14:xfrm>
          </p:contentPart>
        </mc:Choice>
        <mc:Fallback xmlns="">
          <p:pic>
            <p:nvPicPr>
              <p:cNvPr id="282" name="Entrada de lápiz 281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72036" y="2401658"/>
                <a:ext cx="936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83" name="Entrada de lápiz 282"/>
              <p14:cNvContentPartPr/>
              <p14:nvPr/>
            </p14:nvContentPartPr>
            <p14:xfrm>
              <a:off x="7749916" y="2387978"/>
              <a:ext cx="131760" cy="709920"/>
            </p14:xfrm>
          </p:contentPart>
        </mc:Choice>
        <mc:Fallback xmlns="">
          <p:pic>
            <p:nvPicPr>
              <p:cNvPr id="283" name="Entrada de lápiz 282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0916" y="2380058"/>
                <a:ext cx="14688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01" name="Entrada de lápiz 300"/>
              <p14:cNvContentPartPr/>
              <p14:nvPr/>
            </p14:nvContentPartPr>
            <p14:xfrm>
              <a:off x="10863916" y="2345858"/>
              <a:ext cx="864720" cy="786960"/>
            </p14:xfrm>
          </p:contentPart>
        </mc:Choice>
        <mc:Fallback xmlns="">
          <p:pic>
            <p:nvPicPr>
              <p:cNvPr id="301" name="Entrada de lápiz 30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851676" y="2336858"/>
                <a:ext cx="89172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6" name="Entrada de lápiz 305"/>
              <p14:cNvContentPartPr/>
              <p14:nvPr/>
            </p14:nvContentPartPr>
            <p14:xfrm>
              <a:off x="8558116" y="2198258"/>
              <a:ext cx="2121120" cy="934920"/>
            </p14:xfrm>
          </p:contentPart>
        </mc:Choice>
        <mc:Fallback xmlns="">
          <p:pic>
            <p:nvPicPr>
              <p:cNvPr id="306" name="Entrada de lápiz 30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48036" y="2187458"/>
                <a:ext cx="214560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26" name="Entrada de lápiz 325"/>
              <p14:cNvContentPartPr/>
              <p14:nvPr/>
            </p14:nvContentPartPr>
            <p14:xfrm>
              <a:off x="6739756" y="2903498"/>
              <a:ext cx="5382720" cy="3696840"/>
            </p14:xfrm>
          </p:contentPart>
        </mc:Choice>
        <mc:Fallback xmlns="">
          <p:pic>
            <p:nvPicPr>
              <p:cNvPr id="326" name="Entrada de lápiz 325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726436" y="2892338"/>
                <a:ext cx="5407200" cy="37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" name="Entrada de lápiz 9"/>
              <p14:cNvContentPartPr/>
              <p14:nvPr/>
            </p14:nvContentPartPr>
            <p14:xfrm>
              <a:off x="4279516" y="5154218"/>
              <a:ext cx="2592720" cy="1094760"/>
            </p14:xfrm>
          </p:contentPart>
        </mc:Choice>
        <mc:Fallback>
          <p:pic>
            <p:nvPicPr>
              <p:cNvPr id="10" name="Entrada de lápiz 9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67276" y="5144138"/>
                <a:ext cx="2614320" cy="11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53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8874" y="140402"/>
            <a:ext cx="12023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ES_tradnl" dirty="0"/>
              <a:t>Diseñar el sistema de memoria que se pide empleando puertas lógicas para el circuito decodificador de direcciones</a:t>
            </a:r>
            <a:r>
              <a:rPr lang="es-ES_tradnl" dirty="0" smtClean="0"/>
              <a:t>.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70634"/>
              </p:ext>
            </p:extLst>
          </p:nvPr>
        </p:nvGraphicFramePr>
        <p:xfrm>
          <a:off x="333629" y="625236"/>
          <a:ext cx="3468349" cy="786468"/>
        </p:xfrm>
        <a:graphic>
          <a:graphicData uri="http://schemas.openxmlformats.org/drawingml/2006/table">
            <a:tbl>
              <a:tblPr/>
              <a:tblGrid>
                <a:gridCol w="868619">
                  <a:extLst>
                    <a:ext uri="{9D8B030D-6E8A-4147-A177-3AD203B41FA5}">
                      <a16:colId xmlns:a16="http://schemas.microsoft.com/office/drawing/2014/main" val="2309039240"/>
                    </a:ext>
                  </a:extLst>
                </a:gridCol>
                <a:gridCol w="1445883">
                  <a:extLst>
                    <a:ext uri="{9D8B030D-6E8A-4147-A177-3AD203B41FA5}">
                      <a16:colId xmlns:a16="http://schemas.microsoft.com/office/drawing/2014/main" val="2109450358"/>
                    </a:ext>
                  </a:extLst>
                </a:gridCol>
                <a:gridCol w="1153847">
                  <a:extLst>
                    <a:ext uri="{9D8B030D-6E8A-4147-A177-3AD203B41FA5}">
                      <a16:colId xmlns:a16="http://schemas.microsoft.com/office/drawing/2014/main" val="3034910455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Dirección inicio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Dirección fin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61165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RAM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2000h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5FFFh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330532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EPROM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8000h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9FFFh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414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Entrada de lápiz 35"/>
              <p14:cNvContentPartPr/>
              <p14:nvPr/>
            </p14:nvContentPartPr>
            <p14:xfrm>
              <a:off x="2053535" y="1058823"/>
              <a:ext cx="360" cy="360"/>
            </p14:xfrm>
          </p:contentPart>
        </mc:Choice>
        <mc:Fallback xmlns="">
          <p:pic>
            <p:nvPicPr>
              <p:cNvPr id="36" name="Entrada de lápiz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1655" y="104694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Entrada de lápiz 40"/>
              <p14:cNvContentPartPr/>
              <p14:nvPr/>
            </p14:nvContentPartPr>
            <p14:xfrm>
              <a:off x="4266815" y="509823"/>
              <a:ext cx="5247360" cy="246240"/>
            </p14:xfrm>
          </p:contentPart>
        </mc:Choice>
        <mc:Fallback xmlns="">
          <p:pic>
            <p:nvPicPr>
              <p:cNvPr id="41" name="Entrada de lápiz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6735" y="501183"/>
                <a:ext cx="5268600" cy="265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3" name="Tabla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85800"/>
              </p:ext>
            </p:extLst>
          </p:nvPr>
        </p:nvGraphicFramePr>
        <p:xfrm>
          <a:off x="3978443" y="1203158"/>
          <a:ext cx="6432884" cy="52756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7981">
                  <a:extLst>
                    <a:ext uri="{9D8B030D-6E8A-4147-A177-3AD203B41FA5}">
                      <a16:colId xmlns:a16="http://schemas.microsoft.com/office/drawing/2014/main" val="2209505720"/>
                    </a:ext>
                  </a:extLst>
                </a:gridCol>
                <a:gridCol w="567981">
                  <a:extLst>
                    <a:ext uri="{9D8B030D-6E8A-4147-A177-3AD203B41FA5}">
                      <a16:colId xmlns:a16="http://schemas.microsoft.com/office/drawing/2014/main" val="3238943279"/>
                    </a:ext>
                  </a:extLst>
                </a:gridCol>
                <a:gridCol w="567981">
                  <a:extLst>
                    <a:ext uri="{9D8B030D-6E8A-4147-A177-3AD203B41FA5}">
                      <a16:colId xmlns:a16="http://schemas.microsoft.com/office/drawing/2014/main" val="2900454525"/>
                    </a:ext>
                  </a:extLst>
                </a:gridCol>
                <a:gridCol w="631504">
                  <a:extLst>
                    <a:ext uri="{9D8B030D-6E8A-4147-A177-3AD203B41FA5}">
                      <a16:colId xmlns:a16="http://schemas.microsoft.com/office/drawing/2014/main" val="2097052187"/>
                    </a:ext>
                  </a:extLst>
                </a:gridCol>
                <a:gridCol w="704935">
                  <a:extLst>
                    <a:ext uri="{9D8B030D-6E8A-4147-A177-3AD203B41FA5}">
                      <a16:colId xmlns:a16="http://schemas.microsoft.com/office/drawing/2014/main" val="1180326912"/>
                    </a:ext>
                  </a:extLst>
                </a:gridCol>
                <a:gridCol w="3392502">
                  <a:extLst>
                    <a:ext uri="{9D8B030D-6E8A-4147-A177-3AD203B41FA5}">
                      <a16:colId xmlns:a16="http://schemas.microsoft.com/office/drawing/2014/main" val="15766586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s-ES" dirty="0" smtClean="0"/>
                        <a:t>A15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A14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A13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A12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A11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A10   A9   …………………….  A0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521650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376418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78967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02308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41174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03350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701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trada de lápiz 10"/>
              <p14:cNvContentPartPr/>
              <p14:nvPr/>
            </p14:nvContentPartPr>
            <p14:xfrm>
              <a:off x="6568036" y="78938"/>
              <a:ext cx="204480" cy="12960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6156" y="68858"/>
                <a:ext cx="2300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Entrada de lápiz 11"/>
              <p14:cNvContentPartPr/>
              <p14:nvPr/>
            </p14:nvContentPartPr>
            <p14:xfrm>
              <a:off x="9511036" y="1368098"/>
              <a:ext cx="321120" cy="2952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66396" y="1275218"/>
                <a:ext cx="419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Entrada de lápiz 12"/>
              <p14:cNvContentPartPr/>
              <p14:nvPr/>
            </p14:nvContentPartPr>
            <p14:xfrm>
              <a:off x="6439876" y="1396898"/>
              <a:ext cx="408600" cy="648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1356" y="1299698"/>
                <a:ext cx="491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Entrada de lápiz 13"/>
              <p14:cNvContentPartPr/>
              <p14:nvPr/>
            </p14:nvContentPartPr>
            <p14:xfrm>
              <a:off x="4104916" y="1381778"/>
              <a:ext cx="363600" cy="15840"/>
            </p14:xfrm>
          </p:contentPart>
        </mc:Choice>
        <mc:Fallback xmlns="">
          <p:pic>
            <p:nvPicPr>
              <p:cNvPr id="14" name="Entrada de lápiz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57756" y="1271978"/>
                <a:ext cx="4658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8" name="Entrada de lápiz 147"/>
              <p14:cNvContentPartPr/>
              <p14:nvPr/>
            </p14:nvContentPartPr>
            <p14:xfrm>
              <a:off x="187036" y="492578"/>
              <a:ext cx="1919880" cy="846720"/>
            </p14:xfrm>
          </p:contentPart>
        </mc:Choice>
        <mc:Fallback xmlns="">
          <p:pic>
            <p:nvPicPr>
              <p:cNvPr id="148" name="Entrada de lápiz 1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3356" y="482138"/>
                <a:ext cx="3066480" cy="16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1" name="Entrada de lápiz 170"/>
              <p14:cNvContentPartPr/>
              <p14:nvPr/>
            </p14:nvContentPartPr>
            <p14:xfrm>
              <a:off x="6530956" y="756458"/>
              <a:ext cx="275400" cy="112320"/>
            </p14:xfrm>
          </p:contentPart>
        </mc:Choice>
        <mc:Fallback xmlns="">
          <p:pic>
            <p:nvPicPr>
              <p:cNvPr id="171" name="Entrada de lápiz 17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0156" y="744578"/>
                <a:ext cx="297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2" name="Entrada de lápiz 171"/>
              <p14:cNvContentPartPr/>
              <p14:nvPr/>
            </p14:nvContentPartPr>
            <p14:xfrm>
              <a:off x="8254636" y="324458"/>
              <a:ext cx="602640" cy="475560"/>
            </p14:xfrm>
          </p:contentPart>
        </mc:Choice>
        <mc:Fallback xmlns="">
          <p:pic>
            <p:nvPicPr>
              <p:cNvPr id="172" name="Entrada de lápiz 1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44196" y="313658"/>
                <a:ext cx="6264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" name="Entrada de lápiz 204"/>
              <p14:cNvContentPartPr/>
              <p14:nvPr/>
            </p14:nvContentPartPr>
            <p14:xfrm>
              <a:off x="10667356" y="5996258"/>
              <a:ext cx="654840" cy="285480"/>
            </p14:xfrm>
          </p:contentPart>
        </mc:Choice>
        <mc:Fallback xmlns="">
          <p:pic>
            <p:nvPicPr>
              <p:cNvPr id="205" name="Entrada de lápiz 2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56196" y="5985098"/>
                <a:ext cx="6735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1" name="Entrada de lápiz 290"/>
              <p14:cNvContentPartPr/>
              <p14:nvPr/>
            </p14:nvContentPartPr>
            <p14:xfrm>
              <a:off x="5755876" y="418418"/>
              <a:ext cx="769680" cy="436320"/>
            </p14:xfrm>
          </p:contentPart>
        </mc:Choice>
        <mc:Fallback xmlns="">
          <p:pic>
            <p:nvPicPr>
              <p:cNvPr id="291" name="Entrada de lápiz 2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43996" y="407258"/>
                <a:ext cx="7938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3" name="Entrada de lápiz 292"/>
              <p14:cNvContentPartPr/>
              <p14:nvPr/>
            </p14:nvContentPartPr>
            <p14:xfrm>
              <a:off x="4089796" y="1580498"/>
              <a:ext cx="372960" cy="15480"/>
            </p14:xfrm>
          </p:contentPart>
        </mc:Choice>
        <mc:Fallback xmlns="">
          <p:pic>
            <p:nvPicPr>
              <p:cNvPr id="293" name="Entrada de lápiz 29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82596" y="1571858"/>
                <a:ext cx="387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4" name="Entrada de lápiz 293"/>
              <p14:cNvContentPartPr/>
              <p14:nvPr/>
            </p14:nvContentPartPr>
            <p14:xfrm>
              <a:off x="4132636" y="1601018"/>
              <a:ext cx="327600" cy="57240"/>
            </p14:xfrm>
          </p:contentPart>
        </mc:Choice>
        <mc:Fallback xmlns="">
          <p:pic>
            <p:nvPicPr>
              <p:cNvPr id="294" name="Entrada de lápiz 2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25796" y="1594178"/>
                <a:ext cx="3387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6" name="Entrada de lápiz 295"/>
              <p14:cNvContentPartPr/>
              <p14:nvPr/>
            </p14:nvContentPartPr>
            <p14:xfrm>
              <a:off x="6337996" y="872378"/>
              <a:ext cx="3498480" cy="382680"/>
            </p14:xfrm>
          </p:contentPart>
        </mc:Choice>
        <mc:Fallback xmlns="">
          <p:pic>
            <p:nvPicPr>
              <p:cNvPr id="296" name="Entrada de lápiz 29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6476" y="858338"/>
                <a:ext cx="352332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8" name="Entrada de lápiz 297"/>
              <p14:cNvContentPartPr/>
              <p14:nvPr/>
            </p14:nvContentPartPr>
            <p14:xfrm>
              <a:off x="3786676" y="1062098"/>
              <a:ext cx="2547720" cy="192960"/>
            </p14:xfrm>
          </p:contentPart>
        </mc:Choice>
        <mc:Fallback xmlns="">
          <p:pic>
            <p:nvPicPr>
              <p:cNvPr id="298" name="Entrada de lápiz 29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4076" y="1049138"/>
                <a:ext cx="25711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5" name="Entrada de lápiz 364"/>
              <p14:cNvContentPartPr/>
              <p14:nvPr/>
            </p14:nvContentPartPr>
            <p14:xfrm>
              <a:off x="10630276" y="5255378"/>
              <a:ext cx="1147680" cy="241560"/>
            </p14:xfrm>
          </p:contentPart>
        </mc:Choice>
        <mc:Fallback xmlns="">
          <p:pic>
            <p:nvPicPr>
              <p:cNvPr id="365" name="Entrada de lápiz 36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618756" y="5248189"/>
                <a:ext cx="1170000" cy="261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9" name="Entrada de lápiz 368"/>
              <p14:cNvContentPartPr/>
              <p14:nvPr/>
            </p14:nvContentPartPr>
            <p14:xfrm>
              <a:off x="4190956" y="4270778"/>
              <a:ext cx="1353600" cy="17280"/>
            </p14:xfrm>
          </p:contentPart>
        </mc:Choice>
        <mc:Fallback xmlns="">
          <p:pic>
            <p:nvPicPr>
              <p:cNvPr id="369" name="Entrada de lápiz 36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39836" y="4155938"/>
                <a:ext cx="1462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0" name="Entrada de lápiz 369"/>
              <p14:cNvContentPartPr/>
              <p14:nvPr/>
            </p14:nvContentPartPr>
            <p14:xfrm>
              <a:off x="4256476" y="5562098"/>
              <a:ext cx="1248840" cy="70560"/>
            </p14:xfrm>
          </p:contentPart>
        </mc:Choice>
        <mc:Fallback xmlns="">
          <p:pic>
            <p:nvPicPr>
              <p:cNvPr id="370" name="Entrada de lápiz 36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02836" y="5450138"/>
                <a:ext cx="13586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4" name="Entrada de lápiz 373"/>
              <p14:cNvContentPartPr/>
              <p14:nvPr/>
            </p14:nvContentPartPr>
            <p14:xfrm>
              <a:off x="11420476" y="4701338"/>
              <a:ext cx="468720" cy="897120"/>
            </p14:xfrm>
          </p:contentPart>
        </mc:Choice>
        <mc:Fallback xmlns="">
          <p:pic>
            <p:nvPicPr>
              <p:cNvPr id="374" name="Entrada de lápiz 37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406796" y="4687298"/>
                <a:ext cx="49572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7" name="Entrada de lápiz 376"/>
              <p14:cNvContentPartPr/>
              <p14:nvPr/>
            </p14:nvContentPartPr>
            <p14:xfrm>
              <a:off x="5805916" y="1373498"/>
              <a:ext cx="4079880" cy="59760"/>
            </p14:xfrm>
          </p:contentPart>
        </mc:Choice>
        <mc:Fallback xmlns="">
          <p:pic>
            <p:nvPicPr>
              <p:cNvPr id="377" name="Entrada de lápiz 37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62716" y="1259378"/>
                <a:ext cx="4186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8" name="Entrada de lápiz 377"/>
              <p14:cNvContentPartPr/>
              <p14:nvPr/>
            </p14:nvContentPartPr>
            <p14:xfrm>
              <a:off x="5693956" y="1456298"/>
              <a:ext cx="113400" cy="4944600"/>
            </p14:xfrm>
          </p:contentPart>
        </mc:Choice>
        <mc:Fallback xmlns="">
          <p:pic>
            <p:nvPicPr>
              <p:cNvPr id="378" name="Entrada de lápiz 37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47156" y="1377458"/>
                <a:ext cx="204120" cy="51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3" name="Entrada de lápiz 382"/>
              <p14:cNvContentPartPr/>
              <p14:nvPr/>
            </p14:nvContentPartPr>
            <p14:xfrm>
              <a:off x="5840836" y="5425298"/>
              <a:ext cx="4202280" cy="202320"/>
            </p14:xfrm>
          </p:contentPart>
        </mc:Choice>
        <mc:Fallback xmlns="">
          <p:pic>
            <p:nvPicPr>
              <p:cNvPr id="383" name="Entrada de lápiz 38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97276" y="5318018"/>
                <a:ext cx="42994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4" name="Entrada de lápiz 383"/>
              <p14:cNvContentPartPr/>
              <p14:nvPr/>
            </p14:nvContentPartPr>
            <p14:xfrm>
              <a:off x="6554356" y="5504498"/>
              <a:ext cx="3494880" cy="159120"/>
            </p14:xfrm>
          </p:contentPart>
        </mc:Choice>
        <mc:Fallback xmlns="">
          <p:pic>
            <p:nvPicPr>
              <p:cNvPr id="384" name="Entrada de lápiz 38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20156" y="5408378"/>
                <a:ext cx="3574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1" name="Entrada de lápiz 400"/>
              <p14:cNvContentPartPr/>
              <p14:nvPr/>
            </p14:nvContentPartPr>
            <p14:xfrm>
              <a:off x="10354156" y="4929938"/>
              <a:ext cx="186480" cy="763560"/>
            </p14:xfrm>
          </p:contentPart>
        </mc:Choice>
        <mc:Fallback xmlns="">
          <p:pic>
            <p:nvPicPr>
              <p:cNvPr id="401" name="Entrada de lápiz 40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42636" y="4917338"/>
                <a:ext cx="21060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5" name="Entrada de lápiz 444"/>
              <p14:cNvContentPartPr/>
              <p14:nvPr/>
            </p14:nvContentPartPr>
            <p14:xfrm>
              <a:off x="11473756" y="5309738"/>
              <a:ext cx="322560" cy="41400"/>
            </p14:xfrm>
          </p:contentPart>
        </mc:Choice>
        <mc:Fallback xmlns="">
          <p:pic>
            <p:nvPicPr>
              <p:cNvPr id="445" name="Entrada de lápiz 44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428036" y="5211458"/>
                <a:ext cx="4255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6" name="Entrada de lápiz 445"/>
              <p14:cNvContentPartPr/>
              <p14:nvPr/>
            </p14:nvContentPartPr>
            <p14:xfrm>
              <a:off x="5941996" y="5418098"/>
              <a:ext cx="4000320" cy="116640"/>
            </p14:xfrm>
          </p:contentPart>
        </mc:Choice>
        <mc:Fallback xmlns="">
          <p:pic>
            <p:nvPicPr>
              <p:cNvPr id="446" name="Entrada de lápiz 44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01316" y="5309018"/>
                <a:ext cx="40968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7" name="Entrada de lápiz 446"/>
              <p14:cNvContentPartPr/>
              <p14:nvPr/>
            </p14:nvContentPartPr>
            <p14:xfrm>
              <a:off x="6008956" y="5000498"/>
              <a:ext cx="3924720" cy="97920"/>
            </p14:xfrm>
          </p:contentPart>
        </mc:Choice>
        <mc:Fallback xmlns="">
          <p:pic>
            <p:nvPicPr>
              <p:cNvPr id="447" name="Entrada de lápiz 44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72956" y="4904378"/>
                <a:ext cx="40190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9" name="Entrada de lápiz 448"/>
              <p14:cNvContentPartPr/>
              <p14:nvPr/>
            </p14:nvContentPartPr>
            <p14:xfrm>
              <a:off x="5882236" y="5068538"/>
              <a:ext cx="226440" cy="20880"/>
            </p14:xfrm>
          </p:contentPart>
        </mc:Choice>
        <mc:Fallback xmlns="">
          <p:pic>
            <p:nvPicPr>
              <p:cNvPr id="449" name="Entrada de lápiz 44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45876" y="4979618"/>
                <a:ext cx="2930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5" name="Entrada de lápiz 454"/>
              <p14:cNvContentPartPr/>
              <p14:nvPr/>
            </p14:nvContentPartPr>
            <p14:xfrm>
              <a:off x="5765956" y="373058"/>
              <a:ext cx="1137240" cy="60480"/>
            </p14:xfrm>
          </p:contentPart>
        </mc:Choice>
        <mc:Fallback xmlns="">
          <p:pic>
            <p:nvPicPr>
              <p:cNvPr id="455" name="Entrada de lápiz 45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21316" y="280898"/>
                <a:ext cx="1241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6" name="Entrada de lápiz 455"/>
              <p14:cNvContentPartPr/>
              <p14:nvPr/>
            </p14:nvContentPartPr>
            <p14:xfrm>
              <a:off x="9400876" y="72458"/>
              <a:ext cx="47520" cy="121320"/>
            </p14:xfrm>
          </p:contentPart>
        </mc:Choice>
        <mc:Fallback xmlns="">
          <p:pic>
            <p:nvPicPr>
              <p:cNvPr id="456" name="Entrada de lápiz 45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390436" y="60218"/>
                <a:ext cx="63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7" name="Entrada de lápiz 456"/>
              <p14:cNvContentPartPr/>
              <p14:nvPr/>
            </p14:nvContentPartPr>
            <p14:xfrm>
              <a:off x="9483676" y="73538"/>
              <a:ext cx="109440" cy="100080"/>
            </p14:xfrm>
          </p:contentPart>
        </mc:Choice>
        <mc:Fallback xmlns="">
          <p:pic>
            <p:nvPicPr>
              <p:cNvPr id="457" name="Entrada de lápiz 45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476476" y="64178"/>
                <a:ext cx="1260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5" name="Entrada de lápiz 464"/>
              <p14:cNvContentPartPr/>
              <p14:nvPr/>
            </p14:nvContentPartPr>
            <p14:xfrm>
              <a:off x="4279876" y="4392458"/>
              <a:ext cx="1256760" cy="419400"/>
            </p14:xfrm>
          </p:contentPart>
        </mc:Choice>
        <mc:Fallback xmlns="">
          <p:pic>
            <p:nvPicPr>
              <p:cNvPr id="465" name="Entrada de lápiz 46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37036" y="4299578"/>
                <a:ext cx="13460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6" name="Entrada de lápiz 465"/>
              <p14:cNvContentPartPr/>
              <p14:nvPr/>
            </p14:nvContentPartPr>
            <p14:xfrm>
              <a:off x="10519396" y="4607018"/>
              <a:ext cx="713880" cy="41400"/>
            </p14:xfrm>
          </p:contentPart>
        </mc:Choice>
        <mc:Fallback xmlns="">
          <p:pic>
            <p:nvPicPr>
              <p:cNvPr id="466" name="Entrada de lápiz 46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472596" y="4509458"/>
                <a:ext cx="819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7" name="Entrada de lápiz 466"/>
              <p14:cNvContentPartPr/>
              <p14:nvPr/>
            </p14:nvContentPartPr>
            <p14:xfrm>
              <a:off x="4246756" y="5016698"/>
              <a:ext cx="1193040" cy="716040"/>
            </p14:xfrm>
          </p:contentPart>
        </mc:Choice>
        <mc:Fallback xmlns="">
          <p:pic>
            <p:nvPicPr>
              <p:cNvPr id="467" name="Entrada de lápiz 46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08956" y="4919498"/>
                <a:ext cx="1280520" cy="9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9" name="Entrada de lápiz 468"/>
              <p14:cNvContentPartPr/>
              <p14:nvPr/>
            </p14:nvContentPartPr>
            <p14:xfrm>
              <a:off x="10622356" y="5388578"/>
              <a:ext cx="636840" cy="25920"/>
            </p14:xfrm>
          </p:contentPart>
        </mc:Choice>
        <mc:Fallback xmlns="">
          <p:pic>
            <p:nvPicPr>
              <p:cNvPr id="469" name="Entrada de lápiz 46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575556" y="5297858"/>
                <a:ext cx="739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0" name="Entrada de lápiz 469"/>
              <p14:cNvContentPartPr/>
              <p14:nvPr/>
            </p14:nvContentPartPr>
            <p14:xfrm>
              <a:off x="4185196" y="2751218"/>
              <a:ext cx="1365840" cy="26280"/>
            </p14:xfrm>
          </p:contentPart>
        </mc:Choice>
        <mc:Fallback xmlns="">
          <p:pic>
            <p:nvPicPr>
              <p:cNvPr id="470" name="Entrada de lápiz 46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139116" y="2651858"/>
                <a:ext cx="14680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1" name="Entrada de lápiz 470"/>
              <p14:cNvContentPartPr/>
              <p14:nvPr/>
            </p14:nvContentPartPr>
            <p14:xfrm>
              <a:off x="10516516" y="4496138"/>
              <a:ext cx="1149840" cy="195120"/>
            </p14:xfrm>
          </p:contentPart>
        </mc:Choice>
        <mc:Fallback xmlns="">
          <p:pic>
            <p:nvPicPr>
              <p:cNvPr id="471" name="Entrada de lápiz 47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505716" y="4485698"/>
                <a:ext cx="11656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2" name="Entrada de lápiz 471"/>
              <p14:cNvContentPartPr/>
              <p14:nvPr/>
            </p14:nvContentPartPr>
            <p14:xfrm>
              <a:off x="4111036" y="3200858"/>
              <a:ext cx="1394640" cy="40680"/>
            </p14:xfrm>
          </p:contentPart>
        </mc:Choice>
        <mc:Fallback xmlns="">
          <p:pic>
            <p:nvPicPr>
              <p:cNvPr id="472" name="Entrada de lápiz 47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071796" y="3097538"/>
                <a:ext cx="1485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3" name="Entrada de lápiz 472"/>
              <p14:cNvContentPartPr/>
              <p14:nvPr/>
            </p14:nvContentPartPr>
            <p14:xfrm>
              <a:off x="10717036" y="3101498"/>
              <a:ext cx="774360" cy="38160"/>
            </p14:xfrm>
          </p:contentPart>
        </mc:Choice>
        <mc:Fallback xmlns="">
          <p:pic>
            <p:nvPicPr>
              <p:cNvPr id="473" name="Entrada de lápiz 47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667716" y="3001778"/>
                <a:ext cx="8755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3" name="Entrada de lápiz 482"/>
              <p14:cNvContentPartPr/>
              <p14:nvPr/>
            </p14:nvContentPartPr>
            <p14:xfrm>
              <a:off x="10674556" y="2990618"/>
              <a:ext cx="1185480" cy="891360"/>
            </p14:xfrm>
          </p:contentPart>
        </mc:Choice>
        <mc:Fallback xmlns="">
          <p:pic>
            <p:nvPicPr>
              <p:cNvPr id="483" name="Entrada de lápiz 48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663036" y="2978738"/>
                <a:ext cx="120564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6" name="Entrada de lápiz 505"/>
              <p14:cNvContentPartPr/>
              <p14:nvPr/>
            </p14:nvContentPartPr>
            <p14:xfrm>
              <a:off x="340036" y="1936538"/>
              <a:ext cx="414720" cy="903960"/>
            </p14:xfrm>
          </p:contentPart>
        </mc:Choice>
        <mc:Fallback xmlns="">
          <p:pic>
            <p:nvPicPr>
              <p:cNvPr id="506" name="Entrada de lápiz 50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29587" y="1926458"/>
                <a:ext cx="435258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0" name="Entrada de lápiz 539"/>
              <p14:cNvContentPartPr/>
              <p14:nvPr/>
            </p14:nvContentPartPr>
            <p14:xfrm>
              <a:off x="643156" y="5869538"/>
              <a:ext cx="860400" cy="85320"/>
            </p14:xfrm>
          </p:contentPart>
        </mc:Choice>
        <mc:Fallback xmlns="">
          <p:pic>
            <p:nvPicPr>
              <p:cNvPr id="540" name="Entrada de lápiz 539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3076" y="5860898"/>
                <a:ext cx="883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9" name="Entrada de lápiz 548"/>
              <p14:cNvContentPartPr/>
              <p14:nvPr/>
            </p14:nvContentPartPr>
            <p14:xfrm>
              <a:off x="230956" y="2214098"/>
              <a:ext cx="9688680" cy="3685680"/>
            </p14:xfrm>
          </p:contentPart>
        </mc:Choice>
        <mc:Fallback xmlns="">
          <p:pic>
            <p:nvPicPr>
              <p:cNvPr id="549" name="Entrada de lápiz 54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0156" y="2205458"/>
                <a:ext cx="9709200" cy="37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2" name="Entrada de lápiz 561"/>
              <p14:cNvContentPartPr/>
              <p14:nvPr/>
            </p14:nvContentPartPr>
            <p14:xfrm>
              <a:off x="70396" y="4011938"/>
              <a:ext cx="474120" cy="2070000"/>
            </p14:xfrm>
          </p:contentPart>
        </mc:Choice>
        <mc:Fallback xmlns="">
          <p:pic>
            <p:nvPicPr>
              <p:cNvPr id="562" name="Entrada de lápiz 561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876" y="4001498"/>
                <a:ext cx="496440" cy="20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7" name="Entrada de lápiz 566"/>
              <p14:cNvContentPartPr/>
              <p14:nvPr/>
            </p14:nvContentPartPr>
            <p14:xfrm>
              <a:off x="449116" y="4733738"/>
              <a:ext cx="746640" cy="46440"/>
            </p14:xfrm>
          </p:contentPart>
        </mc:Choice>
        <mc:Fallback xmlns="">
          <p:pic>
            <p:nvPicPr>
              <p:cNvPr id="567" name="Entrada de lápiz 566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4716" y="4720778"/>
                <a:ext cx="7722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Entrada de lápiz 3"/>
              <p14:cNvContentPartPr/>
              <p14:nvPr/>
            </p14:nvContentPartPr>
            <p14:xfrm>
              <a:off x="4110676" y="5765138"/>
              <a:ext cx="1438200" cy="19764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01316" y="5754698"/>
                <a:ext cx="14608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" name="Entrada de lápiz 6"/>
              <p14:cNvContentPartPr/>
              <p14:nvPr/>
            </p14:nvContentPartPr>
            <p14:xfrm>
              <a:off x="2798476" y="5941538"/>
              <a:ext cx="1560240" cy="317160"/>
            </p14:xfrm>
          </p:contentPart>
        </mc:Choice>
        <mc:Fallback>
          <p:pic>
            <p:nvPicPr>
              <p:cNvPr id="7" name="Entrada de lápiz 6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85876" y="5931818"/>
                <a:ext cx="15825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9" name="Entrada de lápiz 18"/>
              <p14:cNvContentPartPr/>
              <p14:nvPr/>
            </p14:nvContentPartPr>
            <p14:xfrm>
              <a:off x="2131756" y="5852618"/>
              <a:ext cx="7329960" cy="821520"/>
            </p14:xfrm>
          </p:contentPart>
        </mc:Choice>
        <mc:Fallback>
          <p:pic>
            <p:nvPicPr>
              <p:cNvPr id="19" name="Entrada de lápiz 18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21316" y="5844338"/>
                <a:ext cx="7347240" cy="8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6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4" y="818314"/>
            <a:ext cx="5551246" cy="34694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8874" y="140402"/>
            <a:ext cx="12023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s-ES_tradnl" dirty="0" smtClean="0"/>
              <a:t>b) Diseñar </a:t>
            </a:r>
            <a:r>
              <a:rPr lang="es-ES_tradnl" dirty="0"/>
              <a:t>el mismo sistema que en el apartado anterior pero recurriendo al decodificador 3 a 8 74LS138 (figura 4).</a:t>
            </a:r>
            <a:endParaRPr lang="es-E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/>
              <p14:cNvContentPartPr/>
              <p14:nvPr/>
            </p14:nvContentPartPr>
            <p14:xfrm>
              <a:off x="9211156" y="315458"/>
              <a:ext cx="839160" cy="6228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5796" y="217178"/>
                <a:ext cx="937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/>
              <p14:cNvContentPartPr/>
              <p14:nvPr/>
            </p14:nvContentPartPr>
            <p14:xfrm>
              <a:off x="1071556" y="1570058"/>
              <a:ext cx="720000" cy="3204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796" y="1472498"/>
                <a:ext cx="8197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Entrada de lápiz 28"/>
              <p14:cNvContentPartPr/>
              <p14:nvPr/>
            </p14:nvContentPartPr>
            <p14:xfrm>
              <a:off x="1057156" y="1778498"/>
              <a:ext cx="123480" cy="554040"/>
            </p14:xfrm>
          </p:contentPart>
        </mc:Choice>
        <mc:Fallback xmlns="">
          <p:pic>
            <p:nvPicPr>
              <p:cNvPr id="29" name="Entrada de lápiz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236" y="1770578"/>
                <a:ext cx="14292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Entrada de lápiz 35"/>
              <p14:cNvContentPartPr/>
              <p14:nvPr/>
            </p14:nvContentPartPr>
            <p14:xfrm>
              <a:off x="1217356" y="1665818"/>
              <a:ext cx="1158120" cy="1074240"/>
            </p14:xfrm>
          </p:contentPart>
        </mc:Choice>
        <mc:Fallback xmlns="">
          <p:pic>
            <p:nvPicPr>
              <p:cNvPr id="36" name="Entrada de lápiz 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7276" y="1653218"/>
                <a:ext cx="1181520" cy="10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Entrada de lápiz 50"/>
              <p14:cNvContentPartPr/>
              <p14:nvPr/>
            </p14:nvContentPartPr>
            <p14:xfrm>
              <a:off x="1681036" y="4418018"/>
              <a:ext cx="2712960" cy="1469160"/>
            </p14:xfrm>
          </p:contentPart>
        </mc:Choice>
        <mc:Fallback xmlns="">
          <p:pic>
            <p:nvPicPr>
              <p:cNvPr id="51" name="Entrada de lápiz 5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8396" y="4397498"/>
                <a:ext cx="2783880" cy="15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Entrada de lápiz 53"/>
              <p14:cNvContentPartPr/>
              <p14:nvPr/>
            </p14:nvContentPartPr>
            <p14:xfrm>
              <a:off x="356596" y="2425058"/>
              <a:ext cx="81360" cy="673920"/>
            </p14:xfrm>
          </p:contentPart>
        </mc:Choice>
        <mc:Fallback xmlns="">
          <p:pic>
            <p:nvPicPr>
              <p:cNvPr id="54" name="Entrada de lápiz 5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6156" y="2414978"/>
                <a:ext cx="10188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Entrada de lápiz 60"/>
              <p14:cNvContentPartPr/>
              <p14:nvPr/>
            </p14:nvContentPartPr>
            <p14:xfrm>
              <a:off x="2528836" y="2233898"/>
              <a:ext cx="575640" cy="34560"/>
            </p14:xfrm>
          </p:contentPart>
        </mc:Choice>
        <mc:Fallback xmlns="">
          <p:pic>
            <p:nvPicPr>
              <p:cNvPr id="61" name="Entrada de lápiz 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3476" y="2132378"/>
                <a:ext cx="671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5" name="Entrada de lápiz 64"/>
              <p14:cNvContentPartPr/>
              <p14:nvPr/>
            </p14:nvContentPartPr>
            <p14:xfrm>
              <a:off x="3098716" y="2258018"/>
              <a:ext cx="56160" cy="1329120"/>
            </p14:xfrm>
          </p:contentPart>
        </mc:Choice>
        <mc:Fallback xmlns="">
          <p:pic>
            <p:nvPicPr>
              <p:cNvPr id="65" name="Entrada de lápiz 6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47236" y="2175218"/>
                <a:ext cx="157680" cy="15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" name="Entrada de lápiz 65"/>
              <p14:cNvContentPartPr/>
              <p14:nvPr/>
            </p14:nvContentPartPr>
            <p14:xfrm>
              <a:off x="2551156" y="2293298"/>
              <a:ext cx="28080" cy="1310040"/>
            </p14:xfrm>
          </p:contentPart>
        </mc:Choice>
        <mc:Fallback xmlns="">
          <p:pic>
            <p:nvPicPr>
              <p:cNvPr id="66" name="Entrada de lápiz 6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00756" y="2208698"/>
                <a:ext cx="12852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7" name="Entrada de lápiz 66"/>
              <p14:cNvContentPartPr/>
              <p14:nvPr/>
            </p14:nvContentPartPr>
            <p14:xfrm>
              <a:off x="2487076" y="2006018"/>
              <a:ext cx="79920" cy="168120"/>
            </p14:xfrm>
          </p:contentPart>
        </mc:Choice>
        <mc:Fallback xmlns="">
          <p:pic>
            <p:nvPicPr>
              <p:cNvPr id="67" name="Entrada de lápiz 6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43156" y="1905938"/>
                <a:ext cx="1407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8" name="Entrada de lápiz 67"/>
              <p14:cNvContentPartPr/>
              <p14:nvPr/>
            </p14:nvContentPartPr>
            <p14:xfrm>
              <a:off x="3052636" y="2048498"/>
              <a:ext cx="6480" cy="111960"/>
            </p14:xfrm>
          </p:contentPart>
        </mc:Choice>
        <mc:Fallback xmlns="">
          <p:pic>
            <p:nvPicPr>
              <p:cNvPr id="68" name="Entrada de lápiz 6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04756" y="1962458"/>
                <a:ext cx="997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6" name="Entrada de lápiz 75"/>
              <p14:cNvContentPartPr/>
              <p14:nvPr/>
            </p14:nvContentPartPr>
            <p14:xfrm>
              <a:off x="7441036" y="589058"/>
              <a:ext cx="2800800" cy="2118600"/>
            </p14:xfrm>
          </p:contentPart>
        </mc:Choice>
        <mc:Fallback xmlns="">
          <p:pic>
            <p:nvPicPr>
              <p:cNvPr id="76" name="Entrada de lápiz 7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29156" y="575018"/>
                <a:ext cx="2819160" cy="21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" name="Entrada de lápiz 91"/>
              <p14:cNvContentPartPr/>
              <p14:nvPr/>
            </p14:nvContentPartPr>
            <p14:xfrm>
              <a:off x="3571036" y="1394738"/>
              <a:ext cx="581400" cy="18720"/>
            </p14:xfrm>
          </p:contentPart>
        </mc:Choice>
        <mc:Fallback xmlns="">
          <p:pic>
            <p:nvPicPr>
              <p:cNvPr id="92" name="Entrada de lápiz 9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29276" y="1293218"/>
                <a:ext cx="6782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3" name="Entrada de lápiz 92"/>
              <p14:cNvContentPartPr/>
              <p14:nvPr/>
            </p14:nvContentPartPr>
            <p14:xfrm>
              <a:off x="7473076" y="2465738"/>
              <a:ext cx="293760" cy="54000"/>
            </p14:xfrm>
          </p:contentPart>
        </mc:Choice>
        <mc:Fallback xmlns="">
          <p:pic>
            <p:nvPicPr>
              <p:cNvPr id="93" name="Entrada de lápiz 9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23396" y="2364218"/>
                <a:ext cx="3996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1" name="Entrada de lápiz 120"/>
              <p14:cNvContentPartPr/>
              <p14:nvPr/>
            </p14:nvContentPartPr>
            <p14:xfrm>
              <a:off x="1903876" y="1415258"/>
              <a:ext cx="56520" cy="274320"/>
            </p14:xfrm>
          </p:contentPart>
        </mc:Choice>
        <mc:Fallback xmlns="">
          <p:pic>
            <p:nvPicPr>
              <p:cNvPr id="121" name="Entrada de lápiz 1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91636" y="1404458"/>
                <a:ext cx="738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9" name="Entrada de lápiz 128"/>
              <p14:cNvContentPartPr/>
              <p14:nvPr/>
            </p14:nvContentPartPr>
            <p14:xfrm>
              <a:off x="162916" y="1638098"/>
              <a:ext cx="655560" cy="658440"/>
            </p14:xfrm>
          </p:contentPart>
        </mc:Choice>
        <mc:Fallback xmlns="">
          <p:pic>
            <p:nvPicPr>
              <p:cNvPr id="129" name="Entrada de lápiz 1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3556" y="1625138"/>
                <a:ext cx="67824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1" name="Entrada de lápiz 130"/>
              <p14:cNvContentPartPr/>
              <p14:nvPr/>
            </p14:nvContentPartPr>
            <p14:xfrm>
              <a:off x="3470236" y="1289618"/>
              <a:ext cx="243720" cy="220320"/>
            </p14:xfrm>
          </p:contentPart>
        </mc:Choice>
        <mc:Fallback xmlns="">
          <p:pic>
            <p:nvPicPr>
              <p:cNvPr id="131" name="Entrada de lápiz 13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57996" y="1277018"/>
                <a:ext cx="2692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2" name="Entrada de lápiz 131"/>
              <p14:cNvContentPartPr/>
              <p14:nvPr/>
            </p14:nvContentPartPr>
            <p14:xfrm>
              <a:off x="3506956" y="1901618"/>
              <a:ext cx="600120" cy="273600"/>
            </p14:xfrm>
          </p:contentPart>
        </mc:Choice>
        <mc:Fallback xmlns="">
          <p:pic>
            <p:nvPicPr>
              <p:cNvPr id="132" name="Entrada de lápiz 13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96156" y="1890818"/>
                <a:ext cx="6220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3" name="Entrada de lápiz 132"/>
              <p14:cNvContentPartPr/>
              <p14:nvPr/>
            </p14:nvContentPartPr>
            <p14:xfrm>
              <a:off x="4267276" y="2079818"/>
              <a:ext cx="100080" cy="67680"/>
            </p14:xfrm>
          </p:contentPart>
        </mc:Choice>
        <mc:Fallback xmlns="">
          <p:pic>
            <p:nvPicPr>
              <p:cNvPr id="133" name="Entrada de lápiz 13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55396" y="2068658"/>
                <a:ext cx="124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4" name="Entrada de lápiz 133"/>
              <p14:cNvContentPartPr/>
              <p14:nvPr/>
            </p14:nvContentPartPr>
            <p14:xfrm>
              <a:off x="4318756" y="2120138"/>
              <a:ext cx="52920" cy="50760"/>
            </p14:xfrm>
          </p:contentPart>
        </mc:Choice>
        <mc:Fallback xmlns="">
          <p:pic>
            <p:nvPicPr>
              <p:cNvPr id="134" name="Entrada de lápiz 13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07236" y="2111498"/>
                <a:ext cx="73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8" name="Entrada de lápiz 167"/>
              <p14:cNvContentPartPr/>
              <p14:nvPr/>
            </p14:nvContentPartPr>
            <p14:xfrm>
              <a:off x="2305996" y="2977298"/>
              <a:ext cx="24480" cy="93600"/>
            </p14:xfrm>
          </p:contentPart>
        </mc:Choice>
        <mc:Fallback xmlns="">
          <p:pic>
            <p:nvPicPr>
              <p:cNvPr id="168" name="Entrada de lápiz 16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95196" y="2966138"/>
                <a:ext cx="442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9" name="Entrada de lápiz 168"/>
              <p14:cNvContentPartPr/>
              <p14:nvPr/>
            </p14:nvContentPartPr>
            <p14:xfrm>
              <a:off x="2431636" y="5795378"/>
              <a:ext cx="405720" cy="20880"/>
            </p14:xfrm>
          </p:contentPart>
        </mc:Choice>
        <mc:Fallback xmlns="">
          <p:pic>
            <p:nvPicPr>
              <p:cNvPr id="169" name="Entrada de lápiz 16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19756" y="5784938"/>
                <a:ext cx="431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" name="Entrada de lápiz 6"/>
              <p14:cNvContentPartPr/>
              <p14:nvPr/>
            </p14:nvContentPartPr>
            <p14:xfrm>
              <a:off x="1592116" y="4496498"/>
              <a:ext cx="994320" cy="300960"/>
            </p14:xfrm>
          </p:contentPart>
        </mc:Choice>
        <mc:Fallback>
          <p:pic>
            <p:nvPicPr>
              <p:cNvPr id="7" name="Entrada de lápiz 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80956" y="4485338"/>
                <a:ext cx="101556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33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5546" y="531341"/>
            <a:ext cx="674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Ej. 1 . Hecho en el video de OLE T5. Memorias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15546" y="1165004"/>
            <a:ext cx="674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Ej. 1, 2, 3  Resueltos en ej. resueltos.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484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5925" y="86497"/>
            <a:ext cx="11652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2</a:t>
            </a:r>
            <a:r>
              <a:rPr lang="es-ES" dirty="0" smtClean="0"/>
              <a:t> .</a:t>
            </a:r>
            <a:r>
              <a:rPr lang="es-ES_tradnl" dirty="0"/>
              <a:t> La CPU de la figura se conecta al bus de datos con 16 bits, además, el bus de direcciones cuenta con 20 bits. Se quiere dotar a esa CPU de una memoria, sin </a:t>
            </a:r>
            <a:r>
              <a:rPr lang="es-ES_tradnl" dirty="0" err="1"/>
              <a:t>multiplexación</a:t>
            </a:r>
            <a:r>
              <a:rPr lang="es-ES_tradnl" dirty="0"/>
              <a:t> de buses, con las siguientes características:</a:t>
            </a:r>
            <a:endParaRPr lang="es-ES" dirty="0"/>
          </a:p>
          <a:p>
            <a:pPr lvl="0"/>
            <a:r>
              <a:rPr lang="pt-BR" dirty="0"/>
              <a:t>128 </a:t>
            </a:r>
            <a:r>
              <a:rPr lang="pt-BR" dirty="0" err="1"/>
              <a:t>Kpalabras</a:t>
            </a:r>
            <a:r>
              <a:rPr lang="pt-BR" dirty="0"/>
              <a:t> (128K x 16) de memoria ROM.</a:t>
            </a:r>
            <a:endParaRPr lang="es-ES" dirty="0"/>
          </a:p>
          <a:p>
            <a:pPr lvl="0"/>
            <a:r>
              <a:rPr lang="pt-BR" dirty="0"/>
              <a:t>640 </a:t>
            </a:r>
            <a:r>
              <a:rPr lang="pt-BR" dirty="0" err="1"/>
              <a:t>Kpalabras</a:t>
            </a:r>
            <a:r>
              <a:rPr lang="pt-BR" dirty="0"/>
              <a:t> (640K x 16) de memoria RAM.</a:t>
            </a:r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638" y="489714"/>
            <a:ext cx="2742857" cy="12571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1149175"/>
            <a:ext cx="93046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600"/>
              </a:spcAft>
            </a:pPr>
            <a:r>
              <a:rPr lang="es-ES_tradnl" dirty="0" smtClean="0"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_tradnl" dirty="0">
                <a:ea typeface="Times New Roman" panose="02020603050405020304" pitchFamily="18" charset="0"/>
                <a:cs typeface="Arial" panose="020B0604020202020204" pitchFamily="34" charset="0"/>
              </a:rPr>
              <a:t>memoria ROM debe situarse en las posiciones más altas del mapa de memoria </a:t>
            </a:r>
            <a:r>
              <a:rPr lang="es-ES_tradnl" dirty="0" err="1">
                <a:ea typeface="Times New Roman" panose="02020603050405020304" pitchFamily="18" charset="0"/>
                <a:cs typeface="Arial" panose="020B0604020202020204" pitchFamily="34" charset="0"/>
              </a:rPr>
              <a:t>direccionable</a:t>
            </a:r>
            <a:r>
              <a:rPr lang="es-ES_tradnl" dirty="0">
                <a:ea typeface="Times New Roman" panose="02020603050405020304" pitchFamily="18" charset="0"/>
                <a:cs typeface="Arial" panose="020B0604020202020204" pitchFamily="34" charset="0"/>
              </a:rPr>
              <a:t> y la memoria RAM debe situarse en las posiciones más bajas</a:t>
            </a:r>
            <a:r>
              <a:rPr lang="es-ES_tradnl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s-E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600"/>
              </a:spcAft>
            </a:pPr>
            <a:r>
              <a:rPr lang="es-ES_tradnl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Diseñar la memoria con el menor número de pastillas sabiendo que disponemos de:</a:t>
            </a:r>
            <a:endParaRPr lang="es-E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5203"/>
              </p:ext>
            </p:extLst>
          </p:nvPr>
        </p:nvGraphicFramePr>
        <p:xfrm>
          <a:off x="222722" y="2626503"/>
          <a:ext cx="5197475" cy="1371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8420">
                  <a:extLst>
                    <a:ext uri="{9D8B030D-6E8A-4147-A177-3AD203B41FA5}">
                      <a16:colId xmlns:a16="http://schemas.microsoft.com/office/drawing/2014/main" val="2661845424"/>
                    </a:ext>
                  </a:extLst>
                </a:gridCol>
                <a:gridCol w="2599055">
                  <a:extLst>
                    <a:ext uri="{9D8B030D-6E8A-4147-A177-3AD203B41FA5}">
                      <a16:colId xmlns:a16="http://schemas.microsoft.com/office/drawing/2014/main" val="3901468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200" b="1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Pastillas de memoria ROM	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200" b="1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Pastillas de memoria RAM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59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 k x 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 k x 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05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 k x 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 k x 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397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 k x 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 k x 16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17468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5692290" y="2624869"/>
            <a:ext cx="466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1. ¿módulos </a:t>
            </a:r>
            <a:r>
              <a:rPr lang="es-ES" dirty="0"/>
              <a:t>de memoria que serán </a:t>
            </a:r>
            <a:r>
              <a:rPr lang="es-ES" dirty="0" smtClean="0"/>
              <a:t>necesarios?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48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0353" y="179858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2. Diseñar </a:t>
            </a:r>
            <a:r>
              <a:rPr lang="es-ES" dirty="0"/>
              <a:t>el mapa de memoria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60940"/>
              </p:ext>
            </p:extLst>
          </p:nvPr>
        </p:nvGraphicFramePr>
        <p:xfrm>
          <a:off x="1828801" y="869526"/>
          <a:ext cx="5943601" cy="52756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4907">
                  <a:extLst>
                    <a:ext uri="{9D8B030D-6E8A-4147-A177-3AD203B41FA5}">
                      <a16:colId xmlns:a16="http://schemas.microsoft.com/office/drawing/2014/main" val="2209505720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3238943279"/>
                    </a:ext>
                  </a:extLst>
                </a:gridCol>
                <a:gridCol w="593124">
                  <a:extLst>
                    <a:ext uri="{9D8B030D-6E8A-4147-A177-3AD203B41FA5}">
                      <a16:colId xmlns:a16="http://schemas.microsoft.com/office/drawing/2014/main" val="2900454525"/>
                    </a:ext>
                  </a:extLst>
                </a:gridCol>
                <a:gridCol w="642551">
                  <a:extLst>
                    <a:ext uri="{9D8B030D-6E8A-4147-A177-3AD203B41FA5}">
                      <a16:colId xmlns:a16="http://schemas.microsoft.com/office/drawing/2014/main" val="2097052187"/>
                    </a:ext>
                  </a:extLst>
                </a:gridCol>
                <a:gridCol w="691979">
                  <a:extLst>
                    <a:ext uri="{9D8B030D-6E8A-4147-A177-3AD203B41FA5}">
                      <a16:colId xmlns:a16="http://schemas.microsoft.com/office/drawing/2014/main" val="1180326912"/>
                    </a:ext>
                  </a:extLst>
                </a:gridCol>
                <a:gridCol w="2681418">
                  <a:extLst>
                    <a:ext uri="{9D8B030D-6E8A-4147-A177-3AD203B41FA5}">
                      <a16:colId xmlns:a16="http://schemas.microsoft.com/office/drawing/2014/main" val="15766586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s-ES" dirty="0" smtClean="0"/>
                        <a:t>A19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A18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A17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A16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A15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A14 …………………….  A0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521650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376418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78967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02308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41174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03350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70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5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0353" y="179858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2. Diseñar </a:t>
            </a:r>
            <a:r>
              <a:rPr lang="es-ES" dirty="0"/>
              <a:t>el mapa de memoria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12610"/>
              </p:ext>
            </p:extLst>
          </p:nvPr>
        </p:nvGraphicFramePr>
        <p:xfrm>
          <a:off x="558706" y="910354"/>
          <a:ext cx="4673788" cy="4427220"/>
        </p:xfrm>
        <a:graphic>
          <a:graphicData uri="http://schemas.openxmlformats.org/drawingml/2006/table">
            <a:tbl>
              <a:tblPr/>
              <a:tblGrid>
                <a:gridCol w="741862">
                  <a:extLst>
                    <a:ext uri="{9D8B030D-6E8A-4147-A177-3AD203B41FA5}">
                      <a16:colId xmlns:a16="http://schemas.microsoft.com/office/drawing/2014/main" val="2713431369"/>
                    </a:ext>
                  </a:extLst>
                </a:gridCol>
                <a:gridCol w="387283">
                  <a:extLst>
                    <a:ext uri="{9D8B030D-6E8A-4147-A177-3AD203B41FA5}">
                      <a16:colId xmlns:a16="http://schemas.microsoft.com/office/drawing/2014/main" val="195717213"/>
                    </a:ext>
                  </a:extLst>
                </a:gridCol>
                <a:gridCol w="387283">
                  <a:extLst>
                    <a:ext uri="{9D8B030D-6E8A-4147-A177-3AD203B41FA5}">
                      <a16:colId xmlns:a16="http://schemas.microsoft.com/office/drawing/2014/main" val="705925655"/>
                    </a:ext>
                  </a:extLst>
                </a:gridCol>
                <a:gridCol w="387283">
                  <a:extLst>
                    <a:ext uri="{9D8B030D-6E8A-4147-A177-3AD203B41FA5}">
                      <a16:colId xmlns:a16="http://schemas.microsoft.com/office/drawing/2014/main" val="3699298197"/>
                    </a:ext>
                  </a:extLst>
                </a:gridCol>
                <a:gridCol w="387283">
                  <a:extLst>
                    <a:ext uri="{9D8B030D-6E8A-4147-A177-3AD203B41FA5}">
                      <a16:colId xmlns:a16="http://schemas.microsoft.com/office/drawing/2014/main" val="3880497380"/>
                    </a:ext>
                  </a:extLst>
                </a:gridCol>
                <a:gridCol w="387283">
                  <a:extLst>
                    <a:ext uri="{9D8B030D-6E8A-4147-A177-3AD203B41FA5}">
                      <a16:colId xmlns:a16="http://schemas.microsoft.com/office/drawing/2014/main" val="2545311427"/>
                    </a:ext>
                  </a:extLst>
                </a:gridCol>
                <a:gridCol w="387283">
                  <a:extLst>
                    <a:ext uri="{9D8B030D-6E8A-4147-A177-3AD203B41FA5}">
                      <a16:colId xmlns:a16="http://schemas.microsoft.com/office/drawing/2014/main" val="3629794146"/>
                    </a:ext>
                  </a:extLst>
                </a:gridCol>
                <a:gridCol w="784893">
                  <a:extLst>
                    <a:ext uri="{9D8B030D-6E8A-4147-A177-3AD203B41FA5}">
                      <a16:colId xmlns:a16="http://schemas.microsoft.com/office/drawing/2014/main" val="4184382433"/>
                    </a:ext>
                  </a:extLst>
                </a:gridCol>
                <a:gridCol w="823335">
                  <a:extLst>
                    <a:ext uri="{9D8B030D-6E8A-4147-A177-3AD203B41FA5}">
                      <a16:colId xmlns:a16="http://schemas.microsoft.com/office/drawing/2014/main" val="3330363389"/>
                    </a:ext>
                  </a:extLst>
                </a:gridCol>
              </a:tblGrid>
              <a:tr h="2478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A19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216154"/>
                  </a:ext>
                </a:extLst>
              </a:tr>
              <a:tr h="743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FFFFF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E0000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 K –1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 K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Fila pastillas ROM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58518"/>
                  </a:ext>
                </a:extLst>
              </a:tr>
              <a:tr h="564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DFFFF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C0000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 K –1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768 K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Libre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41996433"/>
                  </a:ext>
                </a:extLst>
              </a:tr>
              <a:tr h="564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BFFFF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A0000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Zona de RAM no direccionable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768 K – 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 K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31288076"/>
                  </a:ext>
                </a:extLst>
              </a:tr>
              <a:tr h="743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9FFFF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80000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 K – 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 K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3ª fila pastillas RAM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65044"/>
                  </a:ext>
                </a:extLst>
              </a:tr>
              <a:tr h="743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7FFFF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40000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 K – 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 K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2ª fila pastillas RAM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235478"/>
                  </a:ext>
                </a:extLst>
              </a:tr>
              <a:tr h="743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3FFFF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00000 h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 K – 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1ª fila pastillas RAM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3" marR="40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17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94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0353" y="179858"/>
            <a:ext cx="2067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3. Dibujar el circuito</a:t>
            </a:r>
            <a:endParaRPr lang="es-E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6" y="820309"/>
            <a:ext cx="5790556" cy="579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7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5546" y="367347"/>
            <a:ext cx="110395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3.</a:t>
            </a:r>
            <a:r>
              <a:rPr lang="es-ES" dirty="0" smtClean="0"/>
              <a:t> Se </a:t>
            </a:r>
            <a:r>
              <a:rPr lang="es-ES" dirty="0"/>
              <a:t>quiere diseñar una memoria para un circuito electrónico que se adaptará a una tarjeta de felicitación de cumpleaños de forma que al abrirla suene la melodía del cumpleaños feliz. El archivo de sonido es de tipo WAV y ocupa 384 K y el programa que reproducirá la melodía ocupará, como máximo, 128 K. </a:t>
            </a:r>
          </a:p>
          <a:p>
            <a:r>
              <a:rPr lang="es-ES" dirty="0"/>
              <a:t>Además se tienen que tener en cuenta los siguientes puntos:</a:t>
            </a:r>
          </a:p>
          <a:p>
            <a:r>
              <a:rPr lang="es-ES" dirty="0" smtClean="0"/>
              <a:t>• El </a:t>
            </a:r>
            <a:r>
              <a:rPr lang="es-ES" dirty="0"/>
              <a:t>cliente puede pedir que el fichero de sonido sea en formato MP3 192 K con lo que el programa ocupará un máximo de 320 K. Dado que no existirán diferentes tarjetas de felicitación se deberá cambiar el contenido de la memoria.</a:t>
            </a:r>
          </a:p>
          <a:p>
            <a:r>
              <a:rPr lang="es-ES" dirty="0" smtClean="0"/>
              <a:t>• Se </a:t>
            </a:r>
            <a:r>
              <a:rPr lang="es-ES" dirty="0"/>
              <a:t>podrá cambiar las baterías sin que se pierda la información de las memorias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815546" y="2528754"/>
            <a:ext cx="1103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sabe que el bus de datos es de 16 bits y el de direcciones de 20 bits y que se cuenta con los siguientes módulos de memoria disponibles para realizar el circuito: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94224"/>
              </p:ext>
            </p:extLst>
          </p:nvPr>
        </p:nvGraphicFramePr>
        <p:xfrm>
          <a:off x="688677" y="3682916"/>
          <a:ext cx="5311069" cy="1828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70140">
                  <a:extLst>
                    <a:ext uri="{9D8B030D-6E8A-4147-A177-3AD203B41FA5}">
                      <a16:colId xmlns:a16="http://schemas.microsoft.com/office/drawing/2014/main" val="3011434136"/>
                    </a:ext>
                  </a:extLst>
                </a:gridCol>
                <a:gridCol w="1770140">
                  <a:extLst>
                    <a:ext uri="{9D8B030D-6E8A-4147-A177-3AD203B41FA5}">
                      <a16:colId xmlns:a16="http://schemas.microsoft.com/office/drawing/2014/main" val="1164003314"/>
                    </a:ext>
                  </a:extLst>
                </a:gridCol>
                <a:gridCol w="1770789">
                  <a:extLst>
                    <a:ext uri="{9D8B030D-6E8A-4147-A177-3AD203B41FA5}">
                      <a16:colId xmlns:a16="http://schemas.microsoft.com/office/drawing/2014/main" val="336152572"/>
                    </a:ext>
                  </a:extLst>
                </a:gridCol>
              </a:tblGrid>
              <a:tr h="720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b="1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Memoria ROM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b="1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Memoria EEPROM	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b="1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Memoria RAM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86329"/>
                  </a:ext>
                </a:extLst>
              </a:tr>
              <a:tr h="360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 K x 8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128 K x 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128 K x 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9930"/>
                  </a:ext>
                </a:extLst>
              </a:tr>
              <a:tr h="360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 K x 8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 K x 8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 K x 8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675961"/>
                  </a:ext>
                </a:extLst>
              </a:tr>
              <a:tr h="360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512 K x 8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512 K x 8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512 K x 16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131500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737683" y="3082752"/>
            <a:ext cx="51174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  <a:tabLst>
                <a:tab pos="676275" algn="l"/>
              </a:tabLst>
            </a:pPr>
            <a:r>
              <a:rPr lang="es-ES_tradn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Razonar brevemente el tipo de módulos de memoria que se deberán emplear para realizar el circuito con las especificaciones requeridas.</a:t>
            </a:r>
            <a:endParaRPr lang="es-E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  <a:tabLst>
                <a:tab pos="676275" algn="l"/>
              </a:tabLst>
            </a:pPr>
            <a:r>
              <a:rPr lang="es-ES_tradn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Calcular el menor número de módulos necesario para realizar las especificaciones anteriores</a:t>
            </a:r>
            <a:r>
              <a:rPr lang="es-ES_tradn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Entrada de lápiz 17"/>
              <p14:cNvContentPartPr/>
              <p14:nvPr/>
            </p14:nvContentPartPr>
            <p14:xfrm>
              <a:off x="9041596" y="1478978"/>
              <a:ext cx="1081440" cy="48240"/>
            </p14:xfrm>
          </p:contentPart>
        </mc:Choice>
        <mc:Fallback xmlns="">
          <p:pic>
            <p:nvPicPr>
              <p:cNvPr id="18" name="Entrada de lápiz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1876" y="1469618"/>
                <a:ext cx="11037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Entrada de lápiz 41"/>
              <p14:cNvContentPartPr/>
              <p14:nvPr/>
            </p14:nvContentPartPr>
            <p14:xfrm>
              <a:off x="9207916" y="980018"/>
              <a:ext cx="2207160" cy="762840"/>
            </p14:xfrm>
          </p:contentPart>
        </mc:Choice>
        <mc:Fallback xmlns="">
          <p:pic>
            <p:nvPicPr>
              <p:cNvPr id="42" name="Entrada de lápiz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5676" y="968498"/>
                <a:ext cx="223272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Entrada de lápiz 45"/>
              <p14:cNvContentPartPr/>
              <p14:nvPr/>
            </p14:nvContentPartPr>
            <p14:xfrm>
              <a:off x="8955556" y="2537738"/>
              <a:ext cx="864360" cy="47880"/>
            </p14:xfrm>
          </p:contentPart>
        </mc:Choice>
        <mc:Fallback xmlns="">
          <p:pic>
            <p:nvPicPr>
              <p:cNvPr id="46" name="Entrada de lápiz 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5836" y="2525498"/>
                <a:ext cx="88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Entrada de lápiz 64"/>
              <p14:cNvContentPartPr/>
              <p14:nvPr/>
            </p14:nvContentPartPr>
            <p14:xfrm>
              <a:off x="471436" y="1593818"/>
              <a:ext cx="369720" cy="1044360"/>
            </p14:xfrm>
          </p:contentPart>
        </mc:Choice>
        <mc:Fallback xmlns="">
          <p:pic>
            <p:nvPicPr>
              <p:cNvPr id="65" name="Entrada de lápiz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196" y="1586258"/>
                <a:ext cx="392400" cy="10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" name="Entrada de lápiz 68"/>
              <p14:cNvContentPartPr/>
              <p14:nvPr/>
            </p14:nvContentPartPr>
            <p14:xfrm>
              <a:off x="6946036" y="1810178"/>
              <a:ext cx="315000" cy="7920"/>
            </p14:xfrm>
          </p:contentPart>
        </mc:Choice>
        <mc:Fallback xmlns="">
          <p:pic>
            <p:nvPicPr>
              <p:cNvPr id="69" name="Entrada de lápiz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35956" y="1801538"/>
                <a:ext cx="3330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" name="Entrada de lápiz 81"/>
              <p14:cNvContentPartPr/>
              <p14:nvPr/>
            </p14:nvContentPartPr>
            <p14:xfrm>
              <a:off x="7612396" y="2998538"/>
              <a:ext cx="360" cy="360"/>
            </p14:xfrm>
          </p:contentPart>
        </mc:Choice>
        <mc:Fallback xmlns="">
          <p:pic>
            <p:nvPicPr>
              <p:cNvPr id="82" name="Entrada de lápiz 8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02316" y="2988458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1" name="Entrada de lápiz 100"/>
              <p14:cNvContentPartPr/>
              <p14:nvPr/>
            </p14:nvContentPartPr>
            <p14:xfrm>
              <a:off x="1766356" y="3886658"/>
              <a:ext cx="472320" cy="55440"/>
            </p14:xfrm>
          </p:contentPart>
        </mc:Choice>
        <mc:Fallback xmlns="">
          <p:pic>
            <p:nvPicPr>
              <p:cNvPr id="101" name="Entrada de lápiz 10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15236" y="3799178"/>
                <a:ext cx="568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" name="Entrada de lápiz 101"/>
              <p14:cNvContentPartPr/>
              <p14:nvPr/>
            </p14:nvContentPartPr>
            <p14:xfrm>
              <a:off x="2875156" y="4260338"/>
              <a:ext cx="977400" cy="20520"/>
            </p14:xfrm>
          </p:contentPart>
        </mc:Choice>
        <mc:Fallback xmlns="">
          <p:pic>
            <p:nvPicPr>
              <p:cNvPr id="102" name="Entrada de lápiz 10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31956" y="4152338"/>
                <a:ext cx="10749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" name="Entrada de lápiz 102"/>
              <p14:cNvContentPartPr/>
              <p14:nvPr/>
            </p14:nvContentPartPr>
            <p14:xfrm>
              <a:off x="5381476" y="3865058"/>
              <a:ext cx="572760" cy="17640"/>
            </p14:xfrm>
          </p:contentPart>
        </mc:Choice>
        <mc:Fallback xmlns="">
          <p:pic>
            <p:nvPicPr>
              <p:cNvPr id="103" name="Entrada de lápiz 1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29996" y="3758498"/>
                <a:ext cx="6836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" name="Entrada de lápiz 103"/>
              <p14:cNvContentPartPr/>
              <p14:nvPr/>
            </p14:nvContentPartPr>
            <p14:xfrm>
              <a:off x="462796" y="1660418"/>
              <a:ext cx="272160" cy="14040"/>
            </p14:xfrm>
          </p:contentPart>
        </mc:Choice>
        <mc:Fallback xmlns="">
          <p:pic>
            <p:nvPicPr>
              <p:cNvPr id="104" name="Entrada de lápiz 1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1756" y="1563218"/>
                <a:ext cx="347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" name="Entrada de lápiz 104"/>
              <p14:cNvContentPartPr/>
              <p14:nvPr/>
            </p14:nvContentPartPr>
            <p14:xfrm>
              <a:off x="536956" y="2504618"/>
              <a:ext cx="305280" cy="19440"/>
            </p14:xfrm>
          </p:contentPart>
        </mc:Choice>
        <mc:Fallback xmlns="">
          <p:pic>
            <p:nvPicPr>
              <p:cNvPr id="105" name="Entrada de lápiz 1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9436" y="2399858"/>
                <a:ext cx="382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6" name="Entrada de lápiz 115"/>
              <p14:cNvContentPartPr/>
              <p14:nvPr/>
            </p14:nvContentPartPr>
            <p14:xfrm>
              <a:off x="360916" y="1536578"/>
              <a:ext cx="104040" cy="321120"/>
            </p14:xfrm>
          </p:contentPart>
        </mc:Choice>
        <mc:Fallback xmlns="">
          <p:pic>
            <p:nvPicPr>
              <p:cNvPr id="116" name="Entrada de lápiz 1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0116" y="1529378"/>
                <a:ext cx="12312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7" name="Entrada de lápiz 116"/>
              <p14:cNvContentPartPr/>
              <p14:nvPr/>
            </p14:nvContentPartPr>
            <p14:xfrm>
              <a:off x="388636" y="1546658"/>
              <a:ext cx="18000" cy="130320"/>
            </p14:xfrm>
          </p:contentPart>
        </mc:Choice>
        <mc:Fallback xmlns="">
          <p:pic>
            <p:nvPicPr>
              <p:cNvPr id="117" name="Entrada de lápiz 1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7116" y="1535138"/>
                <a:ext cx="36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5" name="Entrada de lápiz 124"/>
              <p14:cNvContentPartPr/>
              <p14:nvPr/>
            </p14:nvContentPartPr>
            <p14:xfrm>
              <a:off x="334276" y="2429378"/>
              <a:ext cx="134640" cy="181800"/>
            </p14:xfrm>
          </p:contentPart>
        </mc:Choice>
        <mc:Fallback xmlns="">
          <p:pic>
            <p:nvPicPr>
              <p:cNvPr id="125" name="Entrada de lápiz 1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5996" y="2420738"/>
                <a:ext cx="1483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6" name="Entrada de lápiz 125"/>
              <p14:cNvContentPartPr/>
              <p14:nvPr/>
            </p14:nvContentPartPr>
            <p14:xfrm>
              <a:off x="383236" y="2387978"/>
              <a:ext cx="138960" cy="342000"/>
            </p14:xfrm>
          </p:contentPart>
        </mc:Choice>
        <mc:Fallback xmlns="">
          <p:pic>
            <p:nvPicPr>
              <p:cNvPr id="126" name="Entrada de lápiz 1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6756" y="2381138"/>
                <a:ext cx="1526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7" name="Entrada de lápiz 126"/>
              <p14:cNvContentPartPr/>
              <p14:nvPr/>
            </p14:nvContentPartPr>
            <p14:xfrm>
              <a:off x="7471276" y="2576978"/>
              <a:ext cx="862200" cy="465120"/>
            </p14:xfrm>
          </p:contentPart>
        </mc:Choice>
        <mc:Fallback xmlns="">
          <p:pic>
            <p:nvPicPr>
              <p:cNvPr id="127" name="Entrada de lápiz 1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0476" y="2564018"/>
                <a:ext cx="8852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8" name="Entrada de lápiz 127"/>
              <p14:cNvContentPartPr/>
              <p14:nvPr/>
            </p14:nvContentPartPr>
            <p14:xfrm>
              <a:off x="6243676" y="2957858"/>
              <a:ext cx="965520" cy="33120"/>
            </p14:xfrm>
          </p:contentPart>
        </mc:Choice>
        <mc:Fallback xmlns="">
          <p:pic>
            <p:nvPicPr>
              <p:cNvPr id="128" name="Entrada de lápiz 1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35036" y="2945618"/>
                <a:ext cx="9781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5" name="Entrada de lápiz 134"/>
              <p14:cNvContentPartPr/>
              <p14:nvPr/>
            </p14:nvContentPartPr>
            <p14:xfrm>
              <a:off x="6530596" y="4876298"/>
              <a:ext cx="3811680" cy="815040"/>
            </p14:xfrm>
          </p:contentPart>
        </mc:Choice>
        <mc:Fallback xmlns="">
          <p:pic>
            <p:nvPicPr>
              <p:cNvPr id="135" name="Entrada de lápiz 13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18716" y="4864423"/>
                <a:ext cx="3831480" cy="84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0" name="Entrada de lápiz 139"/>
              <p14:cNvContentPartPr/>
              <p14:nvPr/>
            </p14:nvContentPartPr>
            <p14:xfrm>
              <a:off x="4599196" y="2764178"/>
              <a:ext cx="528480" cy="28080"/>
            </p14:xfrm>
          </p:contentPart>
        </mc:Choice>
        <mc:Fallback xmlns="">
          <p:pic>
            <p:nvPicPr>
              <p:cNvPr id="140" name="Entrada de lápiz 13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52756" y="2669858"/>
                <a:ext cx="625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1" name="Entrada de lápiz 140"/>
              <p14:cNvContentPartPr/>
              <p14:nvPr/>
            </p14:nvContentPartPr>
            <p14:xfrm>
              <a:off x="3370876" y="2814218"/>
              <a:ext cx="1316880" cy="60120"/>
            </p14:xfrm>
          </p:contentPart>
        </mc:Choice>
        <mc:Fallback xmlns="">
          <p:pic>
            <p:nvPicPr>
              <p:cNvPr id="141" name="Entrada de lápiz 14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28036" y="2718098"/>
                <a:ext cx="14076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2" name="Entrada de lápiz 141"/>
              <p14:cNvContentPartPr/>
              <p14:nvPr/>
            </p14:nvContentPartPr>
            <p14:xfrm>
              <a:off x="6022996" y="2737178"/>
              <a:ext cx="2109600" cy="93960"/>
            </p14:xfrm>
          </p:contentPart>
        </mc:Choice>
        <mc:Fallback xmlns="">
          <p:pic>
            <p:nvPicPr>
              <p:cNvPr id="142" name="Entrada de lápiz 14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83036" y="2632058"/>
                <a:ext cx="22021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3" name="Entrada de lápiz 142"/>
              <p14:cNvContentPartPr/>
              <p14:nvPr/>
            </p14:nvContentPartPr>
            <p14:xfrm>
              <a:off x="7529596" y="2858858"/>
              <a:ext cx="560520" cy="27720"/>
            </p14:xfrm>
          </p:contentPart>
        </mc:Choice>
        <mc:Fallback xmlns="">
          <p:pic>
            <p:nvPicPr>
              <p:cNvPr id="143" name="Entrada de lápiz 14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87836" y="2770298"/>
                <a:ext cx="649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6" name="Entrada de lápiz 145"/>
              <p14:cNvContentPartPr/>
              <p14:nvPr/>
            </p14:nvContentPartPr>
            <p14:xfrm>
              <a:off x="2850676" y="3553298"/>
              <a:ext cx="981720" cy="445320"/>
            </p14:xfrm>
          </p:contentPart>
        </mc:Choice>
        <mc:Fallback xmlns="">
          <p:pic>
            <p:nvPicPr>
              <p:cNvPr id="146" name="Entrada de lápiz 14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42756" y="3541058"/>
                <a:ext cx="10015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7" name="Entrada de lápiz 146"/>
              <p14:cNvContentPartPr/>
              <p14:nvPr/>
            </p14:nvContentPartPr>
            <p14:xfrm>
              <a:off x="3785236" y="3611258"/>
              <a:ext cx="256320" cy="367560"/>
            </p14:xfrm>
          </p:contentPart>
        </mc:Choice>
        <mc:Fallback xmlns="">
          <p:pic>
            <p:nvPicPr>
              <p:cNvPr id="147" name="Entrada de lápiz 14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76236" y="3601898"/>
                <a:ext cx="2718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3" name="Entrada de lápiz 152"/>
              <p14:cNvContentPartPr/>
              <p14:nvPr/>
            </p14:nvContentPartPr>
            <p14:xfrm>
              <a:off x="10426516" y="1201418"/>
              <a:ext cx="984240" cy="25560"/>
            </p14:xfrm>
          </p:contentPart>
        </mc:Choice>
        <mc:Fallback xmlns="">
          <p:pic>
            <p:nvPicPr>
              <p:cNvPr id="153" name="Entrada de lápiz 15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77916" y="1092698"/>
                <a:ext cx="10908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4" name="Entrada de lápiz 153"/>
              <p14:cNvContentPartPr/>
              <p14:nvPr/>
            </p14:nvContentPartPr>
            <p14:xfrm>
              <a:off x="10854556" y="941498"/>
              <a:ext cx="329760" cy="32760"/>
            </p14:xfrm>
          </p:contentPart>
        </mc:Choice>
        <mc:Fallback xmlns="">
          <p:pic>
            <p:nvPicPr>
              <p:cNvPr id="154" name="Entrada de lápiz 15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843756" y="930698"/>
                <a:ext cx="348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5" name="Entrada de lápiz 154"/>
              <p14:cNvContentPartPr/>
              <p14:nvPr/>
            </p14:nvContentPartPr>
            <p14:xfrm>
              <a:off x="8341036" y="2100338"/>
              <a:ext cx="1961280" cy="1091880"/>
            </p14:xfrm>
          </p:contentPart>
        </mc:Choice>
        <mc:Fallback xmlns="">
          <p:pic>
            <p:nvPicPr>
              <p:cNvPr id="155" name="Entrada de lápiz 15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30236" y="2089898"/>
                <a:ext cx="1978200" cy="11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6" name="Entrada de lápiz 155"/>
              <p14:cNvContentPartPr/>
              <p14:nvPr/>
            </p14:nvContentPartPr>
            <p14:xfrm>
              <a:off x="9189556" y="3045338"/>
              <a:ext cx="853200" cy="26640"/>
            </p14:xfrm>
          </p:contentPart>
        </mc:Choice>
        <mc:Fallback xmlns="">
          <p:pic>
            <p:nvPicPr>
              <p:cNvPr id="156" name="Entrada de lápiz 15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42756" y="2939138"/>
                <a:ext cx="9568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7" name="Entrada de lápiz 156"/>
              <p14:cNvContentPartPr/>
              <p14:nvPr/>
            </p14:nvContentPartPr>
            <p14:xfrm>
              <a:off x="3664276" y="4573538"/>
              <a:ext cx="87840" cy="112320"/>
            </p14:xfrm>
          </p:contentPart>
        </mc:Choice>
        <mc:Fallback xmlns="">
          <p:pic>
            <p:nvPicPr>
              <p:cNvPr id="157" name="Entrada de lápiz 15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35116" y="4478858"/>
                <a:ext cx="1634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8" name="Entrada de lápiz 157"/>
              <p14:cNvContentPartPr/>
              <p14:nvPr/>
            </p14:nvContentPartPr>
            <p14:xfrm>
              <a:off x="3659956" y="4962698"/>
              <a:ext cx="132480" cy="87120"/>
            </p14:xfrm>
          </p:contentPart>
        </mc:Choice>
        <mc:Fallback xmlns="">
          <p:pic>
            <p:nvPicPr>
              <p:cNvPr id="158" name="Entrada de lápiz 15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27916" y="4871258"/>
                <a:ext cx="214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9" name="Entrada de lápiz 158"/>
              <p14:cNvContentPartPr/>
              <p14:nvPr/>
            </p14:nvContentPartPr>
            <p14:xfrm>
              <a:off x="3673636" y="5325218"/>
              <a:ext cx="134280" cy="107280"/>
            </p14:xfrm>
          </p:contentPart>
        </mc:Choice>
        <mc:Fallback xmlns="">
          <p:pic>
            <p:nvPicPr>
              <p:cNvPr id="159" name="Entrada de lápiz 15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43396" y="5240978"/>
                <a:ext cx="2077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0" name="Entrada de lápiz 159"/>
              <p14:cNvContentPartPr/>
              <p14:nvPr/>
            </p14:nvContentPartPr>
            <p14:xfrm>
              <a:off x="4562116" y="2771018"/>
              <a:ext cx="681120" cy="48240"/>
            </p14:xfrm>
          </p:contentPart>
        </mc:Choice>
        <mc:Fallback xmlns="">
          <p:pic>
            <p:nvPicPr>
              <p:cNvPr id="160" name="Entrada de lápiz 15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17476" y="2656898"/>
                <a:ext cx="783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1" name="Entrada de lápiz 160"/>
              <p14:cNvContentPartPr/>
              <p14:nvPr/>
            </p14:nvContentPartPr>
            <p14:xfrm>
              <a:off x="6836956" y="3277178"/>
              <a:ext cx="152280" cy="111240"/>
            </p14:xfrm>
          </p:contentPart>
        </mc:Choice>
        <mc:Fallback xmlns="">
          <p:pic>
            <p:nvPicPr>
              <p:cNvPr id="161" name="Entrada de lápiz 16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08516" y="3189338"/>
                <a:ext cx="232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9" name="Entrada de lápiz 168"/>
              <p14:cNvContentPartPr/>
              <p14:nvPr/>
            </p14:nvContentPartPr>
            <p14:xfrm>
              <a:off x="2886316" y="4252778"/>
              <a:ext cx="919440" cy="33480"/>
            </p14:xfrm>
          </p:contentPart>
        </mc:Choice>
        <mc:Fallback xmlns="">
          <p:pic>
            <p:nvPicPr>
              <p:cNvPr id="169" name="Entrada de lápiz 16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39876" y="4152698"/>
                <a:ext cx="1016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2" name="Entrada de lápiz 171"/>
              <p14:cNvContentPartPr/>
              <p14:nvPr/>
            </p14:nvContentPartPr>
            <p14:xfrm>
              <a:off x="4543036" y="2999618"/>
              <a:ext cx="637200" cy="68040"/>
            </p14:xfrm>
          </p:contentPart>
        </mc:Choice>
        <mc:Fallback xmlns="">
          <p:pic>
            <p:nvPicPr>
              <p:cNvPr id="172" name="Entrada de lápiz 17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2956" y="2989898"/>
                <a:ext cx="6602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6" name="Entrada de lápiz 175"/>
              <p14:cNvContentPartPr/>
              <p14:nvPr/>
            </p14:nvContentPartPr>
            <p14:xfrm>
              <a:off x="5224516" y="3782618"/>
              <a:ext cx="501120" cy="406440"/>
            </p14:xfrm>
          </p:contentPart>
        </mc:Choice>
        <mc:Fallback xmlns="">
          <p:pic>
            <p:nvPicPr>
              <p:cNvPr id="176" name="Entrada de lápiz 17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11916" y="3772898"/>
                <a:ext cx="5234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7" name="Entrada de lápiz 176"/>
              <p14:cNvContentPartPr/>
              <p14:nvPr/>
            </p14:nvContentPartPr>
            <p14:xfrm>
              <a:off x="5326036" y="4089698"/>
              <a:ext cx="397080" cy="29520"/>
            </p14:xfrm>
          </p:contentPart>
        </mc:Choice>
        <mc:Fallback xmlns="">
          <p:pic>
            <p:nvPicPr>
              <p:cNvPr id="177" name="Entrada de lápiz 17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16676" y="4080338"/>
                <a:ext cx="415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8" name="Entrada de lápiz 177"/>
              <p14:cNvContentPartPr/>
              <p14:nvPr/>
            </p14:nvContentPartPr>
            <p14:xfrm>
              <a:off x="5354116" y="3793778"/>
              <a:ext cx="317520" cy="409320"/>
            </p14:xfrm>
          </p:contentPart>
        </mc:Choice>
        <mc:Fallback xmlns="">
          <p:pic>
            <p:nvPicPr>
              <p:cNvPr id="178" name="Entrada de lápiz 17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44036" y="3783698"/>
                <a:ext cx="3319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1" name="Entrada de lápiz 190"/>
              <p14:cNvContentPartPr/>
              <p14:nvPr/>
            </p14:nvContentPartPr>
            <p14:xfrm>
              <a:off x="6490996" y="5312618"/>
              <a:ext cx="1813320" cy="60120"/>
            </p14:xfrm>
          </p:contentPart>
        </mc:Choice>
        <mc:Fallback xmlns="">
          <p:pic>
            <p:nvPicPr>
              <p:cNvPr id="191" name="Entrada de lápiz 190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79476" y="5303258"/>
                <a:ext cx="1838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6" name="Entrada de lápiz 205"/>
              <p14:cNvContentPartPr/>
              <p14:nvPr/>
            </p14:nvContentPartPr>
            <p14:xfrm>
              <a:off x="1760596" y="4030658"/>
              <a:ext cx="414360" cy="74520"/>
            </p14:xfrm>
          </p:contentPart>
        </mc:Choice>
        <mc:Fallback xmlns="">
          <p:pic>
            <p:nvPicPr>
              <p:cNvPr id="206" name="Entrada de lápiz 20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50516" y="4018418"/>
                <a:ext cx="436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7" name="Entrada de lápiz 206"/>
              <p14:cNvContentPartPr/>
              <p14:nvPr/>
            </p14:nvContentPartPr>
            <p14:xfrm>
              <a:off x="1892716" y="3615578"/>
              <a:ext cx="411840" cy="455040"/>
            </p14:xfrm>
          </p:contentPart>
        </mc:Choice>
        <mc:Fallback xmlns="">
          <p:pic>
            <p:nvPicPr>
              <p:cNvPr id="207" name="Entrada de lápiz 20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80116" y="3606578"/>
                <a:ext cx="4334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8" name="Entrada de lápiz 207"/>
              <p14:cNvContentPartPr/>
              <p14:nvPr/>
            </p14:nvContentPartPr>
            <p14:xfrm>
              <a:off x="1964356" y="3586058"/>
              <a:ext cx="390240" cy="422640"/>
            </p14:xfrm>
          </p:contentPart>
        </mc:Choice>
        <mc:Fallback xmlns="">
          <p:pic>
            <p:nvPicPr>
              <p:cNvPr id="208" name="Entrada de lápiz 20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53916" y="3575618"/>
                <a:ext cx="4100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3" name="Entrada de lápiz 212"/>
              <p14:cNvContentPartPr/>
              <p14:nvPr/>
            </p14:nvContentPartPr>
            <p14:xfrm>
              <a:off x="2611996" y="4434218"/>
              <a:ext cx="1256040" cy="1093320"/>
            </p14:xfrm>
          </p:contentPart>
        </mc:Choice>
        <mc:Fallback xmlns="">
          <p:pic>
            <p:nvPicPr>
              <p:cNvPr id="213" name="Entrada de lápiz 21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01916" y="4422698"/>
                <a:ext cx="1275120" cy="11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39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8758" y="72241"/>
            <a:ext cx="11903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tabLst>
                <a:tab pos="676275" algn="l"/>
              </a:tabLst>
            </a:pPr>
            <a:r>
              <a:rPr lang="es-ES_tradn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Realizar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mapa de memoria con una capacidad máxima para almacenar el fichero de sonido (WAV o MP3) y el programa correspondiente.</a:t>
            </a: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9120"/>
              </p:ext>
            </p:extLst>
          </p:nvPr>
        </p:nvGraphicFramePr>
        <p:xfrm>
          <a:off x="1620254" y="1424573"/>
          <a:ext cx="5775156" cy="21649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25641">
                  <a:extLst>
                    <a:ext uri="{9D8B030D-6E8A-4147-A177-3AD203B41FA5}">
                      <a16:colId xmlns:a16="http://schemas.microsoft.com/office/drawing/2014/main" val="2854229486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2527982927"/>
                    </a:ext>
                  </a:extLst>
                </a:gridCol>
                <a:gridCol w="561474">
                  <a:extLst>
                    <a:ext uri="{9D8B030D-6E8A-4147-A177-3AD203B41FA5}">
                      <a16:colId xmlns:a16="http://schemas.microsoft.com/office/drawing/2014/main" val="1005522663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461213273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3764623919"/>
                    </a:ext>
                  </a:extLst>
                </a:gridCol>
                <a:gridCol w="2566736">
                  <a:extLst>
                    <a:ext uri="{9D8B030D-6E8A-4147-A177-3AD203B41FA5}">
                      <a16:colId xmlns:a16="http://schemas.microsoft.com/office/drawing/2014/main" val="183791294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s-ES" dirty="0" smtClean="0"/>
                        <a:t>A19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A18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A17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A16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A15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A14 …………………….  A0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3264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87736"/>
                  </a:ext>
                </a:extLst>
              </a:tr>
              <a:tr h="77767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6349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Entrada de lápiz 14"/>
              <p14:cNvContentPartPr/>
              <p14:nvPr/>
            </p14:nvContentPartPr>
            <p14:xfrm>
              <a:off x="2265676" y="1152818"/>
              <a:ext cx="4889160" cy="25308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6316" y="1140218"/>
                <a:ext cx="49111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Entrada de lápiz 30"/>
              <p14:cNvContentPartPr/>
              <p14:nvPr/>
            </p14:nvContentPartPr>
            <p14:xfrm>
              <a:off x="2390236" y="1565378"/>
              <a:ext cx="4935600" cy="135000"/>
            </p14:xfrm>
          </p:contentPart>
        </mc:Choice>
        <mc:Fallback xmlns="">
          <p:pic>
            <p:nvPicPr>
              <p:cNvPr id="31" name="Entrada de lápiz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3076" y="1462058"/>
                <a:ext cx="50367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Entrada de lápiz 31"/>
              <p14:cNvContentPartPr/>
              <p14:nvPr/>
            </p14:nvContentPartPr>
            <p14:xfrm>
              <a:off x="1679596" y="1500218"/>
              <a:ext cx="414360" cy="187560"/>
            </p14:xfrm>
          </p:contentPart>
        </mc:Choice>
        <mc:Fallback xmlns="">
          <p:pic>
            <p:nvPicPr>
              <p:cNvPr id="32" name="Entrada de lápiz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9916" y="1400138"/>
                <a:ext cx="5187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3" name="Entrada de lápiz 92"/>
              <p14:cNvContentPartPr/>
              <p14:nvPr/>
            </p14:nvContentPartPr>
            <p14:xfrm>
              <a:off x="1640716" y="1183058"/>
              <a:ext cx="2547360" cy="254880"/>
            </p14:xfrm>
          </p:contentPart>
        </mc:Choice>
        <mc:Fallback xmlns="">
          <p:pic>
            <p:nvPicPr>
              <p:cNvPr id="93" name="Entrada de lápiz 9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7036" y="1169378"/>
                <a:ext cx="25750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" name="Entrada de lápiz 102"/>
              <p14:cNvContentPartPr/>
              <p14:nvPr/>
            </p14:nvContentPartPr>
            <p14:xfrm>
              <a:off x="1443436" y="3638978"/>
              <a:ext cx="0" cy="3960"/>
            </p14:xfrm>
          </p:contentPart>
        </mc:Choice>
        <mc:Fallback xmlns="">
          <p:pic>
            <p:nvPicPr>
              <p:cNvPr id="103" name="Entrada de lápiz 1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0" cy="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6" name="Entrada de lápiz 135"/>
              <p14:cNvContentPartPr/>
              <p14:nvPr/>
            </p14:nvContentPartPr>
            <p14:xfrm>
              <a:off x="340036" y="1964978"/>
              <a:ext cx="1201680" cy="276120"/>
            </p14:xfrm>
          </p:contentPart>
        </mc:Choice>
        <mc:Fallback xmlns="">
          <p:pic>
            <p:nvPicPr>
              <p:cNvPr id="136" name="Entrada de lápiz 1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076" y="1952378"/>
                <a:ext cx="12258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5" name="Entrada de lápiz 174"/>
              <p14:cNvContentPartPr/>
              <p14:nvPr/>
            </p14:nvContentPartPr>
            <p14:xfrm>
              <a:off x="1729276" y="1781378"/>
              <a:ext cx="286920" cy="10800"/>
            </p14:xfrm>
          </p:contentPart>
        </mc:Choice>
        <mc:Fallback xmlns="">
          <p:pic>
            <p:nvPicPr>
              <p:cNvPr id="175" name="Entrada de lápiz 1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17756" y="1768418"/>
                <a:ext cx="309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7" name="Entrada de lápiz 186"/>
              <p14:cNvContentPartPr/>
              <p14:nvPr/>
            </p14:nvContentPartPr>
            <p14:xfrm>
              <a:off x="3553756" y="5332778"/>
              <a:ext cx="1148760" cy="708840"/>
            </p14:xfrm>
          </p:contentPart>
        </mc:Choice>
        <mc:Fallback xmlns="">
          <p:pic>
            <p:nvPicPr>
              <p:cNvPr id="187" name="Entrada de lápiz 1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2236" y="5321258"/>
                <a:ext cx="117072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9" name="Entrada de lápiz 188"/>
              <p14:cNvContentPartPr/>
              <p14:nvPr/>
            </p14:nvContentPartPr>
            <p14:xfrm>
              <a:off x="3421276" y="4160978"/>
              <a:ext cx="1210320" cy="738360"/>
            </p14:xfrm>
          </p:contentPart>
        </mc:Choice>
        <mc:Fallback xmlns="">
          <p:pic>
            <p:nvPicPr>
              <p:cNvPr id="189" name="Entrada de lápiz 1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11196" y="4148018"/>
                <a:ext cx="123444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0" name="Entrada de lápiz 199"/>
              <p14:cNvContentPartPr/>
              <p14:nvPr/>
            </p14:nvContentPartPr>
            <p14:xfrm>
              <a:off x="5239276" y="4137578"/>
              <a:ext cx="258480" cy="2253240"/>
            </p14:xfrm>
          </p:contentPart>
        </mc:Choice>
        <mc:Fallback xmlns="">
          <p:pic>
            <p:nvPicPr>
              <p:cNvPr id="200" name="Entrada de lápiz 19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28476" y="4129658"/>
                <a:ext cx="279360" cy="22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1" name="Entrada de lápiz 200"/>
              <p14:cNvContentPartPr/>
              <p14:nvPr/>
            </p14:nvContentPartPr>
            <p14:xfrm>
              <a:off x="5916796" y="4237298"/>
              <a:ext cx="10800" cy="1827000"/>
            </p14:xfrm>
          </p:contentPart>
        </mc:Choice>
        <mc:Fallback xmlns="">
          <p:pic>
            <p:nvPicPr>
              <p:cNvPr id="201" name="Entrada de lápiz 2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07076" y="4229738"/>
                <a:ext cx="32040" cy="18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5" name="Entrada de lápiz 204"/>
              <p14:cNvContentPartPr/>
              <p14:nvPr/>
            </p14:nvContentPartPr>
            <p14:xfrm>
              <a:off x="5256916" y="4682978"/>
              <a:ext cx="1049400" cy="659880"/>
            </p14:xfrm>
          </p:contentPart>
        </mc:Choice>
        <mc:Fallback xmlns="">
          <p:pic>
            <p:nvPicPr>
              <p:cNvPr id="205" name="Entrada de lápiz 20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48636" y="4675058"/>
                <a:ext cx="10656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6" name="Entrada de lápiz 205"/>
              <p14:cNvContentPartPr/>
              <p14:nvPr/>
            </p14:nvContentPartPr>
            <p14:xfrm>
              <a:off x="6268876" y="4874498"/>
              <a:ext cx="1557720" cy="306000"/>
            </p14:xfrm>
          </p:contentPart>
        </mc:Choice>
        <mc:Fallback xmlns="">
          <p:pic>
            <p:nvPicPr>
              <p:cNvPr id="206" name="Entrada de lápiz 20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7716" y="4864058"/>
                <a:ext cx="15796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" name="Entrada de lápiz 218"/>
              <p14:cNvContentPartPr/>
              <p14:nvPr/>
            </p14:nvContentPartPr>
            <p14:xfrm>
              <a:off x="2420116" y="4858658"/>
              <a:ext cx="1501920" cy="329040"/>
            </p14:xfrm>
          </p:contentPart>
        </mc:Choice>
        <mc:Fallback xmlns="">
          <p:pic>
            <p:nvPicPr>
              <p:cNvPr id="219" name="Entrada de lápiz 2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06796" y="4847138"/>
                <a:ext cx="15278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0" name="Entrada de lápiz 219"/>
              <p14:cNvContentPartPr/>
              <p14:nvPr/>
            </p14:nvContentPartPr>
            <p14:xfrm>
              <a:off x="3567436" y="5363018"/>
              <a:ext cx="1782360" cy="631080"/>
            </p14:xfrm>
          </p:contentPart>
        </mc:Choice>
        <mc:Fallback xmlns="">
          <p:pic>
            <p:nvPicPr>
              <p:cNvPr id="220" name="Entrada de lápiz 2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56996" y="5350418"/>
                <a:ext cx="180468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4" name="Entrada de lápiz 223"/>
              <p14:cNvContentPartPr/>
              <p14:nvPr/>
            </p14:nvContentPartPr>
            <p14:xfrm>
              <a:off x="1886236" y="5994098"/>
              <a:ext cx="2324520" cy="316440"/>
            </p14:xfrm>
          </p:contentPart>
        </mc:Choice>
        <mc:Fallback xmlns="">
          <p:pic>
            <p:nvPicPr>
              <p:cNvPr id="224" name="Entrada de lápiz 2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72196" y="5981498"/>
                <a:ext cx="23515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7" name="Entrada de lápiz 226"/>
              <p14:cNvContentPartPr/>
              <p14:nvPr/>
            </p14:nvContentPartPr>
            <p14:xfrm>
              <a:off x="1372876" y="5172578"/>
              <a:ext cx="1076760" cy="1161720"/>
            </p14:xfrm>
          </p:contentPart>
        </mc:Choice>
        <mc:Fallback xmlns="">
          <p:pic>
            <p:nvPicPr>
              <p:cNvPr id="227" name="Entrada de lápiz 22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57756" y="5161418"/>
                <a:ext cx="1099800" cy="11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8" name="Entrada de lápiz 227"/>
              <p14:cNvContentPartPr/>
              <p14:nvPr/>
            </p14:nvContentPartPr>
            <p14:xfrm>
              <a:off x="2403556" y="4354658"/>
              <a:ext cx="1016280" cy="353520"/>
            </p14:xfrm>
          </p:contentPart>
        </mc:Choice>
        <mc:Fallback xmlns="">
          <p:pic>
            <p:nvPicPr>
              <p:cNvPr id="228" name="Entrada de lápiz 22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53156" y="4247378"/>
                <a:ext cx="11214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7" name="Entrada de lápiz 236"/>
              <p14:cNvContentPartPr/>
              <p14:nvPr/>
            </p14:nvContentPartPr>
            <p14:xfrm>
              <a:off x="2601196" y="4559498"/>
              <a:ext cx="969480" cy="1351440"/>
            </p14:xfrm>
          </p:contentPart>
        </mc:Choice>
        <mc:Fallback xmlns="">
          <p:pic>
            <p:nvPicPr>
              <p:cNvPr id="237" name="Entrada de lápiz 23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45756" y="4471298"/>
                <a:ext cx="1077120" cy="15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8" name="Entrada de lápiz 237"/>
              <p14:cNvContentPartPr/>
              <p14:nvPr/>
            </p14:nvContentPartPr>
            <p14:xfrm>
              <a:off x="1944556" y="4500458"/>
              <a:ext cx="582120" cy="36000"/>
            </p14:xfrm>
          </p:contentPart>
        </mc:Choice>
        <mc:Fallback xmlns="">
          <p:pic>
            <p:nvPicPr>
              <p:cNvPr id="238" name="Entrada de lápiz 23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86596" y="4406858"/>
                <a:ext cx="681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2" name="Entrada de lápiz 241"/>
              <p14:cNvContentPartPr/>
              <p14:nvPr/>
            </p14:nvContentPartPr>
            <p14:xfrm>
              <a:off x="2534956" y="4559138"/>
              <a:ext cx="78120" cy="1226520"/>
            </p14:xfrm>
          </p:contentPart>
        </mc:Choice>
        <mc:Fallback xmlns="">
          <p:pic>
            <p:nvPicPr>
              <p:cNvPr id="242" name="Entrada de lápiz 24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85996" y="4470938"/>
                <a:ext cx="159480" cy="14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5" name="Entrada de lápiz 244"/>
              <p14:cNvContentPartPr/>
              <p14:nvPr/>
            </p14:nvContentPartPr>
            <p14:xfrm>
              <a:off x="2009716" y="4248458"/>
              <a:ext cx="325440" cy="558720"/>
            </p14:xfrm>
          </p:contentPart>
        </mc:Choice>
        <mc:Fallback xmlns="">
          <p:pic>
            <p:nvPicPr>
              <p:cNvPr id="245" name="Entrada de lápiz 24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96396" y="4236218"/>
                <a:ext cx="35136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4" name="Entrada de lápiz 263"/>
              <p14:cNvContentPartPr/>
              <p14:nvPr/>
            </p14:nvContentPartPr>
            <p14:xfrm>
              <a:off x="5246116" y="5521418"/>
              <a:ext cx="205920" cy="249480"/>
            </p14:xfrm>
          </p:contentPart>
        </mc:Choice>
        <mc:Fallback xmlns="">
          <p:pic>
            <p:nvPicPr>
              <p:cNvPr id="264" name="Entrada de lápiz 26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35316" y="5508818"/>
                <a:ext cx="2268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6" name="Entrada de lápiz 275"/>
              <p14:cNvContentPartPr/>
              <p14:nvPr/>
            </p14:nvContentPartPr>
            <p14:xfrm>
              <a:off x="4934356" y="4315058"/>
              <a:ext cx="170640" cy="506520"/>
            </p14:xfrm>
          </p:contentPart>
        </mc:Choice>
        <mc:Fallback xmlns="">
          <p:pic>
            <p:nvPicPr>
              <p:cNvPr id="276" name="Entrada de lápiz 27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27516" y="4306778"/>
                <a:ext cx="1857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8" name="Entrada de lápiz 277"/>
              <p14:cNvContentPartPr/>
              <p14:nvPr/>
            </p14:nvContentPartPr>
            <p14:xfrm>
              <a:off x="3967396" y="5565338"/>
              <a:ext cx="461520" cy="388800"/>
            </p14:xfrm>
          </p:contentPart>
        </mc:Choice>
        <mc:Fallback xmlns="">
          <p:pic>
            <p:nvPicPr>
              <p:cNvPr id="278" name="Entrada de lápiz 27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56236" y="5553818"/>
                <a:ext cx="4849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0" name="Entrada de lápiz 299"/>
              <p14:cNvContentPartPr/>
              <p14:nvPr/>
            </p14:nvContentPartPr>
            <p14:xfrm>
              <a:off x="4178356" y="651338"/>
              <a:ext cx="35640" cy="976680"/>
            </p14:xfrm>
          </p:contentPart>
        </mc:Choice>
        <mc:Fallback xmlns="">
          <p:pic>
            <p:nvPicPr>
              <p:cNvPr id="300" name="Entrada de lápiz 29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70436" y="645218"/>
                <a:ext cx="518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8" name="Entrada de lápiz 307"/>
              <p14:cNvContentPartPr/>
              <p14:nvPr/>
            </p14:nvContentPartPr>
            <p14:xfrm>
              <a:off x="1003876" y="4515938"/>
              <a:ext cx="987840" cy="41760"/>
            </p14:xfrm>
          </p:contentPart>
        </mc:Choice>
        <mc:Fallback xmlns="">
          <p:pic>
            <p:nvPicPr>
              <p:cNvPr id="308" name="Entrada de lápiz 30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44116" y="4408298"/>
                <a:ext cx="11008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1" name="Entrada de lápiz 310"/>
              <p14:cNvContentPartPr/>
              <p14:nvPr/>
            </p14:nvContentPartPr>
            <p14:xfrm>
              <a:off x="4189876" y="6111818"/>
              <a:ext cx="23760" cy="61200"/>
            </p14:xfrm>
          </p:contentPart>
        </mc:Choice>
        <mc:Fallback xmlns="">
          <p:pic>
            <p:nvPicPr>
              <p:cNvPr id="311" name="Entrada de lápiz 31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84476" y="6106058"/>
                <a:ext cx="34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7" name="Entrada de lápiz 316"/>
              <p14:cNvContentPartPr/>
              <p14:nvPr/>
            </p14:nvContentPartPr>
            <p14:xfrm>
              <a:off x="4969276" y="4751738"/>
              <a:ext cx="131040" cy="1530000"/>
            </p14:xfrm>
          </p:contentPart>
        </mc:Choice>
        <mc:Fallback xmlns="">
          <p:pic>
            <p:nvPicPr>
              <p:cNvPr id="317" name="Entrada de lápiz 31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57756" y="4740938"/>
                <a:ext cx="153720" cy="15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8" name="Entrada de lápiz 327"/>
              <p14:cNvContentPartPr/>
              <p14:nvPr/>
            </p14:nvContentPartPr>
            <p14:xfrm>
              <a:off x="4680196" y="4418018"/>
              <a:ext cx="528840" cy="2520"/>
            </p14:xfrm>
          </p:contentPart>
        </mc:Choice>
        <mc:Fallback xmlns="">
          <p:pic>
            <p:nvPicPr>
              <p:cNvPr id="328" name="Entrada de lápiz 32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68676" y="4403978"/>
                <a:ext cx="553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9" name="Entrada de lápiz 328"/>
              <p14:cNvContentPartPr/>
              <p14:nvPr/>
            </p14:nvContentPartPr>
            <p14:xfrm>
              <a:off x="4764796" y="4592618"/>
              <a:ext cx="474480" cy="34560"/>
            </p14:xfrm>
          </p:contentPart>
        </mc:Choice>
        <mc:Fallback xmlns="">
          <p:pic>
            <p:nvPicPr>
              <p:cNvPr id="329" name="Entrada de lápiz 32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52916" y="4582898"/>
                <a:ext cx="500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0" name="Entrada de lápiz 329"/>
              <p14:cNvContentPartPr/>
              <p14:nvPr/>
            </p14:nvContentPartPr>
            <p14:xfrm>
              <a:off x="2878396" y="4326938"/>
              <a:ext cx="314280" cy="1819800"/>
            </p14:xfrm>
          </p:contentPart>
        </mc:Choice>
        <mc:Fallback xmlns="">
          <p:pic>
            <p:nvPicPr>
              <p:cNvPr id="330" name="Entrada de lápiz 32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71556" y="4318658"/>
                <a:ext cx="327960" cy="18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8" name="Entrada de lápiz 337"/>
              <p14:cNvContentPartPr/>
              <p14:nvPr/>
            </p14:nvContentPartPr>
            <p14:xfrm>
              <a:off x="782476" y="4739138"/>
              <a:ext cx="693000" cy="277920"/>
            </p14:xfrm>
          </p:contentPart>
        </mc:Choice>
        <mc:Fallback xmlns="">
          <p:pic>
            <p:nvPicPr>
              <p:cNvPr id="338" name="Entrada de lápiz 33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0596" y="4730498"/>
                <a:ext cx="7182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39" name="Entrada de lápiz 338"/>
              <p14:cNvContentPartPr/>
              <p14:nvPr/>
            </p14:nvContentPartPr>
            <p14:xfrm>
              <a:off x="1668796" y="3118418"/>
              <a:ext cx="354240" cy="282600"/>
            </p14:xfrm>
          </p:contentPart>
        </mc:Choice>
        <mc:Fallback xmlns="">
          <p:pic>
            <p:nvPicPr>
              <p:cNvPr id="339" name="Entrada de lápiz 33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18396" y="3036698"/>
                <a:ext cx="4525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40" name="Entrada de lápiz 339"/>
              <p14:cNvContentPartPr/>
              <p14:nvPr/>
            </p14:nvContentPartPr>
            <p14:xfrm>
              <a:off x="1766356" y="2171258"/>
              <a:ext cx="307440" cy="1183680"/>
            </p14:xfrm>
          </p:contentPart>
        </mc:Choice>
        <mc:Fallback xmlns="">
          <p:pic>
            <p:nvPicPr>
              <p:cNvPr id="340" name="Entrada de lápiz 33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56636" y="2156498"/>
                <a:ext cx="331200" cy="12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48" name="Entrada de lápiz 347"/>
              <p14:cNvContentPartPr/>
              <p14:nvPr/>
            </p14:nvContentPartPr>
            <p14:xfrm>
              <a:off x="1244356" y="5499458"/>
              <a:ext cx="220320" cy="781200"/>
            </p14:xfrm>
          </p:contentPart>
        </mc:Choice>
        <mc:Fallback xmlns="">
          <p:pic>
            <p:nvPicPr>
              <p:cNvPr id="348" name="Entrada de lápiz 34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33556" y="5488658"/>
                <a:ext cx="24372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49" name="Entrada de lápiz 348"/>
              <p14:cNvContentPartPr/>
              <p14:nvPr/>
            </p14:nvContentPartPr>
            <p14:xfrm>
              <a:off x="1396996" y="5829218"/>
              <a:ext cx="360" cy="360"/>
            </p14:xfrm>
          </p:contentPart>
        </mc:Choice>
        <mc:Fallback xmlns="">
          <p:pic>
            <p:nvPicPr>
              <p:cNvPr id="349" name="Entrada de lápiz 34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92316" y="5824538"/>
                <a:ext cx="972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60" name="Entrada de lápiz 359"/>
              <p14:cNvContentPartPr/>
              <p14:nvPr/>
            </p14:nvContentPartPr>
            <p14:xfrm>
              <a:off x="5253676" y="4465178"/>
              <a:ext cx="249840" cy="220680"/>
            </p14:xfrm>
          </p:contentPart>
        </mc:Choice>
        <mc:Fallback xmlns="">
          <p:pic>
            <p:nvPicPr>
              <p:cNvPr id="360" name="Entrada de lápiz 359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42156" y="4457258"/>
                <a:ext cx="2692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79" name="Entrada de lápiz 378"/>
              <p14:cNvContentPartPr/>
              <p14:nvPr/>
            </p14:nvContentPartPr>
            <p14:xfrm>
              <a:off x="7529596" y="2918618"/>
              <a:ext cx="951120" cy="68040"/>
            </p14:xfrm>
          </p:contentPart>
        </mc:Choice>
        <mc:Fallback xmlns="">
          <p:pic>
            <p:nvPicPr>
              <p:cNvPr id="379" name="Entrada de lápiz 37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86036" y="2807738"/>
                <a:ext cx="10501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83" name="Entrada de lápiz 382"/>
              <p14:cNvContentPartPr/>
              <p14:nvPr/>
            </p14:nvContentPartPr>
            <p14:xfrm>
              <a:off x="4204636" y="1212578"/>
              <a:ext cx="2921760" cy="250200"/>
            </p14:xfrm>
          </p:contentPart>
        </mc:Choice>
        <mc:Fallback xmlns="">
          <p:pic>
            <p:nvPicPr>
              <p:cNvPr id="383" name="Entrada de lápiz 38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93116" y="1198898"/>
                <a:ext cx="29469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9" name="Entrada de lápiz 388"/>
              <p14:cNvContentPartPr/>
              <p14:nvPr/>
            </p14:nvContentPartPr>
            <p14:xfrm>
              <a:off x="9210796" y="923498"/>
              <a:ext cx="1202400" cy="125640"/>
            </p14:xfrm>
          </p:contentPart>
        </mc:Choice>
        <mc:Fallback xmlns="">
          <p:pic>
            <p:nvPicPr>
              <p:cNvPr id="389" name="Entrada de lápiz 38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201436" y="914138"/>
                <a:ext cx="1226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1" name="Entrada de lápiz 390"/>
              <p14:cNvContentPartPr/>
              <p14:nvPr/>
            </p14:nvContentPartPr>
            <p14:xfrm>
              <a:off x="10504996" y="1186658"/>
              <a:ext cx="1254600" cy="895680"/>
            </p14:xfrm>
          </p:contentPart>
        </mc:Choice>
        <mc:Fallback xmlns="">
          <p:pic>
            <p:nvPicPr>
              <p:cNvPr id="391" name="Entrada de lápiz 390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492036" y="1176218"/>
                <a:ext cx="127836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5" name="Entrada de lápiz 404"/>
              <p14:cNvContentPartPr/>
              <p14:nvPr/>
            </p14:nvContentPartPr>
            <p14:xfrm>
              <a:off x="10346236" y="1175138"/>
              <a:ext cx="270000" cy="1250280"/>
            </p14:xfrm>
          </p:contentPart>
        </mc:Choice>
        <mc:Fallback xmlns="">
          <p:pic>
            <p:nvPicPr>
              <p:cNvPr id="405" name="Entrada de lápiz 404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335796" y="1168658"/>
                <a:ext cx="286920" cy="12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6" name="Entrada de lápiz 405"/>
              <p14:cNvContentPartPr/>
              <p14:nvPr/>
            </p14:nvContentPartPr>
            <p14:xfrm>
              <a:off x="10691836" y="2190698"/>
              <a:ext cx="1585800" cy="708840"/>
            </p14:xfrm>
          </p:contentPart>
        </mc:Choice>
        <mc:Fallback xmlns="">
          <p:pic>
            <p:nvPicPr>
              <p:cNvPr id="406" name="Entrada de lápiz 405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681756" y="2180258"/>
                <a:ext cx="160956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07" name="Entrada de lápiz 406"/>
              <p14:cNvContentPartPr/>
              <p14:nvPr/>
            </p14:nvContentPartPr>
            <p14:xfrm>
              <a:off x="10934116" y="2383658"/>
              <a:ext cx="1177920" cy="358200"/>
            </p14:xfrm>
          </p:contentPart>
        </mc:Choice>
        <mc:Fallback xmlns="">
          <p:pic>
            <p:nvPicPr>
              <p:cNvPr id="407" name="Entrada de lápiz 406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922236" y="2369618"/>
                <a:ext cx="12034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0" name="Entrada de lápiz 409"/>
              <p14:cNvContentPartPr/>
              <p14:nvPr/>
            </p14:nvContentPartPr>
            <p14:xfrm>
              <a:off x="4860196" y="612098"/>
              <a:ext cx="5554080" cy="521640"/>
            </p14:xfrm>
          </p:contentPart>
        </mc:Choice>
        <mc:Fallback xmlns="">
          <p:pic>
            <p:nvPicPr>
              <p:cNvPr id="410" name="Entrada de lápiz 409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49756" y="604178"/>
                <a:ext cx="55735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12" name="Entrada de lápiz 411"/>
              <p14:cNvContentPartPr/>
              <p14:nvPr/>
            </p14:nvContentPartPr>
            <p14:xfrm>
              <a:off x="183076" y="1840418"/>
              <a:ext cx="236520" cy="1569240"/>
            </p14:xfrm>
          </p:contentPart>
        </mc:Choice>
        <mc:Fallback xmlns="">
          <p:pic>
            <p:nvPicPr>
              <p:cNvPr id="412" name="Entrada de lápiz 411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72996" y="1833218"/>
                <a:ext cx="255600" cy="15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17" name="Entrada de lápiz 416"/>
              <p14:cNvContentPartPr/>
              <p14:nvPr/>
            </p14:nvContentPartPr>
            <p14:xfrm>
              <a:off x="6894196" y="1741778"/>
              <a:ext cx="2573280" cy="1288440"/>
            </p14:xfrm>
          </p:contentPart>
        </mc:Choice>
        <mc:Fallback xmlns="">
          <p:pic>
            <p:nvPicPr>
              <p:cNvPr id="417" name="Entrada de lápiz 416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83036" y="1729178"/>
                <a:ext cx="2595600" cy="13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23" name="Entrada de lápiz 422"/>
              <p14:cNvContentPartPr/>
              <p14:nvPr/>
            </p14:nvContentPartPr>
            <p14:xfrm>
              <a:off x="326356" y="2554298"/>
              <a:ext cx="1285560" cy="544680"/>
            </p14:xfrm>
          </p:contentPart>
        </mc:Choice>
        <mc:Fallback xmlns="">
          <p:pic>
            <p:nvPicPr>
              <p:cNvPr id="423" name="Entrada de lápiz 422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4476" y="2542418"/>
                <a:ext cx="130752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4" name="Entrada de lápiz 423"/>
              <p14:cNvContentPartPr/>
              <p14:nvPr/>
            </p14:nvContentPartPr>
            <p14:xfrm>
              <a:off x="171556" y="2538818"/>
              <a:ext cx="10505880" cy="2249280"/>
            </p14:xfrm>
          </p:contentPart>
        </mc:Choice>
        <mc:Fallback xmlns="">
          <p:pic>
            <p:nvPicPr>
              <p:cNvPr id="424" name="Entrada de lápiz 423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5436" y="2528378"/>
                <a:ext cx="1052172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5" name="Entrada de lápiz 424"/>
              <p14:cNvContentPartPr/>
              <p14:nvPr/>
            </p14:nvContentPartPr>
            <p14:xfrm>
              <a:off x="5828596" y="2670938"/>
              <a:ext cx="1054440" cy="37800"/>
            </p14:xfrm>
          </p:contentPart>
        </mc:Choice>
        <mc:Fallback xmlns="">
          <p:pic>
            <p:nvPicPr>
              <p:cNvPr id="425" name="Entrada de lápiz 424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22116" y="2664458"/>
                <a:ext cx="10656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26" name="Entrada de lápiz 425"/>
              <p14:cNvContentPartPr/>
              <p14:nvPr/>
            </p14:nvContentPartPr>
            <p14:xfrm>
              <a:off x="1117636" y="4654178"/>
              <a:ext cx="361800" cy="871920"/>
            </p14:xfrm>
          </p:contentPart>
        </mc:Choice>
        <mc:Fallback xmlns="">
          <p:pic>
            <p:nvPicPr>
              <p:cNvPr id="426" name="Entrada de lápiz 425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06116" y="4641938"/>
                <a:ext cx="387360" cy="8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17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/>
              <p14:cNvContentPartPr/>
              <p14:nvPr/>
            </p14:nvContentPartPr>
            <p14:xfrm>
              <a:off x="4205356" y="1916378"/>
              <a:ext cx="2954880" cy="139356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6716" y="1908460"/>
                <a:ext cx="2975400" cy="1412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Entrada de lápiz 30"/>
              <p14:cNvContentPartPr/>
              <p14:nvPr/>
            </p14:nvContentPartPr>
            <p14:xfrm>
              <a:off x="5184556" y="2409938"/>
              <a:ext cx="738720" cy="429120"/>
            </p14:xfrm>
          </p:contentPart>
        </mc:Choice>
        <mc:Fallback xmlns="">
          <p:pic>
            <p:nvPicPr>
              <p:cNvPr id="31" name="Entrada de lápiz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1956" y="2396618"/>
                <a:ext cx="7585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Entrada de lápiz 60"/>
              <p14:cNvContentPartPr/>
              <p14:nvPr/>
            </p14:nvContentPartPr>
            <p14:xfrm>
              <a:off x="4121836" y="4482458"/>
              <a:ext cx="3363840" cy="1331280"/>
            </p14:xfrm>
          </p:contentPart>
        </mc:Choice>
        <mc:Fallback xmlns="">
          <p:pic>
            <p:nvPicPr>
              <p:cNvPr id="61" name="Entrada de lápiz 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7796" y="4469498"/>
                <a:ext cx="3391560" cy="13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Entrada de lápiz 104"/>
              <p14:cNvContentPartPr/>
              <p14:nvPr/>
            </p14:nvContentPartPr>
            <p14:xfrm>
              <a:off x="7374796" y="2976218"/>
              <a:ext cx="333720" cy="135000"/>
            </p14:xfrm>
          </p:contentPart>
        </mc:Choice>
        <mc:Fallback xmlns="">
          <p:pic>
            <p:nvPicPr>
              <p:cNvPr id="105" name="Entrada de lápiz 1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24756" y="2872898"/>
                <a:ext cx="4424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6" name="Entrada de lápiz 105"/>
              <p14:cNvContentPartPr/>
              <p14:nvPr/>
            </p14:nvContentPartPr>
            <p14:xfrm>
              <a:off x="7244116" y="2039498"/>
              <a:ext cx="508680" cy="161640"/>
            </p14:xfrm>
          </p:contentPart>
        </mc:Choice>
        <mc:Fallback xmlns="">
          <p:pic>
            <p:nvPicPr>
              <p:cNvPr id="106" name="Entrada de lápiz 1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90476" y="1928258"/>
                <a:ext cx="613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2" name="Entrada de lápiz 131"/>
              <p14:cNvContentPartPr/>
              <p14:nvPr/>
            </p14:nvContentPartPr>
            <p14:xfrm>
              <a:off x="3676156" y="4545098"/>
              <a:ext cx="611280" cy="51840"/>
            </p14:xfrm>
          </p:contentPart>
        </mc:Choice>
        <mc:Fallback xmlns="">
          <p:pic>
            <p:nvPicPr>
              <p:cNvPr id="132" name="Entrada de lápiz 1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3196" y="4533938"/>
                <a:ext cx="6357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5" name="Entrada de lápiz 134"/>
              <p14:cNvContentPartPr/>
              <p14:nvPr/>
            </p14:nvContentPartPr>
            <p14:xfrm>
              <a:off x="4185196" y="3793778"/>
              <a:ext cx="2972520" cy="777600"/>
            </p14:xfrm>
          </p:contentPart>
        </mc:Choice>
        <mc:Fallback xmlns="">
          <p:pic>
            <p:nvPicPr>
              <p:cNvPr id="135" name="Entrada de lápiz 1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1876" y="3781178"/>
                <a:ext cx="299808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1" name="Entrada de lápiz 150"/>
              <p14:cNvContentPartPr/>
              <p14:nvPr/>
            </p14:nvContentPartPr>
            <p14:xfrm>
              <a:off x="7506196" y="4770458"/>
              <a:ext cx="1189800" cy="33840"/>
            </p14:xfrm>
          </p:contentPart>
        </mc:Choice>
        <mc:Fallback xmlns="">
          <p:pic>
            <p:nvPicPr>
              <p:cNvPr id="151" name="Entrada de lápiz 1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96476" y="4760738"/>
                <a:ext cx="12121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8" name="Entrada de lápiz 227"/>
              <p14:cNvContentPartPr/>
              <p14:nvPr/>
            </p14:nvContentPartPr>
            <p14:xfrm>
              <a:off x="4321636" y="2096378"/>
              <a:ext cx="646920" cy="986040"/>
            </p14:xfrm>
          </p:contentPart>
        </mc:Choice>
        <mc:Fallback xmlns="">
          <p:pic>
            <p:nvPicPr>
              <p:cNvPr id="228" name="Entrada de lápiz 22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13356" y="2085938"/>
                <a:ext cx="66384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6" name="Entrada de lápiz 255"/>
              <p14:cNvContentPartPr/>
              <p14:nvPr/>
            </p14:nvContentPartPr>
            <p14:xfrm>
              <a:off x="4348276" y="433178"/>
              <a:ext cx="2746080" cy="693360"/>
            </p14:xfrm>
          </p:contentPart>
        </mc:Choice>
        <mc:Fallback xmlns="">
          <p:pic>
            <p:nvPicPr>
              <p:cNvPr id="256" name="Entrada de lápiz 2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36036" y="421658"/>
                <a:ext cx="648972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2" name="Entrada de lápiz 261"/>
              <p14:cNvContentPartPr/>
              <p14:nvPr/>
            </p14:nvContentPartPr>
            <p14:xfrm>
              <a:off x="1689316" y="1823138"/>
              <a:ext cx="1966320" cy="82080"/>
            </p14:xfrm>
          </p:contentPart>
        </mc:Choice>
        <mc:Fallback xmlns="">
          <p:pic>
            <p:nvPicPr>
              <p:cNvPr id="262" name="Entrada de lápiz 26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3796" y="1613978"/>
                <a:ext cx="27550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9" name="Entrada de lápiz 268"/>
              <p14:cNvContentPartPr/>
              <p14:nvPr/>
            </p14:nvContentPartPr>
            <p14:xfrm>
              <a:off x="4221916" y="2078738"/>
              <a:ext cx="610200" cy="25560"/>
            </p14:xfrm>
          </p:contentPart>
        </mc:Choice>
        <mc:Fallback xmlns="">
          <p:pic>
            <p:nvPicPr>
              <p:cNvPr id="269" name="Entrada de lápiz 26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1116" y="2068298"/>
                <a:ext cx="633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0" name="Entrada de lápiz 269"/>
              <p14:cNvContentPartPr/>
              <p14:nvPr/>
            </p14:nvContentPartPr>
            <p14:xfrm>
              <a:off x="3038596" y="1948058"/>
              <a:ext cx="1265040" cy="57240"/>
            </p14:xfrm>
          </p:contentPart>
        </mc:Choice>
        <mc:Fallback xmlns="">
          <p:pic>
            <p:nvPicPr>
              <p:cNvPr id="270" name="Entrada de lápiz 2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27076" y="1936178"/>
                <a:ext cx="1290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1" name="Entrada de lápiz 270"/>
              <p14:cNvContentPartPr/>
              <p14:nvPr/>
            </p14:nvContentPartPr>
            <p14:xfrm>
              <a:off x="3016276" y="483218"/>
              <a:ext cx="84960" cy="218520"/>
            </p14:xfrm>
          </p:contentPart>
        </mc:Choice>
        <mc:Fallback xmlns="">
          <p:pic>
            <p:nvPicPr>
              <p:cNvPr id="271" name="Entrada de lápiz 27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4396" y="470618"/>
                <a:ext cx="1026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2" name="Entrada de lápiz 271"/>
              <p14:cNvContentPartPr/>
              <p14:nvPr/>
            </p14:nvContentPartPr>
            <p14:xfrm>
              <a:off x="3110596" y="529658"/>
              <a:ext cx="186480" cy="123120"/>
            </p14:xfrm>
          </p:contentPart>
        </mc:Choice>
        <mc:Fallback xmlns="">
          <p:pic>
            <p:nvPicPr>
              <p:cNvPr id="272" name="Entrada de lápiz 27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05196" y="518138"/>
                <a:ext cx="204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3" name="Entrada de lápiz 272"/>
              <p14:cNvContentPartPr/>
              <p14:nvPr/>
            </p14:nvContentPartPr>
            <p14:xfrm>
              <a:off x="3092236" y="613538"/>
              <a:ext cx="303120" cy="163440"/>
            </p14:xfrm>
          </p:contentPart>
        </mc:Choice>
        <mc:Fallback xmlns="">
          <p:pic>
            <p:nvPicPr>
              <p:cNvPr id="273" name="Entrada de lápiz 27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82876" y="605258"/>
                <a:ext cx="321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6" name="Entrada de lápiz 275"/>
              <p14:cNvContentPartPr/>
              <p14:nvPr/>
            </p14:nvContentPartPr>
            <p14:xfrm>
              <a:off x="7769716" y="1956698"/>
              <a:ext cx="237960" cy="1069200"/>
            </p14:xfrm>
          </p:contentPart>
        </mc:Choice>
        <mc:Fallback xmlns="">
          <p:pic>
            <p:nvPicPr>
              <p:cNvPr id="276" name="Entrada de lápiz 27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59996" y="1949498"/>
                <a:ext cx="257400" cy="10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0" name="Entrada de lápiz 279"/>
              <p14:cNvContentPartPr/>
              <p14:nvPr/>
            </p14:nvContentPartPr>
            <p14:xfrm>
              <a:off x="3101956" y="1653938"/>
              <a:ext cx="191160" cy="165240"/>
            </p14:xfrm>
          </p:contentPart>
        </mc:Choice>
        <mc:Fallback xmlns="">
          <p:pic>
            <p:nvPicPr>
              <p:cNvPr id="280" name="Entrada de lápiz 27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91516" y="1642418"/>
                <a:ext cx="214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1" name="Entrada de lápiz 280"/>
              <p14:cNvContentPartPr/>
              <p14:nvPr/>
            </p14:nvContentPartPr>
            <p14:xfrm>
              <a:off x="3344956" y="1674818"/>
              <a:ext cx="193320" cy="154800"/>
            </p14:xfrm>
          </p:contentPart>
        </mc:Choice>
        <mc:Fallback xmlns="">
          <p:pic>
            <p:nvPicPr>
              <p:cNvPr id="281" name="Entrada de lápiz 28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33076" y="1664378"/>
                <a:ext cx="218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2" name="Entrada de lápiz 281"/>
              <p14:cNvContentPartPr/>
              <p14:nvPr/>
            </p14:nvContentPartPr>
            <p14:xfrm>
              <a:off x="3583996" y="1651058"/>
              <a:ext cx="200160" cy="222480"/>
            </p14:xfrm>
          </p:contentPart>
        </mc:Choice>
        <mc:Fallback xmlns="">
          <p:pic>
            <p:nvPicPr>
              <p:cNvPr id="282" name="Entrada de lápiz 28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74276" y="1641338"/>
                <a:ext cx="2196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3" name="Entrada de lápiz 282"/>
              <p14:cNvContentPartPr/>
              <p14:nvPr/>
            </p14:nvContentPartPr>
            <p14:xfrm>
              <a:off x="3901516" y="1837178"/>
              <a:ext cx="360" cy="360"/>
            </p14:xfrm>
          </p:contentPart>
        </mc:Choice>
        <mc:Fallback xmlns="">
          <p:pic>
            <p:nvPicPr>
              <p:cNvPr id="283" name="Entrada de lápiz 28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89276" y="1824938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7" name="Entrada de lápiz 286"/>
              <p14:cNvContentPartPr/>
              <p14:nvPr/>
            </p14:nvContentPartPr>
            <p14:xfrm>
              <a:off x="2499676" y="1724498"/>
              <a:ext cx="219240" cy="380520"/>
            </p14:xfrm>
          </p:contentPart>
        </mc:Choice>
        <mc:Fallback xmlns="">
          <p:pic>
            <p:nvPicPr>
              <p:cNvPr id="287" name="Entrada de lápiz 28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88156" y="1712978"/>
                <a:ext cx="2419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8" name="Entrada de lápiz 287"/>
              <p14:cNvContentPartPr/>
              <p14:nvPr/>
            </p14:nvContentPartPr>
            <p14:xfrm>
              <a:off x="2539276" y="2047418"/>
              <a:ext cx="53640" cy="37800"/>
            </p14:xfrm>
          </p:contentPart>
        </mc:Choice>
        <mc:Fallback xmlns="">
          <p:pic>
            <p:nvPicPr>
              <p:cNvPr id="288" name="Entrada de lápiz 28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27396" y="2039138"/>
                <a:ext cx="684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89" name="Entrada de lápiz 288"/>
              <p14:cNvContentPartPr/>
              <p14:nvPr/>
            </p14:nvContentPartPr>
            <p14:xfrm>
              <a:off x="2578876" y="2071178"/>
              <a:ext cx="59760" cy="17640"/>
            </p14:xfrm>
          </p:contentPart>
        </mc:Choice>
        <mc:Fallback xmlns="">
          <p:pic>
            <p:nvPicPr>
              <p:cNvPr id="289" name="Entrada de lápiz 28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69516" y="2063258"/>
                <a:ext cx="77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1" name="Entrada de lápiz 290"/>
              <p14:cNvContentPartPr/>
              <p14:nvPr/>
            </p14:nvContentPartPr>
            <p14:xfrm>
              <a:off x="3167836" y="2039138"/>
              <a:ext cx="138960" cy="176760"/>
            </p14:xfrm>
          </p:contentPart>
        </mc:Choice>
        <mc:Fallback xmlns="">
          <p:pic>
            <p:nvPicPr>
              <p:cNvPr id="291" name="Entrada de lápiz 29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58836" y="2026538"/>
                <a:ext cx="159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92" name="Entrada de lápiz 291"/>
              <p14:cNvContentPartPr/>
              <p14:nvPr/>
            </p14:nvContentPartPr>
            <p14:xfrm>
              <a:off x="3209956" y="2131298"/>
              <a:ext cx="131760" cy="9720"/>
            </p14:xfrm>
          </p:contentPart>
        </mc:Choice>
        <mc:Fallback xmlns="">
          <p:pic>
            <p:nvPicPr>
              <p:cNvPr id="292" name="Entrada de lápiz 29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00956" y="2122298"/>
                <a:ext cx="145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93" name="Entrada de lápiz 292"/>
              <p14:cNvContentPartPr/>
              <p14:nvPr/>
            </p14:nvContentPartPr>
            <p14:xfrm>
              <a:off x="3403996" y="2045978"/>
              <a:ext cx="135720" cy="185760"/>
            </p14:xfrm>
          </p:contentPart>
        </mc:Choice>
        <mc:Fallback xmlns="">
          <p:pic>
            <p:nvPicPr>
              <p:cNvPr id="293" name="Entrada de lápiz 29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395716" y="2034098"/>
                <a:ext cx="153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4" name="Entrada de lápiz 293"/>
              <p14:cNvContentPartPr/>
              <p14:nvPr/>
            </p14:nvContentPartPr>
            <p14:xfrm>
              <a:off x="3413716" y="2139578"/>
              <a:ext cx="117000" cy="12960"/>
            </p14:xfrm>
          </p:contentPart>
        </mc:Choice>
        <mc:Fallback xmlns="">
          <p:pic>
            <p:nvPicPr>
              <p:cNvPr id="294" name="Entrada de lápiz 29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04356" y="2133458"/>
                <a:ext cx="132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95" name="Entrada de lápiz 294"/>
              <p14:cNvContentPartPr/>
              <p14:nvPr/>
            </p14:nvContentPartPr>
            <p14:xfrm>
              <a:off x="3598756" y="2030498"/>
              <a:ext cx="194040" cy="210600"/>
            </p14:xfrm>
          </p:contentPart>
        </mc:Choice>
        <mc:Fallback xmlns="">
          <p:pic>
            <p:nvPicPr>
              <p:cNvPr id="295" name="Entrada de lápiz 29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89036" y="2020778"/>
                <a:ext cx="2145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96" name="Entrada de lápiz 295"/>
              <p14:cNvContentPartPr/>
              <p14:nvPr/>
            </p14:nvContentPartPr>
            <p14:xfrm>
              <a:off x="3884236" y="2214098"/>
              <a:ext cx="360" cy="360"/>
            </p14:xfrm>
          </p:contentPart>
        </mc:Choice>
        <mc:Fallback xmlns="">
          <p:pic>
            <p:nvPicPr>
              <p:cNvPr id="296" name="Entrada de lápiz 29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73076" y="2202938"/>
                <a:ext cx="22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7" name="Entrada de lápiz 296"/>
              <p14:cNvContentPartPr/>
              <p14:nvPr/>
            </p14:nvContentPartPr>
            <p14:xfrm>
              <a:off x="3135076" y="2253338"/>
              <a:ext cx="600480" cy="95040"/>
            </p14:xfrm>
          </p:contentPart>
        </mc:Choice>
        <mc:Fallback xmlns="">
          <p:pic>
            <p:nvPicPr>
              <p:cNvPr id="297" name="Entrada de lápiz 29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24636" y="2246498"/>
                <a:ext cx="621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6" name="Entrada de lápiz 305"/>
              <p14:cNvContentPartPr/>
              <p14:nvPr/>
            </p14:nvContentPartPr>
            <p14:xfrm>
              <a:off x="6840916" y="1399778"/>
              <a:ext cx="1630080" cy="943560"/>
            </p14:xfrm>
          </p:contentPart>
        </mc:Choice>
        <mc:Fallback xmlns="">
          <p:pic>
            <p:nvPicPr>
              <p:cNvPr id="306" name="Entrada de lápiz 30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25436" y="1388258"/>
                <a:ext cx="267372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07" name="Entrada de lápiz 306"/>
              <p14:cNvContentPartPr/>
              <p14:nvPr/>
            </p14:nvContentPartPr>
            <p14:xfrm>
              <a:off x="5272756" y="4984658"/>
              <a:ext cx="1004400" cy="286560"/>
            </p14:xfrm>
          </p:contentPart>
        </mc:Choice>
        <mc:Fallback xmlns="">
          <p:pic>
            <p:nvPicPr>
              <p:cNvPr id="307" name="Entrada de lápiz 306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259436" y="4973498"/>
                <a:ext cx="10303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1" name="Entrada de lápiz 320"/>
              <p14:cNvContentPartPr/>
              <p14:nvPr/>
            </p14:nvContentPartPr>
            <p14:xfrm>
              <a:off x="5527636" y="2973698"/>
              <a:ext cx="3095280" cy="1766520"/>
            </p14:xfrm>
          </p:contentPart>
        </mc:Choice>
        <mc:Fallback xmlns="">
          <p:pic>
            <p:nvPicPr>
              <p:cNvPr id="321" name="Entrada de lápiz 320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16836" y="2622698"/>
                <a:ext cx="6361200" cy="21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22" name="Entrada de lápiz 321"/>
              <p14:cNvContentPartPr/>
              <p14:nvPr/>
            </p14:nvContentPartPr>
            <p14:xfrm>
              <a:off x="2969836" y="2038058"/>
              <a:ext cx="60120" cy="224640"/>
            </p14:xfrm>
          </p:contentPart>
        </mc:Choice>
        <mc:Fallback xmlns="">
          <p:pic>
            <p:nvPicPr>
              <p:cNvPr id="322" name="Entrada de lápiz 321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57236" y="2024378"/>
                <a:ext cx="874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25" name="Entrada de lápiz 324"/>
              <p14:cNvContentPartPr/>
              <p14:nvPr/>
            </p14:nvContentPartPr>
            <p14:xfrm>
              <a:off x="5471116" y="4138658"/>
              <a:ext cx="458640" cy="174600"/>
            </p14:xfrm>
          </p:contentPart>
        </mc:Choice>
        <mc:Fallback xmlns="">
          <p:pic>
            <p:nvPicPr>
              <p:cNvPr id="325" name="Entrada de lápiz 324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60316" y="4127138"/>
                <a:ext cx="480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6" name="Entrada de lápiz 325"/>
              <p14:cNvContentPartPr/>
              <p14:nvPr/>
            </p14:nvContentPartPr>
            <p14:xfrm>
              <a:off x="5581996" y="4211378"/>
              <a:ext cx="443880" cy="167040"/>
            </p14:xfrm>
          </p:contentPart>
        </mc:Choice>
        <mc:Fallback xmlns="">
          <p:pic>
            <p:nvPicPr>
              <p:cNvPr id="326" name="Entrada de lápiz 325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71556" y="4198778"/>
                <a:ext cx="465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32" name="Entrada de lápiz 331"/>
              <p14:cNvContentPartPr/>
              <p14:nvPr/>
            </p14:nvContentPartPr>
            <p14:xfrm>
              <a:off x="4199956" y="832058"/>
              <a:ext cx="938160" cy="180000"/>
            </p14:xfrm>
          </p:contentPart>
        </mc:Choice>
        <mc:Fallback xmlns="">
          <p:pic>
            <p:nvPicPr>
              <p:cNvPr id="332" name="Entrada de lápiz 331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192036" y="821258"/>
                <a:ext cx="959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37" name="Entrada de lápiz 336"/>
              <p14:cNvContentPartPr/>
              <p14:nvPr/>
            </p14:nvContentPartPr>
            <p14:xfrm>
              <a:off x="7121356" y="4110218"/>
              <a:ext cx="1076400" cy="392400"/>
            </p14:xfrm>
          </p:contentPart>
        </mc:Choice>
        <mc:Fallback xmlns="">
          <p:pic>
            <p:nvPicPr>
              <p:cNvPr id="337" name="Entrada de lápiz 336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2716" y="4101578"/>
                <a:ext cx="10980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43" name="Entrada de lápiz 342"/>
              <p14:cNvContentPartPr/>
              <p14:nvPr/>
            </p14:nvContentPartPr>
            <p14:xfrm>
              <a:off x="6393076" y="2350538"/>
              <a:ext cx="170280" cy="243720"/>
            </p14:xfrm>
          </p:contentPart>
        </mc:Choice>
        <mc:Fallback xmlns="">
          <p:pic>
            <p:nvPicPr>
              <p:cNvPr id="343" name="Entrada de lápiz 342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84436" y="2342258"/>
                <a:ext cx="185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4" name="Entrada de lápiz 343"/>
              <p14:cNvContentPartPr/>
              <p14:nvPr/>
            </p14:nvContentPartPr>
            <p14:xfrm>
              <a:off x="3929956" y="1097738"/>
              <a:ext cx="3011400" cy="973440"/>
            </p14:xfrm>
          </p:contentPart>
        </mc:Choice>
        <mc:Fallback xmlns="">
          <p:pic>
            <p:nvPicPr>
              <p:cNvPr id="344" name="Entrada de lápiz 343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918436" y="1086218"/>
                <a:ext cx="3031560" cy="9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45" name="Entrada de lápiz 344"/>
              <p14:cNvContentPartPr/>
              <p14:nvPr/>
            </p14:nvContentPartPr>
            <p14:xfrm>
              <a:off x="3618196" y="843218"/>
              <a:ext cx="97920" cy="236160"/>
            </p14:xfrm>
          </p:contentPart>
        </mc:Choice>
        <mc:Fallback xmlns="">
          <p:pic>
            <p:nvPicPr>
              <p:cNvPr id="345" name="Entrada de lápiz 344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07036" y="830618"/>
                <a:ext cx="1162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46" name="Entrada de lápiz 345"/>
              <p14:cNvContentPartPr/>
              <p14:nvPr/>
            </p14:nvContentPartPr>
            <p14:xfrm>
              <a:off x="3752476" y="914498"/>
              <a:ext cx="191880" cy="120600"/>
            </p14:xfrm>
          </p:contentPart>
        </mc:Choice>
        <mc:Fallback xmlns="">
          <p:pic>
            <p:nvPicPr>
              <p:cNvPr id="346" name="Entrada de lápiz 345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45996" y="903698"/>
                <a:ext cx="210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52" name="Entrada de lápiz 351"/>
              <p14:cNvContentPartPr/>
              <p14:nvPr/>
            </p14:nvContentPartPr>
            <p14:xfrm>
              <a:off x="6522316" y="2627018"/>
              <a:ext cx="169920" cy="105120"/>
            </p14:xfrm>
          </p:contentPart>
        </mc:Choice>
        <mc:Fallback xmlns="">
          <p:pic>
            <p:nvPicPr>
              <p:cNvPr id="352" name="Entrada de lápiz 351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512596" y="2619098"/>
                <a:ext cx="185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53" name="Entrada de lápiz 352"/>
              <p14:cNvContentPartPr/>
              <p14:nvPr/>
            </p14:nvContentPartPr>
            <p14:xfrm>
              <a:off x="6573796" y="2708738"/>
              <a:ext cx="158400" cy="60840"/>
            </p14:xfrm>
          </p:contentPart>
        </mc:Choice>
        <mc:Fallback xmlns="">
          <p:pic>
            <p:nvPicPr>
              <p:cNvPr id="353" name="Entrada de lápiz 352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63716" y="2702978"/>
                <a:ext cx="174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54" name="Entrada de lápiz 353"/>
              <p14:cNvContentPartPr/>
              <p14:nvPr/>
            </p14:nvContentPartPr>
            <p14:xfrm>
              <a:off x="3209956" y="2243618"/>
              <a:ext cx="12240" cy="360"/>
            </p14:xfrm>
          </p:contentPart>
        </mc:Choice>
        <mc:Fallback xmlns="">
          <p:pic>
            <p:nvPicPr>
              <p:cNvPr id="354" name="Entrada de lápiz 353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199516" y="2233178"/>
                <a:ext cx="28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55" name="Entrada de lápiz 354"/>
              <p14:cNvContentPartPr/>
              <p14:nvPr/>
            </p14:nvContentPartPr>
            <p14:xfrm>
              <a:off x="3450796" y="2248298"/>
              <a:ext cx="34200" cy="7560"/>
            </p14:xfrm>
          </p:contentPart>
        </mc:Choice>
        <mc:Fallback xmlns="">
          <p:pic>
            <p:nvPicPr>
              <p:cNvPr id="355" name="Entrada de lápiz 354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447196" y="2243258"/>
                <a:ext cx="48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56" name="Entrada de lápiz 355"/>
              <p14:cNvContentPartPr/>
              <p14:nvPr/>
            </p14:nvContentPartPr>
            <p14:xfrm>
              <a:off x="3052276" y="2266298"/>
              <a:ext cx="360" cy="360"/>
            </p14:xfrm>
          </p:contentPart>
        </mc:Choice>
        <mc:Fallback xmlns="">
          <p:pic>
            <p:nvPicPr>
              <p:cNvPr id="356" name="Entrada de lápiz 355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41476" y="2255498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57" name="Entrada de lápiz 356"/>
              <p14:cNvContentPartPr/>
              <p14:nvPr/>
            </p14:nvContentPartPr>
            <p14:xfrm>
              <a:off x="7389196" y="4289138"/>
              <a:ext cx="709200" cy="84240"/>
            </p14:xfrm>
          </p:contentPart>
        </mc:Choice>
        <mc:Fallback xmlns="">
          <p:pic>
            <p:nvPicPr>
              <p:cNvPr id="357" name="Entrada de lápiz 356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334476" y="4176458"/>
                <a:ext cx="8204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58" name="Entrada de lápiz 357"/>
              <p14:cNvContentPartPr/>
              <p14:nvPr/>
            </p14:nvContentPartPr>
            <p14:xfrm>
              <a:off x="7179676" y="1647458"/>
              <a:ext cx="406440" cy="151920"/>
            </p14:xfrm>
          </p:contentPart>
        </mc:Choice>
        <mc:Fallback xmlns="">
          <p:pic>
            <p:nvPicPr>
              <p:cNvPr id="358" name="Entrada de lápiz 357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134316" y="1565378"/>
                <a:ext cx="5061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81" name="Entrada de lápiz 380"/>
              <p14:cNvContentPartPr/>
              <p14:nvPr/>
            </p14:nvContentPartPr>
            <p14:xfrm>
              <a:off x="7261036" y="1830338"/>
              <a:ext cx="443160" cy="92880"/>
            </p14:xfrm>
          </p:contentPart>
        </mc:Choice>
        <mc:Fallback xmlns="">
          <p:pic>
            <p:nvPicPr>
              <p:cNvPr id="381" name="Entrada de lápiz 380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248436" y="1817738"/>
                <a:ext cx="468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82" name="Entrada de lápiz 381"/>
              <p14:cNvContentPartPr/>
              <p14:nvPr/>
            </p14:nvContentPartPr>
            <p14:xfrm>
              <a:off x="6800956" y="1928618"/>
              <a:ext cx="709920" cy="25560"/>
            </p14:xfrm>
          </p:contentPart>
        </mc:Choice>
        <mc:Fallback xmlns="">
          <p:pic>
            <p:nvPicPr>
              <p:cNvPr id="382" name="Entrada de lápiz 381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93036" y="1914578"/>
                <a:ext cx="7318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83" name="Entrada de lápiz 382"/>
              <p14:cNvContentPartPr/>
              <p14:nvPr/>
            </p14:nvContentPartPr>
            <p14:xfrm>
              <a:off x="8266156" y="4314338"/>
              <a:ext cx="544680" cy="46800"/>
            </p14:xfrm>
          </p:contentPart>
        </mc:Choice>
        <mc:Fallback xmlns="">
          <p:pic>
            <p:nvPicPr>
              <p:cNvPr id="383" name="Entrada de lápiz 382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256436" y="4307498"/>
                <a:ext cx="5612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86" name="Entrada de lápiz 385"/>
              <p14:cNvContentPartPr/>
              <p14:nvPr/>
            </p14:nvContentPartPr>
            <p14:xfrm>
              <a:off x="3247036" y="708218"/>
              <a:ext cx="360" cy="360"/>
            </p14:xfrm>
          </p:contentPart>
        </mc:Choice>
        <mc:Fallback xmlns="">
          <p:pic>
            <p:nvPicPr>
              <p:cNvPr id="386" name="Entrada de lápiz 385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242716" y="70389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94" name="Entrada de lápiz 393"/>
              <p14:cNvContentPartPr/>
              <p14:nvPr/>
            </p14:nvContentPartPr>
            <p14:xfrm>
              <a:off x="7717516" y="5587658"/>
              <a:ext cx="194760" cy="188280"/>
            </p14:xfrm>
          </p:contentPart>
        </mc:Choice>
        <mc:Fallback xmlns="">
          <p:pic>
            <p:nvPicPr>
              <p:cNvPr id="394" name="Entrada de lápiz 393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705276" y="5573978"/>
                <a:ext cx="222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02" name="Entrada de lápiz 401"/>
              <p14:cNvContentPartPr/>
              <p14:nvPr/>
            </p14:nvContentPartPr>
            <p14:xfrm>
              <a:off x="7129636" y="3977378"/>
              <a:ext cx="30240" cy="484920"/>
            </p14:xfrm>
          </p:contentPart>
        </mc:Choice>
        <mc:Fallback xmlns="">
          <p:pic>
            <p:nvPicPr>
              <p:cNvPr id="402" name="Entrada de lápiz 401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114876" y="3962618"/>
                <a:ext cx="5940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0" name="Entrada de lápiz 19"/>
              <p14:cNvContentPartPr/>
              <p14:nvPr/>
            </p14:nvContentPartPr>
            <p14:xfrm>
              <a:off x="129436" y="104858"/>
              <a:ext cx="3507480" cy="5601600"/>
            </p14:xfrm>
          </p:contentPart>
        </mc:Choice>
        <mc:Fallback>
          <p:pic>
            <p:nvPicPr>
              <p:cNvPr id="20" name="Entrada de lápiz 19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6836" y="93338"/>
                <a:ext cx="3534840" cy="56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0" name="Entrada de lápiz 89"/>
              <p14:cNvContentPartPr/>
              <p14:nvPr/>
            </p14:nvContentPartPr>
            <p14:xfrm>
              <a:off x="1584196" y="2701178"/>
              <a:ext cx="917280" cy="380160"/>
            </p14:xfrm>
          </p:contentPart>
        </mc:Choice>
        <mc:Fallback>
          <p:pic>
            <p:nvPicPr>
              <p:cNvPr id="90" name="Entrada de lápiz 89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76636" y="2690738"/>
                <a:ext cx="9378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2" name="Entrada de lápiz 91"/>
              <p14:cNvContentPartPr/>
              <p14:nvPr/>
            </p14:nvContentPartPr>
            <p14:xfrm>
              <a:off x="678796" y="2866058"/>
              <a:ext cx="819000" cy="182520"/>
            </p14:xfrm>
          </p:contentPart>
        </mc:Choice>
        <mc:Fallback>
          <p:pic>
            <p:nvPicPr>
              <p:cNvPr id="92" name="Entrada de lápiz 91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67636" y="2854898"/>
                <a:ext cx="8427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6" name="Entrada de lápiz 95"/>
              <p14:cNvContentPartPr/>
              <p14:nvPr/>
            </p14:nvContentPartPr>
            <p14:xfrm>
              <a:off x="104956" y="2888378"/>
              <a:ext cx="531720" cy="96120"/>
            </p14:xfrm>
          </p:contentPart>
        </mc:Choice>
        <mc:Fallback>
          <p:pic>
            <p:nvPicPr>
              <p:cNvPr id="96" name="Entrada de lápiz 95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2356" y="2875778"/>
                <a:ext cx="555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85" name="Entrada de lápiz 184"/>
              <p14:cNvContentPartPr/>
              <p14:nvPr/>
            </p14:nvContentPartPr>
            <p14:xfrm>
              <a:off x="88756" y="5191658"/>
              <a:ext cx="1057680" cy="198720"/>
            </p14:xfrm>
          </p:contentPart>
        </mc:Choice>
        <mc:Fallback>
          <p:pic>
            <p:nvPicPr>
              <p:cNvPr id="185" name="Entrada de lápiz 184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6876" y="5179778"/>
                <a:ext cx="1077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02" name="Entrada de lápiz 201"/>
              <p14:cNvContentPartPr/>
              <p14:nvPr/>
            </p14:nvContentPartPr>
            <p14:xfrm>
              <a:off x="10996" y="3422978"/>
              <a:ext cx="4053960" cy="103320"/>
            </p14:xfrm>
          </p:contentPart>
        </mc:Choice>
        <mc:Fallback>
          <p:pic>
            <p:nvPicPr>
              <p:cNvPr id="202" name="Entrada de lápiz 201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636" y="3411818"/>
                <a:ext cx="4076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16" name="Entrada de lápiz 215"/>
              <p14:cNvContentPartPr/>
              <p14:nvPr/>
            </p14:nvContentPartPr>
            <p14:xfrm>
              <a:off x="8470636" y="3798818"/>
              <a:ext cx="464040" cy="543240"/>
            </p14:xfrm>
          </p:contentPart>
        </mc:Choice>
        <mc:Fallback>
          <p:pic>
            <p:nvPicPr>
              <p:cNvPr id="216" name="Entrada de lápiz 215"/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59476" y="3786218"/>
                <a:ext cx="4863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22" name="Entrada de lápiz 221"/>
              <p14:cNvContentPartPr/>
              <p14:nvPr/>
            </p14:nvContentPartPr>
            <p14:xfrm>
              <a:off x="5494516" y="742418"/>
              <a:ext cx="6502320" cy="4328640"/>
            </p14:xfrm>
          </p:contentPart>
        </mc:Choice>
        <mc:Fallback>
          <p:pic>
            <p:nvPicPr>
              <p:cNvPr id="222" name="Entrada de lápiz 221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484436" y="731978"/>
                <a:ext cx="6524640" cy="43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54" name="Entrada de lápiz 253"/>
              <p14:cNvContentPartPr/>
              <p14:nvPr/>
            </p14:nvContentPartPr>
            <p14:xfrm>
              <a:off x="3986836" y="865178"/>
              <a:ext cx="201240" cy="227880"/>
            </p14:xfrm>
          </p:contentPart>
        </mc:Choice>
        <mc:Fallback>
          <p:pic>
            <p:nvPicPr>
              <p:cNvPr id="254" name="Entrada de lápiz 253"/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977116" y="855458"/>
                <a:ext cx="2199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64" name="Entrada de lápiz 263"/>
              <p14:cNvContentPartPr/>
              <p14:nvPr/>
            </p14:nvContentPartPr>
            <p14:xfrm>
              <a:off x="5535916" y="80738"/>
              <a:ext cx="2693520" cy="266400"/>
            </p14:xfrm>
          </p:contentPart>
        </mc:Choice>
        <mc:Fallback>
          <p:pic>
            <p:nvPicPr>
              <p:cNvPr id="264" name="Entrada de lápiz 263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525116" y="70298"/>
                <a:ext cx="27154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359" name="Entrada de lápiz 358"/>
              <p14:cNvContentPartPr/>
              <p14:nvPr/>
            </p14:nvContentPartPr>
            <p14:xfrm>
              <a:off x="7849996" y="1714058"/>
              <a:ext cx="1489680" cy="91080"/>
            </p14:xfrm>
          </p:contentPart>
        </mc:Choice>
        <mc:Fallback>
          <p:pic>
            <p:nvPicPr>
              <p:cNvPr id="359" name="Entrada de lápiz 358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842436" y="1705778"/>
                <a:ext cx="15098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361" name="Entrada de lápiz 360"/>
              <p14:cNvContentPartPr/>
              <p14:nvPr/>
            </p14:nvContentPartPr>
            <p14:xfrm>
              <a:off x="7862956" y="1734938"/>
              <a:ext cx="260640" cy="566640"/>
            </p14:xfrm>
          </p:contentPart>
        </mc:Choice>
        <mc:Fallback>
          <p:pic>
            <p:nvPicPr>
              <p:cNvPr id="361" name="Entrada de lápiz 360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49636" y="1722338"/>
                <a:ext cx="28620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421" name="Entrada de lápiz 420"/>
              <p14:cNvContentPartPr/>
              <p14:nvPr/>
            </p14:nvContentPartPr>
            <p14:xfrm>
              <a:off x="7966996" y="2231378"/>
              <a:ext cx="1679400" cy="524520"/>
            </p14:xfrm>
          </p:contentPart>
        </mc:Choice>
        <mc:Fallback>
          <p:pic>
            <p:nvPicPr>
              <p:cNvPr id="421" name="Entrada de lápiz 420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961236" y="2225618"/>
                <a:ext cx="1695960" cy="5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5264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1048</Words>
  <Application>Microsoft Office PowerPoint</Application>
  <PresentationFormat>Panorámica</PresentationFormat>
  <Paragraphs>176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de Office</vt:lpstr>
      <vt:lpstr>CorelDraw.Graphic.7</vt:lpstr>
      <vt:lpstr>T. 5: Memoria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 4: Sistemas Secuenciales</dc:title>
  <dc:creator>Rosa</dc:creator>
  <cp:lastModifiedBy>Rosa</cp:lastModifiedBy>
  <cp:revision>102</cp:revision>
  <dcterms:created xsi:type="dcterms:W3CDTF">2020-11-29T10:56:08Z</dcterms:created>
  <dcterms:modified xsi:type="dcterms:W3CDTF">2020-12-25T11:53:52Z</dcterms:modified>
</cp:coreProperties>
</file>