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87" r:id="rId4"/>
    <p:sldId id="288" r:id="rId5"/>
    <p:sldId id="293" r:id="rId6"/>
    <p:sldId id="295" r:id="rId7"/>
    <p:sldId id="290" r:id="rId8"/>
    <p:sldId id="299" r:id="rId9"/>
    <p:sldId id="298" r:id="rId10"/>
    <p:sldId id="297" r:id="rId11"/>
    <p:sldId id="294" r:id="rId12"/>
    <p:sldId id="29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C54C21-1373-4B1B-89E6-1EF07AF6E49D}" v="27" dt="2021-11-20T13:42:37.5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-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mon Ramos Guillen" userId="ca49bd4c96e74b2c" providerId="LiveId" clId="{3FC54C21-1373-4B1B-89E6-1EF07AF6E49D}"/>
    <pc:docChg chg="undo custSel modSld">
      <pc:chgData name="Ramon Ramos Guillen" userId="ca49bd4c96e74b2c" providerId="LiveId" clId="{3FC54C21-1373-4B1B-89E6-1EF07AF6E49D}" dt="2021-11-20T13:43:10.509" v="8419" actId="20577"/>
      <pc:docMkLst>
        <pc:docMk/>
      </pc:docMkLst>
      <pc:sldChg chg="modSp mod">
        <pc:chgData name="Ramon Ramos Guillen" userId="ca49bd4c96e74b2c" providerId="LiveId" clId="{3FC54C21-1373-4B1B-89E6-1EF07AF6E49D}" dt="2021-11-20T10:19:44.473" v="26" actId="122"/>
        <pc:sldMkLst>
          <pc:docMk/>
          <pc:sldMk cId="1916846342" sldId="256"/>
        </pc:sldMkLst>
        <pc:spChg chg="mod">
          <ac:chgData name="Ramon Ramos Guillen" userId="ca49bd4c96e74b2c" providerId="LiveId" clId="{3FC54C21-1373-4B1B-89E6-1EF07AF6E49D}" dt="2021-11-20T10:19:44.473" v="26" actId="122"/>
          <ac:spMkLst>
            <pc:docMk/>
            <pc:sldMk cId="1916846342" sldId="256"/>
            <ac:spMk id="2" creationId="{26393D4A-81AC-439C-9A58-2E9C4FF444C2}"/>
          </ac:spMkLst>
        </pc:spChg>
      </pc:sldChg>
      <pc:sldChg chg="modSp mod">
        <pc:chgData name="Ramon Ramos Guillen" userId="ca49bd4c96e74b2c" providerId="LiveId" clId="{3FC54C21-1373-4B1B-89E6-1EF07AF6E49D}" dt="2021-11-20T13:08:17.722" v="6519"/>
        <pc:sldMkLst>
          <pc:docMk/>
          <pc:sldMk cId="2416108973" sldId="262"/>
        </pc:sldMkLst>
        <pc:spChg chg="mod">
          <ac:chgData name="Ramon Ramos Guillen" userId="ca49bd4c96e74b2c" providerId="LiveId" clId="{3FC54C21-1373-4B1B-89E6-1EF07AF6E49D}" dt="2021-11-20T10:20:49.674" v="36" actId="20577"/>
          <ac:spMkLst>
            <pc:docMk/>
            <pc:sldMk cId="2416108973" sldId="262"/>
            <ac:spMk id="2" creationId="{A386F960-DE57-4A6F-A6D8-5392187C33BC}"/>
          </ac:spMkLst>
        </pc:spChg>
        <pc:spChg chg="mod">
          <ac:chgData name="Ramon Ramos Guillen" userId="ca49bd4c96e74b2c" providerId="LiveId" clId="{3FC54C21-1373-4B1B-89E6-1EF07AF6E49D}" dt="2021-11-20T13:08:17.722" v="6519"/>
          <ac:spMkLst>
            <pc:docMk/>
            <pc:sldMk cId="2416108973" sldId="262"/>
            <ac:spMk id="3" creationId="{09247A4B-F049-4FAC-84C5-D1266971BD46}"/>
          </ac:spMkLst>
        </pc:spChg>
        <pc:spChg chg="mod">
          <ac:chgData name="Ramon Ramos Guillen" userId="ca49bd4c96e74b2c" providerId="LiveId" clId="{3FC54C21-1373-4B1B-89E6-1EF07AF6E49D}" dt="2021-11-20T10:34:33.692" v="756" actId="20577"/>
          <ac:spMkLst>
            <pc:docMk/>
            <pc:sldMk cId="2416108973" sldId="262"/>
            <ac:spMk id="47" creationId="{122C8822-D13B-4E23-B432-4DC11C6CE40F}"/>
          </ac:spMkLst>
        </pc:spChg>
      </pc:sldChg>
      <pc:sldChg chg="delSp modSp mod">
        <pc:chgData name="Ramon Ramos Guillen" userId="ca49bd4c96e74b2c" providerId="LiveId" clId="{3FC54C21-1373-4B1B-89E6-1EF07AF6E49D}" dt="2021-11-20T13:08:24.900" v="6520"/>
        <pc:sldMkLst>
          <pc:docMk/>
          <pc:sldMk cId="3807064895" sldId="287"/>
        </pc:sldMkLst>
        <pc:spChg chg="mod">
          <ac:chgData name="Ramon Ramos Guillen" userId="ca49bd4c96e74b2c" providerId="LiveId" clId="{3FC54C21-1373-4B1B-89E6-1EF07AF6E49D}" dt="2021-11-20T12:09:45.376" v="4099" actId="20577"/>
          <ac:spMkLst>
            <pc:docMk/>
            <pc:sldMk cId="3807064895" sldId="287"/>
            <ac:spMk id="2" creationId="{A386F960-DE57-4A6F-A6D8-5392187C33BC}"/>
          </ac:spMkLst>
        </pc:spChg>
        <pc:spChg chg="mod">
          <ac:chgData name="Ramon Ramos Guillen" userId="ca49bd4c96e74b2c" providerId="LiveId" clId="{3FC54C21-1373-4B1B-89E6-1EF07AF6E49D}" dt="2021-11-20T13:08:24.900" v="6520"/>
          <ac:spMkLst>
            <pc:docMk/>
            <pc:sldMk cId="3807064895" sldId="287"/>
            <ac:spMk id="3" creationId="{09247A4B-F049-4FAC-84C5-D1266971BD46}"/>
          </ac:spMkLst>
        </pc:spChg>
        <pc:spChg chg="mod">
          <ac:chgData name="Ramon Ramos Guillen" userId="ca49bd4c96e74b2c" providerId="LiveId" clId="{3FC54C21-1373-4B1B-89E6-1EF07AF6E49D}" dt="2021-11-20T11:01:25.801" v="1850" actId="20577"/>
          <ac:spMkLst>
            <pc:docMk/>
            <pc:sldMk cId="3807064895" sldId="287"/>
            <ac:spMk id="46" creationId="{F215FC89-6966-47BD-8A99-498083BCEB76}"/>
          </ac:spMkLst>
        </pc:spChg>
        <pc:spChg chg="del mod">
          <ac:chgData name="Ramon Ramos Guillen" userId="ca49bd4c96e74b2c" providerId="LiveId" clId="{3FC54C21-1373-4B1B-89E6-1EF07AF6E49D}" dt="2021-11-20T10:40:18.674" v="1038"/>
          <ac:spMkLst>
            <pc:docMk/>
            <pc:sldMk cId="3807064895" sldId="287"/>
            <ac:spMk id="49" creationId="{5AD3266D-07A0-4086-BD6A-549B05826B29}"/>
          </ac:spMkLst>
        </pc:spChg>
        <pc:picChg chg="del mod">
          <ac:chgData name="Ramon Ramos Guillen" userId="ca49bd4c96e74b2c" providerId="LiveId" clId="{3FC54C21-1373-4B1B-89E6-1EF07AF6E49D}" dt="2021-11-20T10:37:13.444" v="897" actId="478"/>
          <ac:picMkLst>
            <pc:docMk/>
            <pc:sldMk cId="3807064895" sldId="287"/>
            <ac:picMk id="48" creationId="{9B4F4F02-AAA1-44FB-9BB0-5FEDA3012BCB}"/>
          </ac:picMkLst>
        </pc:picChg>
      </pc:sldChg>
      <pc:sldChg chg="modSp mod">
        <pc:chgData name="Ramon Ramos Guillen" userId="ca49bd4c96e74b2c" providerId="LiveId" clId="{3FC54C21-1373-4B1B-89E6-1EF07AF6E49D}" dt="2021-11-20T13:08:36.020" v="6521"/>
        <pc:sldMkLst>
          <pc:docMk/>
          <pc:sldMk cId="529725397" sldId="288"/>
        </pc:sldMkLst>
        <pc:spChg chg="mod">
          <ac:chgData name="Ramon Ramos Guillen" userId="ca49bd4c96e74b2c" providerId="LiveId" clId="{3FC54C21-1373-4B1B-89E6-1EF07AF6E49D}" dt="2021-11-20T12:09:58.480" v="4109" actId="20577"/>
          <ac:spMkLst>
            <pc:docMk/>
            <pc:sldMk cId="529725397" sldId="288"/>
            <ac:spMk id="2" creationId="{A386F960-DE57-4A6F-A6D8-5392187C33BC}"/>
          </ac:spMkLst>
        </pc:spChg>
        <pc:spChg chg="mod">
          <ac:chgData name="Ramon Ramos Guillen" userId="ca49bd4c96e74b2c" providerId="LiveId" clId="{3FC54C21-1373-4B1B-89E6-1EF07AF6E49D}" dt="2021-11-20T13:08:36.020" v="6521"/>
          <ac:spMkLst>
            <pc:docMk/>
            <pc:sldMk cId="529725397" sldId="288"/>
            <ac:spMk id="3" creationId="{09247A4B-F049-4FAC-84C5-D1266971BD46}"/>
          </ac:spMkLst>
        </pc:spChg>
        <pc:spChg chg="mod">
          <ac:chgData name="Ramon Ramos Guillen" userId="ca49bd4c96e74b2c" providerId="LiveId" clId="{3FC54C21-1373-4B1B-89E6-1EF07AF6E49D}" dt="2021-11-20T11:12:20.180" v="2115" actId="20577"/>
          <ac:spMkLst>
            <pc:docMk/>
            <pc:sldMk cId="529725397" sldId="288"/>
            <ac:spMk id="45" creationId="{B3056734-4261-437C-AE78-BAB616AA52E2}"/>
          </ac:spMkLst>
        </pc:spChg>
      </pc:sldChg>
      <pc:sldChg chg="modSp mod">
        <pc:chgData name="Ramon Ramos Guillen" userId="ca49bd4c96e74b2c" providerId="LiveId" clId="{3FC54C21-1373-4B1B-89E6-1EF07AF6E49D}" dt="2021-11-20T13:09:06.718" v="6524"/>
        <pc:sldMkLst>
          <pc:docMk/>
          <pc:sldMk cId="410963391" sldId="290"/>
        </pc:sldMkLst>
        <pc:spChg chg="mod">
          <ac:chgData name="Ramon Ramos Guillen" userId="ca49bd4c96e74b2c" providerId="LiveId" clId="{3FC54C21-1373-4B1B-89E6-1EF07AF6E49D}" dt="2021-11-20T12:32:03.185" v="4904"/>
          <ac:spMkLst>
            <pc:docMk/>
            <pc:sldMk cId="410963391" sldId="290"/>
            <ac:spMk id="2" creationId="{A386F960-DE57-4A6F-A6D8-5392187C33BC}"/>
          </ac:spMkLst>
        </pc:spChg>
        <pc:spChg chg="mod">
          <ac:chgData name="Ramon Ramos Guillen" userId="ca49bd4c96e74b2c" providerId="LiveId" clId="{3FC54C21-1373-4B1B-89E6-1EF07AF6E49D}" dt="2021-11-20T13:09:06.718" v="6524"/>
          <ac:spMkLst>
            <pc:docMk/>
            <pc:sldMk cId="410963391" sldId="290"/>
            <ac:spMk id="3" creationId="{09247A4B-F049-4FAC-84C5-D1266971BD46}"/>
          </ac:spMkLst>
        </pc:spChg>
        <pc:spChg chg="mod">
          <ac:chgData name="Ramon Ramos Guillen" userId="ca49bd4c96e74b2c" providerId="LiveId" clId="{3FC54C21-1373-4B1B-89E6-1EF07AF6E49D}" dt="2021-11-20T12:27:26.951" v="4792" actId="20577"/>
          <ac:spMkLst>
            <pc:docMk/>
            <pc:sldMk cId="410963391" sldId="290"/>
            <ac:spMk id="45" creationId="{B3056734-4261-437C-AE78-BAB616AA52E2}"/>
          </ac:spMkLst>
        </pc:spChg>
        <pc:spChg chg="mod">
          <ac:chgData name="Ramon Ramos Guillen" userId="ca49bd4c96e74b2c" providerId="LiveId" clId="{3FC54C21-1373-4B1B-89E6-1EF07AF6E49D}" dt="2021-11-20T12:26:08.371" v="4755" actId="20577"/>
          <ac:spMkLst>
            <pc:docMk/>
            <pc:sldMk cId="410963391" sldId="290"/>
            <ac:spMk id="46" creationId="{DF404BDB-0CF1-46DC-AE0E-C74AD3AED4C3}"/>
          </ac:spMkLst>
        </pc:spChg>
      </pc:sldChg>
      <pc:sldChg chg="modSp mod">
        <pc:chgData name="Ramon Ramos Guillen" userId="ca49bd4c96e74b2c" providerId="LiveId" clId="{3FC54C21-1373-4B1B-89E6-1EF07AF6E49D}" dt="2021-11-20T13:08:45.698" v="6522"/>
        <pc:sldMkLst>
          <pc:docMk/>
          <pc:sldMk cId="81063828" sldId="293"/>
        </pc:sldMkLst>
        <pc:spChg chg="mod">
          <ac:chgData name="Ramon Ramos Guillen" userId="ca49bd4c96e74b2c" providerId="LiveId" clId="{3FC54C21-1373-4B1B-89E6-1EF07AF6E49D}" dt="2021-11-20T12:10:10.423" v="4119" actId="20577"/>
          <ac:spMkLst>
            <pc:docMk/>
            <pc:sldMk cId="81063828" sldId="293"/>
            <ac:spMk id="2" creationId="{A386F960-DE57-4A6F-A6D8-5392187C33BC}"/>
          </ac:spMkLst>
        </pc:spChg>
        <pc:spChg chg="mod">
          <ac:chgData name="Ramon Ramos Guillen" userId="ca49bd4c96e74b2c" providerId="LiveId" clId="{3FC54C21-1373-4B1B-89E6-1EF07AF6E49D}" dt="2021-11-20T13:08:45.698" v="6522"/>
          <ac:spMkLst>
            <pc:docMk/>
            <pc:sldMk cId="81063828" sldId="293"/>
            <ac:spMk id="3" creationId="{09247A4B-F049-4FAC-84C5-D1266971BD46}"/>
          </ac:spMkLst>
        </pc:spChg>
        <pc:spChg chg="mod">
          <ac:chgData name="Ramon Ramos Guillen" userId="ca49bd4c96e74b2c" providerId="LiveId" clId="{3FC54C21-1373-4B1B-89E6-1EF07AF6E49D}" dt="2021-11-20T11:44:08.456" v="3271" actId="20577"/>
          <ac:spMkLst>
            <pc:docMk/>
            <pc:sldMk cId="81063828" sldId="293"/>
            <ac:spMk id="46" creationId="{F215FC89-6966-47BD-8A99-498083BCEB76}"/>
          </ac:spMkLst>
        </pc:spChg>
      </pc:sldChg>
      <pc:sldChg chg="modSp mod">
        <pc:chgData name="Ramon Ramos Guillen" userId="ca49bd4c96e74b2c" providerId="LiveId" clId="{3FC54C21-1373-4B1B-89E6-1EF07AF6E49D}" dt="2021-11-20T13:34:23.915" v="8004" actId="1076"/>
        <pc:sldMkLst>
          <pc:docMk/>
          <pc:sldMk cId="2364741932" sldId="294"/>
        </pc:sldMkLst>
        <pc:spChg chg="mod">
          <ac:chgData name="Ramon Ramos Guillen" userId="ca49bd4c96e74b2c" providerId="LiveId" clId="{3FC54C21-1373-4B1B-89E6-1EF07AF6E49D}" dt="2021-11-20T13:24:24.726" v="7505" actId="20577"/>
          <ac:spMkLst>
            <pc:docMk/>
            <pc:sldMk cId="2364741932" sldId="294"/>
            <ac:spMk id="2" creationId="{A386F960-DE57-4A6F-A6D8-5392187C33BC}"/>
          </ac:spMkLst>
        </pc:spChg>
        <pc:spChg chg="mod">
          <ac:chgData name="Ramon Ramos Guillen" userId="ca49bd4c96e74b2c" providerId="LiveId" clId="{3FC54C21-1373-4B1B-89E6-1EF07AF6E49D}" dt="2021-11-20T13:24:15.451" v="7495"/>
          <ac:spMkLst>
            <pc:docMk/>
            <pc:sldMk cId="2364741932" sldId="294"/>
            <ac:spMk id="3" creationId="{09247A4B-F049-4FAC-84C5-D1266971BD46}"/>
          </ac:spMkLst>
        </pc:spChg>
        <pc:spChg chg="mod">
          <ac:chgData name="Ramon Ramos Guillen" userId="ca49bd4c96e74b2c" providerId="LiveId" clId="{3FC54C21-1373-4B1B-89E6-1EF07AF6E49D}" dt="2021-11-20T13:34:23.915" v="8004" actId="1076"/>
          <ac:spMkLst>
            <pc:docMk/>
            <pc:sldMk cId="2364741932" sldId="294"/>
            <ac:spMk id="45" creationId="{B3056734-4261-437C-AE78-BAB616AA52E2}"/>
          </ac:spMkLst>
        </pc:spChg>
        <pc:spChg chg="mod">
          <ac:chgData name="Ramon Ramos Guillen" userId="ca49bd4c96e74b2c" providerId="LiveId" clId="{3FC54C21-1373-4B1B-89E6-1EF07AF6E49D}" dt="2021-11-20T13:26:31.044" v="7651" actId="1076"/>
          <ac:spMkLst>
            <pc:docMk/>
            <pc:sldMk cId="2364741932" sldId="294"/>
            <ac:spMk id="46" creationId="{DF404BDB-0CF1-46DC-AE0E-C74AD3AED4C3}"/>
          </ac:spMkLst>
        </pc:spChg>
      </pc:sldChg>
      <pc:sldChg chg="modSp mod">
        <pc:chgData name="Ramon Ramos Guillen" userId="ca49bd4c96e74b2c" providerId="LiveId" clId="{3FC54C21-1373-4B1B-89E6-1EF07AF6E49D}" dt="2021-11-20T13:08:53.516" v="6523"/>
        <pc:sldMkLst>
          <pc:docMk/>
          <pc:sldMk cId="3713969091" sldId="295"/>
        </pc:sldMkLst>
        <pc:spChg chg="mod">
          <ac:chgData name="Ramon Ramos Guillen" userId="ca49bd4c96e74b2c" providerId="LiveId" clId="{3FC54C21-1373-4B1B-89E6-1EF07AF6E49D}" dt="2021-11-20T12:10:29.271" v="4129" actId="20577"/>
          <ac:spMkLst>
            <pc:docMk/>
            <pc:sldMk cId="3713969091" sldId="295"/>
            <ac:spMk id="2" creationId="{A386F960-DE57-4A6F-A6D8-5392187C33BC}"/>
          </ac:spMkLst>
        </pc:spChg>
        <pc:spChg chg="mod">
          <ac:chgData name="Ramon Ramos Guillen" userId="ca49bd4c96e74b2c" providerId="LiveId" clId="{3FC54C21-1373-4B1B-89E6-1EF07AF6E49D}" dt="2021-11-20T13:08:53.516" v="6523"/>
          <ac:spMkLst>
            <pc:docMk/>
            <pc:sldMk cId="3713969091" sldId="295"/>
            <ac:spMk id="3" creationId="{09247A4B-F049-4FAC-84C5-D1266971BD46}"/>
          </ac:spMkLst>
        </pc:spChg>
        <pc:spChg chg="mod">
          <ac:chgData name="Ramon Ramos Guillen" userId="ca49bd4c96e74b2c" providerId="LiveId" clId="{3FC54C21-1373-4B1B-89E6-1EF07AF6E49D}" dt="2021-11-20T12:08:09.900" v="4089" actId="113"/>
          <ac:spMkLst>
            <pc:docMk/>
            <pc:sldMk cId="3713969091" sldId="295"/>
            <ac:spMk id="45" creationId="{052FD0E3-657B-43A8-9135-4373A2F3B412}"/>
          </ac:spMkLst>
        </pc:spChg>
        <pc:spChg chg="mod">
          <ac:chgData name="Ramon Ramos Guillen" userId="ca49bd4c96e74b2c" providerId="LiveId" clId="{3FC54C21-1373-4B1B-89E6-1EF07AF6E49D}" dt="2021-11-20T11:48:24.548" v="3427" actId="20577"/>
          <ac:spMkLst>
            <pc:docMk/>
            <pc:sldMk cId="3713969091" sldId="295"/>
            <ac:spMk id="47" creationId="{34D04022-9358-4119-B8A8-12D435A7A5C3}"/>
          </ac:spMkLst>
        </pc:spChg>
      </pc:sldChg>
      <pc:sldChg chg="delSp modSp mod">
        <pc:chgData name="Ramon Ramos Guillen" userId="ca49bd4c96e74b2c" providerId="LiveId" clId="{3FC54C21-1373-4B1B-89E6-1EF07AF6E49D}" dt="2021-11-20T13:43:10.509" v="8419" actId="20577"/>
        <pc:sldMkLst>
          <pc:docMk/>
          <pc:sldMk cId="2739170299" sldId="296"/>
        </pc:sldMkLst>
        <pc:spChg chg="mod">
          <ac:chgData name="Ramon Ramos Guillen" userId="ca49bd4c96e74b2c" providerId="LiveId" clId="{3FC54C21-1373-4B1B-89E6-1EF07AF6E49D}" dt="2021-11-20T13:33:07.316" v="7981" actId="20577"/>
          <ac:spMkLst>
            <pc:docMk/>
            <pc:sldMk cId="2739170299" sldId="296"/>
            <ac:spMk id="2" creationId="{A386F960-DE57-4A6F-A6D8-5392187C33BC}"/>
          </ac:spMkLst>
        </pc:spChg>
        <pc:spChg chg="mod">
          <ac:chgData name="Ramon Ramos Guillen" userId="ca49bd4c96e74b2c" providerId="LiveId" clId="{3FC54C21-1373-4B1B-89E6-1EF07AF6E49D}" dt="2021-11-20T13:32:59.386" v="7971"/>
          <ac:spMkLst>
            <pc:docMk/>
            <pc:sldMk cId="2739170299" sldId="296"/>
            <ac:spMk id="3" creationId="{09247A4B-F049-4FAC-84C5-D1266971BD46}"/>
          </ac:spMkLst>
        </pc:spChg>
        <pc:spChg chg="mod">
          <ac:chgData name="Ramon Ramos Guillen" userId="ca49bd4c96e74b2c" providerId="LiveId" clId="{3FC54C21-1373-4B1B-89E6-1EF07AF6E49D}" dt="2021-11-20T13:42:33.489" v="8411" actId="1076"/>
          <ac:spMkLst>
            <pc:docMk/>
            <pc:sldMk cId="2739170299" sldId="296"/>
            <ac:spMk id="45" creationId="{B3056734-4261-437C-AE78-BAB616AA52E2}"/>
          </ac:spMkLst>
        </pc:spChg>
        <pc:spChg chg="mod">
          <ac:chgData name="Ramon Ramos Guillen" userId="ca49bd4c96e74b2c" providerId="LiveId" clId="{3FC54C21-1373-4B1B-89E6-1EF07AF6E49D}" dt="2021-11-20T13:42:37.536" v="8412" actId="1076"/>
          <ac:spMkLst>
            <pc:docMk/>
            <pc:sldMk cId="2739170299" sldId="296"/>
            <ac:spMk id="46" creationId="{DF404BDB-0CF1-46DC-AE0E-C74AD3AED4C3}"/>
          </ac:spMkLst>
        </pc:spChg>
        <pc:spChg chg="mod">
          <ac:chgData name="Ramon Ramos Guillen" userId="ca49bd4c96e74b2c" providerId="LiveId" clId="{3FC54C21-1373-4B1B-89E6-1EF07AF6E49D}" dt="2021-11-20T13:43:10.509" v="8419" actId="20577"/>
          <ac:spMkLst>
            <pc:docMk/>
            <pc:sldMk cId="2739170299" sldId="296"/>
            <ac:spMk id="47" creationId="{79735C1B-5353-44B8-BA28-6052C21495D6}"/>
          </ac:spMkLst>
        </pc:spChg>
        <pc:picChg chg="del">
          <ac:chgData name="Ramon Ramos Guillen" userId="ca49bd4c96e74b2c" providerId="LiveId" clId="{3FC54C21-1373-4B1B-89E6-1EF07AF6E49D}" dt="2021-11-20T13:34:47.759" v="8007" actId="478"/>
          <ac:picMkLst>
            <pc:docMk/>
            <pc:sldMk cId="2739170299" sldId="296"/>
            <ac:picMk id="48" creationId="{391F387E-E44E-461C-B3D2-9B615DA0BF9D}"/>
          </ac:picMkLst>
        </pc:picChg>
        <pc:picChg chg="del">
          <ac:chgData name="Ramon Ramos Guillen" userId="ca49bd4c96e74b2c" providerId="LiveId" clId="{3FC54C21-1373-4B1B-89E6-1EF07AF6E49D}" dt="2021-11-20T13:34:50.299" v="8008" actId="478"/>
          <ac:picMkLst>
            <pc:docMk/>
            <pc:sldMk cId="2739170299" sldId="296"/>
            <ac:picMk id="49" creationId="{CBAF3F14-176C-47DE-B017-B3233F285999}"/>
          </ac:picMkLst>
        </pc:picChg>
        <pc:picChg chg="del">
          <ac:chgData name="Ramon Ramos Guillen" userId="ca49bd4c96e74b2c" providerId="LiveId" clId="{3FC54C21-1373-4B1B-89E6-1EF07AF6E49D}" dt="2021-11-20T13:34:45.140" v="8006" actId="478"/>
          <ac:picMkLst>
            <pc:docMk/>
            <pc:sldMk cId="2739170299" sldId="296"/>
            <ac:picMk id="50" creationId="{3AA97CA4-2F55-466F-B7E8-876BC48AC5A5}"/>
          </ac:picMkLst>
        </pc:picChg>
      </pc:sldChg>
      <pc:sldChg chg="delSp modSp mod">
        <pc:chgData name="Ramon Ramos Guillen" userId="ca49bd4c96e74b2c" providerId="LiveId" clId="{3FC54C21-1373-4B1B-89E6-1EF07AF6E49D}" dt="2021-11-20T13:23:49.808" v="7494" actId="20577"/>
        <pc:sldMkLst>
          <pc:docMk/>
          <pc:sldMk cId="1340888190" sldId="297"/>
        </pc:sldMkLst>
        <pc:spChg chg="mod">
          <ac:chgData name="Ramon Ramos Guillen" userId="ca49bd4c96e74b2c" providerId="LiveId" clId="{3FC54C21-1373-4B1B-89E6-1EF07AF6E49D}" dt="2021-11-20T13:09:50.835" v="6536" actId="20577"/>
          <ac:spMkLst>
            <pc:docMk/>
            <pc:sldMk cId="1340888190" sldId="297"/>
            <ac:spMk id="2" creationId="{A386F960-DE57-4A6F-A6D8-5392187C33BC}"/>
          </ac:spMkLst>
        </pc:spChg>
        <pc:spChg chg="mod">
          <ac:chgData name="Ramon Ramos Guillen" userId="ca49bd4c96e74b2c" providerId="LiveId" clId="{3FC54C21-1373-4B1B-89E6-1EF07AF6E49D}" dt="2021-11-20T13:07:47.281" v="6518" actId="113"/>
          <ac:spMkLst>
            <pc:docMk/>
            <pc:sldMk cId="1340888190" sldId="297"/>
            <ac:spMk id="3" creationId="{09247A4B-F049-4FAC-84C5-D1266971BD46}"/>
          </ac:spMkLst>
        </pc:spChg>
        <pc:spChg chg="del mod">
          <ac:chgData name="Ramon Ramos Guillen" userId="ca49bd4c96e74b2c" providerId="LiveId" clId="{3FC54C21-1373-4B1B-89E6-1EF07AF6E49D}" dt="2021-11-20T13:10:30.519" v="6547"/>
          <ac:spMkLst>
            <pc:docMk/>
            <pc:sldMk cId="1340888190" sldId="297"/>
            <ac:spMk id="45" creationId="{B3056734-4261-437C-AE78-BAB616AA52E2}"/>
          </ac:spMkLst>
        </pc:spChg>
        <pc:spChg chg="mod">
          <ac:chgData name="Ramon Ramos Guillen" userId="ca49bd4c96e74b2c" providerId="LiveId" clId="{3FC54C21-1373-4B1B-89E6-1EF07AF6E49D}" dt="2021-11-20T13:23:49.808" v="7494" actId="20577"/>
          <ac:spMkLst>
            <pc:docMk/>
            <pc:sldMk cId="1340888190" sldId="297"/>
            <ac:spMk id="46" creationId="{DF404BDB-0CF1-46DC-AE0E-C74AD3AED4C3}"/>
          </ac:spMkLst>
        </pc:spChg>
      </pc:sldChg>
      <pc:sldChg chg="modSp mod">
        <pc:chgData name="Ramon Ramos Guillen" userId="ca49bd4c96e74b2c" providerId="LiveId" clId="{3FC54C21-1373-4B1B-89E6-1EF07AF6E49D}" dt="2021-11-20T13:09:27.949" v="6526"/>
        <pc:sldMkLst>
          <pc:docMk/>
          <pc:sldMk cId="2894538029" sldId="298"/>
        </pc:sldMkLst>
        <pc:spChg chg="mod">
          <ac:chgData name="Ramon Ramos Guillen" userId="ca49bd4c96e74b2c" providerId="LiveId" clId="{3FC54C21-1373-4B1B-89E6-1EF07AF6E49D}" dt="2021-11-20T12:32:15.294" v="4906"/>
          <ac:spMkLst>
            <pc:docMk/>
            <pc:sldMk cId="2894538029" sldId="298"/>
            <ac:spMk id="2" creationId="{A386F960-DE57-4A6F-A6D8-5392187C33BC}"/>
          </ac:spMkLst>
        </pc:spChg>
        <pc:spChg chg="mod">
          <ac:chgData name="Ramon Ramos Guillen" userId="ca49bd4c96e74b2c" providerId="LiveId" clId="{3FC54C21-1373-4B1B-89E6-1EF07AF6E49D}" dt="2021-11-20T13:09:27.949" v="6526"/>
          <ac:spMkLst>
            <pc:docMk/>
            <pc:sldMk cId="2894538029" sldId="298"/>
            <ac:spMk id="3" creationId="{09247A4B-F049-4FAC-84C5-D1266971BD46}"/>
          </ac:spMkLst>
        </pc:spChg>
        <pc:spChg chg="mod">
          <ac:chgData name="Ramon Ramos Guillen" userId="ca49bd4c96e74b2c" providerId="LiveId" clId="{3FC54C21-1373-4B1B-89E6-1EF07AF6E49D}" dt="2021-11-20T13:05:46.540" v="6509" actId="113"/>
          <ac:spMkLst>
            <pc:docMk/>
            <pc:sldMk cId="2894538029" sldId="298"/>
            <ac:spMk id="45" creationId="{B3056734-4261-437C-AE78-BAB616AA52E2}"/>
          </ac:spMkLst>
        </pc:spChg>
        <pc:spChg chg="mod">
          <ac:chgData name="Ramon Ramos Guillen" userId="ca49bd4c96e74b2c" providerId="LiveId" clId="{3FC54C21-1373-4B1B-89E6-1EF07AF6E49D}" dt="2021-11-20T13:01:35.488" v="6430" actId="1076"/>
          <ac:spMkLst>
            <pc:docMk/>
            <pc:sldMk cId="2894538029" sldId="298"/>
            <ac:spMk id="46" creationId="{DF404BDB-0CF1-46DC-AE0E-C74AD3AED4C3}"/>
          </ac:spMkLst>
        </pc:spChg>
      </pc:sldChg>
      <pc:sldChg chg="modSp mod">
        <pc:chgData name="Ramon Ramos Guillen" userId="ca49bd4c96e74b2c" providerId="LiveId" clId="{3FC54C21-1373-4B1B-89E6-1EF07AF6E49D}" dt="2021-11-20T13:09:15.063" v="6525"/>
        <pc:sldMkLst>
          <pc:docMk/>
          <pc:sldMk cId="1336803438" sldId="299"/>
        </pc:sldMkLst>
        <pc:spChg chg="mod">
          <ac:chgData name="Ramon Ramos Guillen" userId="ca49bd4c96e74b2c" providerId="LiveId" clId="{3FC54C21-1373-4B1B-89E6-1EF07AF6E49D}" dt="2021-11-20T12:32:08.941" v="4905"/>
          <ac:spMkLst>
            <pc:docMk/>
            <pc:sldMk cId="1336803438" sldId="299"/>
            <ac:spMk id="2" creationId="{A386F960-DE57-4A6F-A6D8-5392187C33BC}"/>
          </ac:spMkLst>
        </pc:spChg>
        <pc:spChg chg="mod">
          <ac:chgData name="Ramon Ramos Guillen" userId="ca49bd4c96e74b2c" providerId="LiveId" clId="{3FC54C21-1373-4B1B-89E6-1EF07AF6E49D}" dt="2021-11-20T13:09:15.063" v="6525"/>
          <ac:spMkLst>
            <pc:docMk/>
            <pc:sldMk cId="1336803438" sldId="299"/>
            <ac:spMk id="3" creationId="{09247A4B-F049-4FAC-84C5-D1266971BD46}"/>
          </ac:spMkLst>
        </pc:spChg>
        <pc:spChg chg="mod">
          <ac:chgData name="Ramon Ramos Guillen" userId="ca49bd4c96e74b2c" providerId="LiveId" clId="{3FC54C21-1373-4B1B-89E6-1EF07AF6E49D}" dt="2021-11-20T12:30:07.826" v="4841" actId="20577"/>
          <ac:spMkLst>
            <pc:docMk/>
            <pc:sldMk cId="1336803438" sldId="299"/>
            <ac:spMk id="46" creationId="{DF404BDB-0CF1-46DC-AE0E-C74AD3AED4C3}"/>
          </ac:spMkLst>
        </pc:spChg>
        <pc:spChg chg="mod">
          <ac:chgData name="Ramon Ramos Guillen" userId="ca49bd4c96e74b2c" providerId="LiveId" clId="{3FC54C21-1373-4B1B-89E6-1EF07AF6E49D}" dt="2021-11-20T12:47:28.189" v="5784" actId="20577"/>
          <ac:spMkLst>
            <pc:docMk/>
            <pc:sldMk cId="1336803438" sldId="299"/>
            <ac:spMk id="47" creationId="{79735C1B-5353-44B8-BA28-6052C21495D6}"/>
          </ac:spMkLst>
        </pc:spChg>
        <pc:spChg chg="mod">
          <ac:chgData name="Ramon Ramos Guillen" userId="ca49bd4c96e74b2c" providerId="LiveId" clId="{3FC54C21-1373-4B1B-89E6-1EF07AF6E49D}" dt="2021-11-20T12:30:56.159" v="4887" actId="20577"/>
          <ac:spMkLst>
            <pc:docMk/>
            <pc:sldMk cId="1336803438" sldId="299"/>
            <ac:spMk id="51" creationId="{B762DD81-B47C-47B2-96D7-97DAD10636C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alphaModFix amt="70000"/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393D4A-81AC-439C-9A58-2E9C4FF444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_tradnl" b="1" dirty="0">
                <a:solidFill>
                  <a:schemeClr val="bg1"/>
                </a:solidFill>
              </a:rPr>
              <a:t>CONCEPTOS BASICOS Y RUTINAS P.O.O.</a:t>
            </a:r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8463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697F791-5FFA-4164-899F-EB52EA72B0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4E28A1A9-FB81-4816-AAEA-C3B430946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" y="-2"/>
            <a:ext cx="4061525" cy="685800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773AB25-A422-41AA-9737-5E04C1966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853"/>
            <a:ext cx="4055621" cy="6858000"/>
          </a:xfrm>
          <a:prstGeom prst="rect">
            <a:avLst/>
          </a:prstGeom>
          <a:ln>
            <a:noFill/>
          </a:ln>
          <a:effectLst>
            <a:outerShdw blurRad="76200" dist="38100" algn="l" rotWithShape="0">
              <a:prstClr val="black">
                <a:alpha val="3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AF0552B8-DE8C-40DF-B29F-1728E6A10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530" y="23283"/>
            <a:ext cx="407815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386F960-DE57-4A6F-A6D8-5392187C3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266" y="618518"/>
            <a:ext cx="2851417" cy="1478570"/>
          </a:xfrm>
        </p:spPr>
        <p:txBody>
          <a:bodyPr>
            <a:normAutofit/>
          </a:bodyPr>
          <a:lstStyle/>
          <a:p>
            <a:r>
              <a:rPr lang="es-ES_tradnl" sz="2700" b="1" dirty="0">
                <a:solidFill>
                  <a:srgbClr val="FFFFFF"/>
                </a:solidFill>
              </a:rPr>
              <a:t>CONCEPTOS BASICOS Y RUTINAS</a:t>
            </a:r>
            <a:endParaRPr lang="es-ES" sz="2700" b="1" dirty="0">
              <a:solidFill>
                <a:srgbClr val="FFFFFF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247A4B-F049-4FAC-84C5-D1266971B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4620" y="2249487"/>
            <a:ext cx="2862444" cy="3957302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OBJETOS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REPRESENTACION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EJECUCION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GRAFICOS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CONTENEDORES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COMPONENTES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EVENTOS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CONSIDERACIONES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AMBITOS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AD0D387-1584-4477-B5F8-52B50D4F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20788" cy="6858001"/>
            <a:chOff x="-14288" y="0"/>
            <a:chExt cx="1220788" cy="6858001"/>
          </a:xfrm>
          <a:gradFill flip="none" rotWithShape="1">
            <a:gsLst>
              <a:gs pos="0">
                <a:schemeClr val="bg2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8" name="Rectangle 5">
              <a:extLst>
                <a:ext uri="{FF2B5EF4-FFF2-40B4-BE49-F238E27FC236}">
                  <a16:creationId xmlns:a16="http://schemas.microsoft.com/office/drawing/2014/main" id="{22C90122-8CF0-4164-B596-168DE41D39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E74D534E-37A6-4D27-9C47-0B2F052783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1C1C156E-D2E0-468A-9B19-79521D69BF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14C97F11-4F6C-4DFF-89BC-3AEA5B7FF7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773C2106-77CE-42E1-839F-925EAEBB2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E2807D33-BD1F-4B09-8D93-63C06DB3C0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84BDF3E8-157B-47D1-AF8E-FE1EFF061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68B482B5-E0FD-406A-99B2-297DF33354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3">
              <a:extLst>
                <a:ext uri="{FF2B5EF4-FFF2-40B4-BE49-F238E27FC236}">
                  <a16:creationId xmlns:a16="http://schemas.microsoft.com/office/drawing/2014/main" id="{B8750F30-12E8-410B-8709-78F1EF3BBE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14">
              <a:extLst>
                <a:ext uri="{FF2B5EF4-FFF2-40B4-BE49-F238E27FC236}">
                  <a16:creationId xmlns:a16="http://schemas.microsoft.com/office/drawing/2014/main" id="{DB2D030A-4700-4CC4-A971-F119F8372C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15">
              <a:extLst>
                <a:ext uri="{FF2B5EF4-FFF2-40B4-BE49-F238E27FC236}">
                  <a16:creationId xmlns:a16="http://schemas.microsoft.com/office/drawing/2014/main" id="{B4E516DB-F66E-4E88-8CAA-67153F5618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Line 16">
              <a:extLst>
                <a:ext uri="{FF2B5EF4-FFF2-40B4-BE49-F238E27FC236}">
                  <a16:creationId xmlns:a16="http://schemas.microsoft.com/office/drawing/2014/main" id="{DF749FDD-DD56-4DC9-A379-77E1106981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30" name="Freeform 17">
              <a:extLst>
                <a:ext uri="{FF2B5EF4-FFF2-40B4-BE49-F238E27FC236}">
                  <a16:creationId xmlns:a16="http://schemas.microsoft.com/office/drawing/2014/main" id="{6AD95087-E0AF-45D3-B824-EFFCBBECD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18">
              <a:extLst>
                <a:ext uri="{FF2B5EF4-FFF2-40B4-BE49-F238E27FC236}">
                  <a16:creationId xmlns:a16="http://schemas.microsoft.com/office/drawing/2014/main" id="{2D21010F-3DE2-4881-B9D5-3415C4E05D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19">
              <a:extLst>
                <a:ext uri="{FF2B5EF4-FFF2-40B4-BE49-F238E27FC236}">
                  <a16:creationId xmlns:a16="http://schemas.microsoft.com/office/drawing/2014/main" id="{2AFDF4BC-8E99-4A2C-9EF2-4B98A05C2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0">
              <a:extLst>
                <a:ext uri="{FF2B5EF4-FFF2-40B4-BE49-F238E27FC236}">
                  <a16:creationId xmlns:a16="http://schemas.microsoft.com/office/drawing/2014/main" id="{BB8EAEE8-22EA-4103-A02E-5043474C4B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Rectangle 21">
              <a:extLst>
                <a:ext uri="{FF2B5EF4-FFF2-40B4-BE49-F238E27FC236}">
                  <a16:creationId xmlns:a16="http://schemas.microsoft.com/office/drawing/2014/main" id="{7148ABD2-E447-429F-B97E-86494051C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35" name="Freeform 22">
              <a:extLst>
                <a:ext uri="{FF2B5EF4-FFF2-40B4-BE49-F238E27FC236}">
                  <a16:creationId xmlns:a16="http://schemas.microsoft.com/office/drawing/2014/main" id="{99900F4A-F8CA-456E-9FA0-34572621C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3">
              <a:extLst>
                <a:ext uri="{FF2B5EF4-FFF2-40B4-BE49-F238E27FC236}">
                  <a16:creationId xmlns:a16="http://schemas.microsoft.com/office/drawing/2014/main" id="{DF5CD0A9-E49B-4968-886B-41C1A66D23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24">
              <a:extLst>
                <a:ext uri="{FF2B5EF4-FFF2-40B4-BE49-F238E27FC236}">
                  <a16:creationId xmlns:a16="http://schemas.microsoft.com/office/drawing/2014/main" id="{7E462582-7383-4272-A323-85C9D137C4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25">
              <a:extLst>
                <a:ext uri="{FF2B5EF4-FFF2-40B4-BE49-F238E27FC236}">
                  <a16:creationId xmlns:a16="http://schemas.microsoft.com/office/drawing/2014/main" id="{CB472F67-7C37-4D80-B346-DE30D44B55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26">
              <a:extLst>
                <a:ext uri="{FF2B5EF4-FFF2-40B4-BE49-F238E27FC236}">
                  <a16:creationId xmlns:a16="http://schemas.microsoft.com/office/drawing/2014/main" id="{19A8AE83-358F-4D4E-91C7-F09E35097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Freeform 27">
              <a:extLst>
                <a:ext uri="{FF2B5EF4-FFF2-40B4-BE49-F238E27FC236}">
                  <a16:creationId xmlns:a16="http://schemas.microsoft.com/office/drawing/2014/main" id="{C4B79436-9285-45DE-A9FB-B3DD750738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1" name="Freeform 28">
              <a:extLst>
                <a:ext uri="{FF2B5EF4-FFF2-40B4-BE49-F238E27FC236}">
                  <a16:creationId xmlns:a16="http://schemas.microsoft.com/office/drawing/2014/main" id="{B0BF8BF3-C90A-483A-B61E-13D2C41FBA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29">
              <a:extLst>
                <a:ext uri="{FF2B5EF4-FFF2-40B4-BE49-F238E27FC236}">
                  <a16:creationId xmlns:a16="http://schemas.microsoft.com/office/drawing/2014/main" id="{31011274-F329-444B-9B06-69DD2EC449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0">
              <a:extLst>
                <a:ext uri="{FF2B5EF4-FFF2-40B4-BE49-F238E27FC236}">
                  <a16:creationId xmlns:a16="http://schemas.microsoft.com/office/drawing/2014/main" id="{DB8B1D39-5B9A-4B4E-849B-A5821A2460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1">
              <a:extLst>
                <a:ext uri="{FF2B5EF4-FFF2-40B4-BE49-F238E27FC236}">
                  <a16:creationId xmlns:a16="http://schemas.microsoft.com/office/drawing/2014/main" id="{336ECD63-75C2-4A32-A31B-30BB30972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46" name="Rectangle 6">
            <a:extLst>
              <a:ext uri="{FF2B5EF4-FFF2-40B4-BE49-F238E27FC236}">
                <a16:creationId xmlns:a16="http://schemas.microsoft.com/office/drawing/2014/main" id="{DF404BDB-0CF1-46DC-AE0E-C74AD3AED4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4977" y="251566"/>
            <a:ext cx="7043738" cy="6506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AMBITOS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El uso de las variables gráficas de objetos tipo componentes han de tener su ámbito concreto.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Una variable  de este tipo han de estar disponibles en los sitios  adecuados.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Una variable se crea directamente en un método local cuando se  tenga constancia de que solo va a usarse en ese método y no va hacer falta referenciarlo fuera de dicho método.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Cuando una variable vaya a ser usada en otros métodos a lo largo del flujo de la aplicación debe ser global dentro de un ámbito </a:t>
            </a: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private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 pero global.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No hace falta crear un a variable global y luego crear otra nueva y distinta en local; ejemplifiquemos:</a:t>
            </a:r>
          </a:p>
        </p:txBody>
      </p:sp>
    </p:spTree>
    <p:extLst>
      <p:ext uri="{BB962C8B-B14F-4D97-AF65-F5344CB8AC3E}">
        <p14:creationId xmlns:p14="http://schemas.microsoft.com/office/powerpoint/2010/main" val="13408881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697F791-5FFA-4164-899F-EB52EA72B0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4E28A1A9-FB81-4816-AAEA-C3B430946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" y="-2"/>
            <a:ext cx="4061525" cy="685800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773AB25-A422-41AA-9737-5E04C1966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853"/>
            <a:ext cx="4055621" cy="6858000"/>
          </a:xfrm>
          <a:prstGeom prst="rect">
            <a:avLst/>
          </a:prstGeom>
          <a:ln>
            <a:noFill/>
          </a:ln>
          <a:effectLst>
            <a:outerShdw blurRad="76200" dist="38100" algn="l" rotWithShape="0">
              <a:prstClr val="black">
                <a:alpha val="3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AF0552B8-DE8C-40DF-B29F-1728E6A10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530" y="23283"/>
            <a:ext cx="407815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386F960-DE57-4A6F-A6D8-5392187C3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266" y="618518"/>
            <a:ext cx="2851417" cy="1478570"/>
          </a:xfrm>
        </p:spPr>
        <p:txBody>
          <a:bodyPr>
            <a:normAutofit/>
          </a:bodyPr>
          <a:lstStyle/>
          <a:p>
            <a:r>
              <a:rPr lang="es-ES_tradnl" sz="2700" b="1" dirty="0">
                <a:solidFill>
                  <a:srgbClr val="FFFFFF"/>
                </a:solidFill>
              </a:rPr>
              <a:t>CONCEPTOS BASICOS Y RUTINAS</a:t>
            </a:r>
            <a:endParaRPr lang="es-ES" sz="2700" b="1" dirty="0">
              <a:solidFill>
                <a:srgbClr val="FFFFFF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247A4B-F049-4FAC-84C5-D1266971B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4620" y="2249487"/>
            <a:ext cx="2862444" cy="3957302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OBJETOS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REPRESENTACION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EJECUCION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GRAFICOS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CONTENEDORES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COMPONENTES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EVENTOS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CONSIDERACIONES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AMBITOS</a:t>
            </a:r>
          </a:p>
          <a:p>
            <a:pPr marL="0" indent="0">
              <a:lnSpc>
                <a:spcPct val="110000"/>
              </a:lnSpc>
              <a:buNone/>
            </a:pPr>
            <a:endParaRPr lang="es-ES_tradnl" sz="1400" dirty="0">
              <a:solidFill>
                <a:srgbClr val="FFFFFF"/>
              </a:solidFill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AD0D387-1584-4477-B5F8-52B50D4F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20788" cy="6858001"/>
            <a:chOff x="-14288" y="0"/>
            <a:chExt cx="1220788" cy="6858001"/>
          </a:xfrm>
          <a:gradFill flip="none" rotWithShape="1">
            <a:gsLst>
              <a:gs pos="0">
                <a:schemeClr val="bg2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8" name="Rectangle 5">
              <a:extLst>
                <a:ext uri="{FF2B5EF4-FFF2-40B4-BE49-F238E27FC236}">
                  <a16:creationId xmlns:a16="http://schemas.microsoft.com/office/drawing/2014/main" id="{22C90122-8CF0-4164-B596-168DE41D39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E74D534E-37A6-4D27-9C47-0B2F052783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1C1C156E-D2E0-468A-9B19-79521D69BF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14C97F11-4F6C-4DFF-89BC-3AEA5B7FF7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773C2106-77CE-42E1-839F-925EAEBB2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E2807D33-BD1F-4B09-8D93-63C06DB3C0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84BDF3E8-157B-47D1-AF8E-FE1EFF061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68B482B5-E0FD-406A-99B2-297DF33354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3">
              <a:extLst>
                <a:ext uri="{FF2B5EF4-FFF2-40B4-BE49-F238E27FC236}">
                  <a16:creationId xmlns:a16="http://schemas.microsoft.com/office/drawing/2014/main" id="{B8750F30-12E8-410B-8709-78F1EF3BBE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14">
              <a:extLst>
                <a:ext uri="{FF2B5EF4-FFF2-40B4-BE49-F238E27FC236}">
                  <a16:creationId xmlns:a16="http://schemas.microsoft.com/office/drawing/2014/main" id="{DB2D030A-4700-4CC4-A971-F119F8372C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15">
              <a:extLst>
                <a:ext uri="{FF2B5EF4-FFF2-40B4-BE49-F238E27FC236}">
                  <a16:creationId xmlns:a16="http://schemas.microsoft.com/office/drawing/2014/main" id="{B4E516DB-F66E-4E88-8CAA-67153F5618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Line 16">
              <a:extLst>
                <a:ext uri="{FF2B5EF4-FFF2-40B4-BE49-F238E27FC236}">
                  <a16:creationId xmlns:a16="http://schemas.microsoft.com/office/drawing/2014/main" id="{DF749FDD-DD56-4DC9-A379-77E1106981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30" name="Freeform 17">
              <a:extLst>
                <a:ext uri="{FF2B5EF4-FFF2-40B4-BE49-F238E27FC236}">
                  <a16:creationId xmlns:a16="http://schemas.microsoft.com/office/drawing/2014/main" id="{6AD95087-E0AF-45D3-B824-EFFCBBECD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18">
              <a:extLst>
                <a:ext uri="{FF2B5EF4-FFF2-40B4-BE49-F238E27FC236}">
                  <a16:creationId xmlns:a16="http://schemas.microsoft.com/office/drawing/2014/main" id="{2D21010F-3DE2-4881-B9D5-3415C4E05D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19">
              <a:extLst>
                <a:ext uri="{FF2B5EF4-FFF2-40B4-BE49-F238E27FC236}">
                  <a16:creationId xmlns:a16="http://schemas.microsoft.com/office/drawing/2014/main" id="{2AFDF4BC-8E99-4A2C-9EF2-4B98A05C2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0">
              <a:extLst>
                <a:ext uri="{FF2B5EF4-FFF2-40B4-BE49-F238E27FC236}">
                  <a16:creationId xmlns:a16="http://schemas.microsoft.com/office/drawing/2014/main" id="{BB8EAEE8-22EA-4103-A02E-5043474C4B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Rectangle 21">
              <a:extLst>
                <a:ext uri="{FF2B5EF4-FFF2-40B4-BE49-F238E27FC236}">
                  <a16:creationId xmlns:a16="http://schemas.microsoft.com/office/drawing/2014/main" id="{7148ABD2-E447-429F-B97E-86494051C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35" name="Freeform 22">
              <a:extLst>
                <a:ext uri="{FF2B5EF4-FFF2-40B4-BE49-F238E27FC236}">
                  <a16:creationId xmlns:a16="http://schemas.microsoft.com/office/drawing/2014/main" id="{99900F4A-F8CA-456E-9FA0-34572621C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3">
              <a:extLst>
                <a:ext uri="{FF2B5EF4-FFF2-40B4-BE49-F238E27FC236}">
                  <a16:creationId xmlns:a16="http://schemas.microsoft.com/office/drawing/2014/main" id="{DF5CD0A9-E49B-4968-886B-41C1A66D23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24">
              <a:extLst>
                <a:ext uri="{FF2B5EF4-FFF2-40B4-BE49-F238E27FC236}">
                  <a16:creationId xmlns:a16="http://schemas.microsoft.com/office/drawing/2014/main" id="{7E462582-7383-4272-A323-85C9D137C4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25">
              <a:extLst>
                <a:ext uri="{FF2B5EF4-FFF2-40B4-BE49-F238E27FC236}">
                  <a16:creationId xmlns:a16="http://schemas.microsoft.com/office/drawing/2014/main" id="{CB472F67-7C37-4D80-B346-DE30D44B55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26">
              <a:extLst>
                <a:ext uri="{FF2B5EF4-FFF2-40B4-BE49-F238E27FC236}">
                  <a16:creationId xmlns:a16="http://schemas.microsoft.com/office/drawing/2014/main" id="{19A8AE83-358F-4D4E-91C7-F09E35097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Freeform 27">
              <a:extLst>
                <a:ext uri="{FF2B5EF4-FFF2-40B4-BE49-F238E27FC236}">
                  <a16:creationId xmlns:a16="http://schemas.microsoft.com/office/drawing/2014/main" id="{C4B79436-9285-45DE-A9FB-B3DD750738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1" name="Freeform 28">
              <a:extLst>
                <a:ext uri="{FF2B5EF4-FFF2-40B4-BE49-F238E27FC236}">
                  <a16:creationId xmlns:a16="http://schemas.microsoft.com/office/drawing/2014/main" id="{B0BF8BF3-C90A-483A-B61E-13D2C41FBA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29">
              <a:extLst>
                <a:ext uri="{FF2B5EF4-FFF2-40B4-BE49-F238E27FC236}">
                  <a16:creationId xmlns:a16="http://schemas.microsoft.com/office/drawing/2014/main" id="{31011274-F329-444B-9B06-69DD2EC449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0">
              <a:extLst>
                <a:ext uri="{FF2B5EF4-FFF2-40B4-BE49-F238E27FC236}">
                  <a16:creationId xmlns:a16="http://schemas.microsoft.com/office/drawing/2014/main" id="{DB8B1D39-5B9A-4B4E-849B-A5821A2460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1">
              <a:extLst>
                <a:ext uri="{FF2B5EF4-FFF2-40B4-BE49-F238E27FC236}">
                  <a16:creationId xmlns:a16="http://schemas.microsoft.com/office/drawing/2014/main" id="{336ECD63-75C2-4A32-A31B-30BB30972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45" name="Rectangle 6">
            <a:extLst>
              <a:ext uri="{FF2B5EF4-FFF2-40B4-BE49-F238E27FC236}">
                <a16:creationId xmlns:a16="http://schemas.microsoft.com/office/drawing/2014/main" id="{B3056734-4261-437C-AE78-BAB616AA52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9283" y="618518"/>
            <a:ext cx="7043738" cy="5121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s-VE" altLang="es-ES" sz="2000" b="1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DefaultTableModel</a:t>
            </a:r>
            <a:r>
              <a:rPr lang="es-VE" altLang="es-ES" sz="2000" b="1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 </a:t>
            </a:r>
            <a:r>
              <a:rPr lang="es-VE" altLang="es-ES" sz="2000" b="1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dtm</a:t>
            </a:r>
            <a:r>
              <a:rPr lang="es-VE" altLang="es-ES" sz="2000" b="1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;//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global y fuera de cualquier método. 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Sería un atributo de la clase a usar en diferentes métodos dentro de esa clase.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Esa variable objeto </a:t>
            </a:r>
            <a:r>
              <a:rPr lang="es-VE" altLang="es-ES" sz="2000" b="1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dtm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 la inicializo en </a:t>
            </a:r>
            <a:r>
              <a:rPr lang="es-VE" altLang="es-ES" sz="2000" b="1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cargaTabla</a:t>
            </a:r>
            <a:r>
              <a:rPr lang="es-VE" altLang="es-ES" sz="2000" b="1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() 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y va a ser usada además en otros sitios. No olvidemos que es un solo objeto que se mueve por toda la clase.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Dentro de </a:t>
            </a: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cargaTabla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() haríamos carga de </a:t>
            </a:r>
            <a:r>
              <a:rPr lang="es-VE" altLang="es-ES" sz="2000" b="1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dtm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  mediante el operador new: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b="1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dtm</a:t>
            </a:r>
            <a:r>
              <a:rPr lang="es-VE" altLang="es-ES" sz="2000" b="1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=new </a:t>
            </a:r>
            <a:r>
              <a:rPr lang="es-VE" altLang="es-ES" sz="2000" b="1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DefaulTableModel</a:t>
            </a:r>
            <a:r>
              <a:rPr lang="es-VE" altLang="es-ES" sz="2000" b="1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():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b="1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dtm.addColumn</a:t>
            </a:r>
            <a:r>
              <a:rPr lang="es-VE" altLang="es-ES" sz="2000" b="1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(“id”);</a:t>
            </a:r>
          </a:p>
        </p:txBody>
      </p:sp>
      <p:sp>
        <p:nvSpPr>
          <p:cNvPr id="46" name="Rectangle 6">
            <a:extLst>
              <a:ext uri="{FF2B5EF4-FFF2-40B4-BE49-F238E27FC236}">
                <a16:creationId xmlns:a16="http://schemas.microsoft.com/office/drawing/2014/main" id="{DF404BDB-0CF1-46DC-AE0E-C74AD3AED4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8790" y="-189"/>
            <a:ext cx="7043738" cy="504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AMBITOS (continuación)</a:t>
            </a:r>
          </a:p>
        </p:txBody>
      </p:sp>
    </p:spTree>
    <p:extLst>
      <p:ext uri="{BB962C8B-B14F-4D97-AF65-F5344CB8AC3E}">
        <p14:creationId xmlns:p14="http://schemas.microsoft.com/office/powerpoint/2010/main" val="23647419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697F791-5FFA-4164-899F-EB52EA72B0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4E28A1A9-FB81-4816-AAEA-C3B430946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" y="-2"/>
            <a:ext cx="4061525" cy="685800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773AB25-A422-41AA-9737-5E04C1966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853"/>
            <a:ext cx="4055621" cy="6858000"/>
          </a:xfrm>
          <a:prstGeom prst="rect">
            <a:avLst/>
          </a:prstGeom>
          <a:ln>
            <a:noFill/>
          </a:ln>
          <a:effectLst>
            <a:outerShdw blurRad="76200" dist="38100" algn="l" rotWithShape="0">
              <a:prstClr val="black">
                <a:alpha val="3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AF0552B8-DE8C-40DF-B29F-1728E6A10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530" y="23283"/>
            <a:ext cx="407815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386F960-DE57-4A6F-A6D8-5392187C3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266" y="618518"/>
            <a:ext cx="2851417" cy="1478570"/>
          </a:xfrm>
        </p:spPr>
        <p:txBody>
          <a:bodyPr>
            <a:normAutofit/>
          </a:bodyPr>
          <a:lstStyle/>
          <a:p>
            <a:r>
              <a:rPr lang="es-ES_tradnl" sz="2700" b="1" dirty="0">
                <a:solidFill>
                  <a:srgbClr val="FFFFFF"/>
                </a:solidFill>
              </a:rPr>
              <a:t>CONCEPTOS BASICOS Y RUTINAS</a:t>
            </a:r>
            <a:endParaRPr lang="es-ES" sz="2700" b="1" dirty="0">
              <a:solidFill>
                <a:srgbClr val="FFFFFF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247A4B-F049-4FAC-84C5-D1266971B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4620" y="2249487"/>
            <a:ext cx="2862444" cy="3957302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OBJETOS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REPRESENTACION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EJECUCION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GRAFICOS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CONTENEDORES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COMPONENTES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EVENTOS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CONSIDERACIONES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AMBITOS</a:t>
            </a:r>
          </a:p>
          <a:p>
            <a:pPr marL="0" indent="0">
              <a:lnSpc>
                <a:spcPct val="110000"/>
              </a:lnSpc>
              <a:buNone/>
            </a:pPr>
            <a:endParaRPr lang="es-ES_tradnl" sz="1400" dirty="0">
              <a:solidFill>
                <a:srgbClr val="FFFFFF"/>
              </a:solidFill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AD0D387-1584-4477-B5F8-52B50D4F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20788" cy="6858001"/>
            <a:chOff x="-14288" y="0"/>
            <a:chExt cx="1220788" cy="6858001"/>
          </a:xfrm>
          <a:gradFill flip="none" rotWithShape="1">
            <a:gsLst>
              <a:gs pos="0">
                <a:schemeClr val="bg2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8" name="Rectangle 5">
              <a:extLst>
                <a:ext uri="{FF2B5EF4-FFF2-40B4-BE49-F238E27FC236}">
                  <a16:creationId xmlns:a16="http://schemas.microsoft.com/office/drawing/2014/main" id="{22C90122-8CF0-4164-B596-168DE41D39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E74D534E-37A6-4D27-9C47-0B2F052783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1C1C156E-D2E0-468A-9B19-79521D69BF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14C97F11-4F6C-4DFF-89BC-3AEA5B7FF7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773C2106-77CE-42E1-839F-925EAEBB2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E2807D33-BD1F-4B09-8D93-63C06DB3C0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84BDF3E8-157B-47D1-AF8E-FE1EFF061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68B482B5-E0FD-406A-99B2-297DF33354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3">
              <a:extLst>
                <a:ext uri="{FF2B5EF4-FFF2-40B4-BE49-F238E27FC236}">
                  <a16:creationId xmlns:a16="http://schemas.microsoft.com/office/drawing/2014/main" id="{B8750F30-12E8-410B-8709-78F1EF3BBE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14">
              <a:extLst>
                <a:ext uri="{FF2B5EF4-FFF2-40B4-BE49-F238E27FC236}">
                  <a16:creationId xmlns:a16="http://schemas.microsoft.com/office/drawing/2014/main" id="{DB2D030A-4700-4CC4-A971-F119F8372C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15">
              <a:extLst>
                <a:ext uri="{FF2B5EF4-FFF2-40B4-BE49-F238E27FC236}">
                  <a16:creationId xmlns:a16="http://schemas.microsoft.com/office/drawing/2014/main" id="{B4E516DB-F66E-4E88-8CAA-67153F5618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Line 16">
              <a:extLst>
                <a:ext uri="{FF2B5EF4-FFF2-40B4-BE49-F238E27FC236}">
                  <a16:creationId xmlns:a16="http://schemas.microsoft.com/office/drawing/2014/main" id="{DF749FDD-DD56-4DC9-A379-77E1106981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30" name="Freeform 17">
              <a:extLst>
                <a:ext uri="{FF2B5EF4-FFF2-40B4-BE49-F238E27FC236}">
                  <a16:creationId xmlns:a16="http://schemas.microsoft.com/office/drawing/2014/main" id="{6AD95087-E0AF-45D3-B824-EFFCBBECD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18">
              <a:extLst>
                <a:ext uri="{FF2B5EF4-FFF2-40B4-BE49-F238E27FC236}">
                  <a16:creationId xmlns:a16="http://schemas.microsoft.com/office/drawing/2014/main" id="{2D21010F-3DE2-4881-B9D5-3415C4E05D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19">
              <a:extLst>
                <a:ext uri="{FF2B5EF4-FFF2-40B4-BE49-F238E27FC236}">
                  <a16:creationId xmlns:a16="http://schemas.microsoft.com/office/drawing/2014/main" id="{2AFDF4BC-8E99-4A2C-9EF2-4B98A05C2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0">
              <a:extLst>
                <a:ext uri="{FF2B5EF4-FFF2-40B4-BE49-F238E27FC236}">
                  <a16:creationId xmlns:a16="http://schemas.microsoft.com/office/drawing/2014/main" id="{BB8EAEE8-22EA-4103-A02E-5043474C4B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Rectangle 21">
              <a:extLst>
                <a:ext uri="{FF2B5EF4-FFF2-40B4-BE49-F238E27FC236}">
                  <a16:creationId xmlns:a16="http://schemas.microsoft.com/office/drawing/2014/main" id="{7148ABD2-E447-429F-B97E-86494051C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35" name="Freeform 22">
              <a:extLst>
                <a:ext uri="{FF2B5EF4-FFF2-40B4-BE49-F238E27FC236}">
                  <a16:creationId xmlns:a16="http://schemas.microsoft.com/office/drawing/2014/main" id="{99900F4A-F8CA-456E-9FA0-34572621C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3">
              <a:extLst>
                <a:ext uri="{FF2B5EF4-FFF2-40B4-BE49-F238E27FC236}">
                  <a16:creationId xmlns:a16="http://schemas.microsoft.com/office/drawing/2014/main" id="{DF5CD0A9-E49B-4968-886B-41C1A66D23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24">
              <a:extLst>
                <a:ext uri="{FF2B5EF4-FFF2-40B4-BE49-F238E27FC236}">
                  <a16:creationId xmlns:a16="http://schemas.microsoft.com/office/drawing/2014/main" id="{7E462582-7383-4272-A323-85C9D137C4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25">
              <a:extLst>
                <a:ext uri="{FF2B5EF4-FFF2-40B4-BE49-F238E27FC236}">
                  <a16:creationId xmlns:a16="http://schemas.microsoft.com/office/drawing/2014/main" id="{CB472F67-7C37-4D80-B346-DE30D44B55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26">
              <a:extLst>
                <a:ext uri="{FF2B5EF4-FFF2-40B4-BE49-F238E27FC236}">
                  <a16:creationId xmlns:a16="http://schemas.microsoft.com/office/drawing/2014/main" id="{19A8AE83-358F-4D4E-91C7-F09E35097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Freeform 27">
              <a:extLst>
                <a:ext uri="{FF2B5EF4-FFF2-40B4-BE49-F238E27FC236}">
                  <a16:creationId xmlns:a16="http://schemas.microsoft.com/office/drawing/2014/main" id="{C4B79436-9285-45DE-A9FB-B3DD750738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1" name="Freeform 28">
              <a:extLst>
                <a:ext uri="{FF2B5EF4-FFF2-40B4-BE49-F238E27FC236}">
                  <a16:creationId xmlns:a16="http://schemas.microsoft.com/office/drawing/2014/main" id="{B0BF8BF3-C90A-483A-B61E-13D2C41FBA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29">
              <a:extLst>
                <a:ext uri="{FF2B5EF4-FFF2-40B4-BE49-F238E27FC236}">
                  <a16:creationId xmlns:a16="http://schemas.microsoft.com/office/drawing/2014/main" id="{31011274-F329-444B-9B06-69DD2EC449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0">
              <a:extLst>
                <a:ext uri="{FF2B5EF4-FFF2-40B4-BE49-F238E27FC236}">
                  <a16:creationId xmlns:a16="http://schemas.microsoft.com/office/drawing/2014/main" id="{DB8B1D39-5B9A-4B4E-849B-A5821A2460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1">
              <a:extLst>
                <a:ext uri="{FF2B5EF4-FFF2-40B4-BE49-F238E27FC236}">
                  <a16:creationId xmlns:a16="http://schemas.microsoft.com/office/drawing/2014/main" id="{336ECD63-75C2-4A32-A31B-30BB30972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45" name="Rectangle 6">
            <a:extLst>
              <a:ext uri="{FF2B5EF4-FFF2-40B4-BE49-F238E27FC236}">
                <a16:creationId xmlns:a16="http://schemas.microsoft.com/office/drawing/2014/main" id="{B3056734-4261-437C-AE78-BAB616AA52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7883" y="520468"/>
            <a:ext cx="7210867" cy="3736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Posteriormente en algunas clase gestora de algún evento, volveríamos a usarlo(no olvidar que es el mismo objeto con algunos cambios). Aquí dentro de bucle…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b="1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dtm.addRow</a:t>
            </a:r>
            <a:r>
              <a:rPr lang="es-VE" altLang="es-ES" sz="2000" b="1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(v);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b="1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Ese objeto va cambiando sus </a:t>
            </a:r>
            <a:r>
              <a:rPr lang="es-VE" altLang="es-ES" sz="2000" b="1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caracteristicas</a:t>
            </a:r>
            <a:r>
              <a:rPr lang="es-VE" altLang="es-ES" sz="2000" b="1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 a medida que va entrando por los distintos métodos pero es la misma variable; el mismo objeto. Mover objetos es la esencia de la P.O.O.</a:t>
            </a:r>
          </a:p>
        </p:txBody>
      </p:sp>
      <p:sp>
        <p:nvSpPr>
          <p:cNvPr id="46" name="Rectangle 6">
            <a:extLst>
              <a:ext uri="{FF2B5EF4-FFF2-40B4-BE49-F238E27FC236}">
                <a16:creationId xmlns:a16="http://schemas.microsoft.com/office/drawing/2014/main" id="{DF404BDB-0CF1-46DC-AE0E-C74AD3AED4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1696" y="16193"/>
            <a:ext cx="7043738" cy="504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AMBITOS(continuación)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79735C1B-5353-44B8-BA28-6052C21495D6}"/>
              </a:ext>
            </a:extLst>
          </p:cNvPr>
          <p:cNvSpPr txBox="1"/>
          <p:nvPr/>
        </p:nvSpPr>
        <p:spPr>
          <a:xfrm>
            <a:off x="4518327" y="4166199"/>
            <a:ext cx="7089473" cy="28131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El propósito general de los sistemas de gestión empresarial y de los </a:t>
            </a:r>
            <a:r>
              <a:rPr lang="es-VE" altLang="es-ES" sz="200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interfaces afines es 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visualizar de manera veraz e intuitiva los datos en sus distintos componentes para que las corporaciones puedan analizarlos y tomar las decisiones correctas en tiempo y forma.</a:t>
            </a:r>
          </a:p>
        </p:txBody>
      </p:sp>
    </p:spTree>
    <p:extLst>
      <p:ext uri="{BB962C8B-B14F-4D97-AF65-F5344CB8AC3E}">
        <p14:creationId xmlns:p14="http://schemas.microsoft.com/office/powerpoint/2010/main" val="27391702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697F791-5FFA-4164-899F-EB52EA72B0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4E28A1A9-FB81-4816-AAEA-C3B430946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" y="-2"/>
            <a:ext cx="4061525" cy="685800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773AB25-A422-41AA-9737-5E04C1966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853"/>
            <a:ext cx="4055621" cy="6858000"/>
          </a:xfrm>
          <a:prstGeom prst="rect">
            <a:avLst/>
          </a:prstGeom>
          <a:ln>
            <a:noFill/>
          </a:ln>
          <a:effectLst>
            <a:outerShdw blurRad="76200" dist="38100" algn="l" rotWithShape="0">
              <a:prstClr val="black">
                <a:alpha val="3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AF0552B8-DE8C-40DF-B29F-1728E6A10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530" y="23283"/>
            <a:ext cx="407815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386F960-DE57-4A6F-A6D8-5392187C3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266" y="618518"/>
            <a:ext cx="2851417" cy="1478570"/>
          </a:xfrm>
        </p:spPr>
        <p:txBody>
          <a:bodyPr>
            <a:normAutofit/>
          </a:bodyPr>
          <a:lstStyle/>
          <a:p>
            <a:r>
              <a:rPr lang="es-ES_tradnl" sz="2700" b="1" dirty="0">
                <a:solidFill>
                  <a:srgbClr val="FFFFFF"/>
                </a:solidFill>
              </a:rPr>
              <a:t>CONCEPTOS BASICOS Y RUTINAS</a:t>
            </a:r>
            <a:endParaRPr lang="es-ES" sz="2700" b="1" dirty="0">
              <a:solidFill>
                <a:srgbClr val="FFFFFF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247A4B-F049-4FAC-84C5-D1266971B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4620" y="2249487"/>
            <a:ext cx="2862444" cy="3957302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OBJETOS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REPRESENTACION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EJECUCION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GRAFICOS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CONTENEDORES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COMPONENTES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EVENTOS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CONSIDERACIONES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AMBITOS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AD0D387-1584-4477-B5F8-52B50D4F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20788" cy="6858001"/>
            <a:chOff x="-14288" y="0"/>
            <a:chExt cx="1220788" cy="6858001"/>
          </a:xfrm>
          <a:gradFill flip="none" rotWithShape="1">
            <a:gsLst>
              <a:gs pos="0">
                <a:schemeClr val="bg2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8" name="Rectangle 5">
              <a:extLst>
                <a:ext uri="{FF2B5EF4-FFF2-40B4-BE49-F238E27FC236}">
                  <a16:creationId xmlns:a16="http://schemas.microsoft.com/office/drawing/2014/main" id="{22C90122-8CF0-4164-B596-168DE41D39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E74D534E-37A6-4D27-9C47-0B2F052783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1C1C156E-D2E0-468A-9B19-79521D69BF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14C97F11-4F6C-4DFF-89BC-3AEA5B7FF7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773C2106-77CE-42E1-839F-925EAEBB2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E2807D33-BD1F-4B09-8D93-63C06DB3C0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84BDF3E8-157B-47D1-AF8E-FE1EFF061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68B482B5-E0FD-406A-99B2-297DF33354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3">
              <a:extLst>
                <a:ext uri="{FF2B5EF4-FFF2-40B4-BE49-F238E27FC236}">
                  <a16:creationId xmlns:a16="http://schemas.microsoft.com/office/drawing/2014/main" id="{B8750F30-12E8-410B-8709-78F1EF3BBE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14">
              <a:extLst>
                <a:ext uri="{FF2B5EF4-FFF2-40B4-BE49-F238E27FC236}">
                  <a16:creationId xmlns:a16="http://schemas.microsoft.com/office/drawing/2014/main" id="{DB2D030A-4700-4CC4-A971-F119F8372C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15">
              <a:extLst>
                <a:ext uri="{FF2B5EF4-FFF2-40B4-BE49-F238E27FC236}">
                  <a16:creationId xmlns:a16="http://schemas.microsoft.com/office/drawing/2014/main" id="{B4E516DB-F66E-4E88-8CAA-67153F5618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Line 16">
              <a:extLst>
                <a:ext uri="{FF2B5EF4-FFF2-40B4-BE49-F238E27FC236}">
                  <a16:creationId xmlns:a16="http://schemas.microsoft.com/office/drawing/2014/main" id="{DF749FDD-DD56-4DC9-A379-77E1106981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30" name="Freeform 17">
              <a:extLst>
                <a:ext uri="{FF2B5EF4-FFF2-40B4-BE49-F238E27FC236}">
                  <a16:creationId xmlns:a16="http://schemas.microsoft.com/office/drawing/2014/main" id="{6AD95087-E0AF-45D3-B824-EFFCBBECD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18">
              <a:extLst>
                <a:ext uri="{FF2B5EF4-FFF2-40B4-BE49-F238E27FC236}">
                  <a16:creationId xmlns:a16="http://schemas.microsoft.com/office/drawing/2014/main" id="{2D21010F-3DE2-4881-B9D5-3415C4E05D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19">
              <a:extLst>
                <a:ext uri="{FF2B5EF4-FFF2-40B4-BE49-F238E27FC236}">
                  <a16:creationId xmlns:a16="http://schemas.microsoft.com/office/drawing/2014/main" id="{2AFDF4BC-8E99-4A2C-9EF2-4B98A05C2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0">
              <a:extLst>
                <a:ext uri="{FF2B5EF4-FFF2-40B4-BE49-F238E27FC236}">
                  <a16:creationId xmlns:a16="http://schemas.microsoft.com/office/drawing/2014/main" id="{BB8EAEE8-22EA-4103-A02E-5043474C4B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Rectangle 21">
              <a:extLst>
                <a:ext uri="{FF2B5EF4-FFF2-40B4-BE49-F238E27FC236}">
                  <a16:creationId xmlns:a16="http://schemas.microsoft.com/office/drawing/2014/main" id="{7148ABD2-E447-429F-B97E-86494051C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35" name="Freeform 22">
              <a:extLst>
                <a:ext uri="{FF2B5EF4-FFF2-40B4-BE49-F238E27FC236}">
                  <a16:creationId xmlns:a16="http://schemas.microsoft.com/office/drawing/2014/main" id="{99900F4A-F8CA-456E-9FA0-34572621C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3">
              <a:extLst>
                <a:ext uri="{FF2B5EF4-FFF2-40B4-BE49-F238E27FC236}">
                  <a16:creationId xmlns:a16="http://schemas.microsoft.com/office/drawing/2014/main" id="{DF5CD0A9-E49B-4968-886B-41C1A66D23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24">
              <a:extLst>
                <a:ext uri="{FF2B5EF4-FFF2-40B4-BE49-F238E27FC236}">
                  <a16:creationId xmlns:a16="http://schemas.microsoft.com/office/drawing/2014/main" id="{7E462582-7383-4272-A323-85C9D137C4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25">
              <a:extLst>
                <a:ext uri="{FF2B5EF4-FFF2-40B4-BE49-F238E27FC236}">
                  <a16:creationId xmlns:a16="http://schemas.microsoft.com/office/drawing/2014/main" id="{CB472F67-7C37-4D80-B346-DE30D44B55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26">
              <a:extLst>
                <a:ext uri="{FF2B5EF4-FFF2-40B4-BE49-F238E27FC236}">
                  <a16:creationId xmlns:a16="http://schemas.microsoft.com/office/drawing/2014/main" id="{19A8AE83-358F-4D4E-91C7-F09E35097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Freeform 27">
              <a:extLst>
                <a:ext uri="{FF2B5EF4-FFF2-40B4-BE49-F238E27FC236}">
                  <a16:creationId xmlns:a16="http://schemas.microsoft.com/office/drawing/2014/main" id="{C4B79436-9285-45DE-A9FB-B3DD750738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1" name="Freeform 28">
              <a:extLst>
                <a:ext uri="{FF2B5EF4-FFF2-40B4-BE49-F238E27FC236}">
                  <a16:creationId xmlns:a16="http://schemas.microsoft.com/office/drawing/2014/main" id="{B0BF8BF3-C90A-483A-B61E-13D2C41FBA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29">
              <a:extLst>
                <a:ext uri="{FF2B5EF4-FFF2-40B4-BE49-F238E27FC236}">
                  <a16:creationId xmlns:a16="http://schemas.microsoft.com/office/drawing/2014/main" id="{31011274-F329-444B-9B06-69DD2EC449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0">
              <a:extLst>
                <a:ext uri="{FF2B5EF4-FFF2-40B4-BE49-F238E27FC236}">
                  <a16:creationId xmlns:a16="http://schemas.microsoft.com/office/drawing/2014/main" id="{DB8B1D39-5B9A-4B4E-849B-A5821A2460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1">
              <a:extLst>
                <a:ext uri="{FF2B5EF4-FFF2-40B4-BE49-F238E27FC236}">
                  <a16:creationId xmlns:a16="http://schemas.microsoft.com/office/drawing/2014/main" id="{336ECD63-75C2-4A32-A31B-30BB30972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47" name="Rectangle 6">
            <a:extLst>
              <a:ext uri="{FF2B5EF4-FFF2-40B4-BE49-F238E27FC236}">
                <a16:creationId xmlns:a16="http://schemas.microsoft.com/office/drawing/2014/main" id="{122C8822-D13B-4E23-B432-4DC11C6CE4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813" y="381363"/>
            <a:ext cx="7004937" cy="6044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VE" altLang="es-ES" sz="2000" b="1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Objetos: 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Un objeto es la representación concreta de algo, de algún componente que trata de dar explicación a un escenario o problemática concreta. Es la parte de un todo. Un objeto es una realidad y pertenece a una Clase que es una abstracción.</a:t>
            </a:r>
          </a:p>
          <a:p>
            <a:pPr algn="just">
              <a:lnSpc>
                <a:spcPct val="150000"/>
              </a:lnSpc>
            </a:pP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Las clases son los modelos que usa java para dar una explicación parcelada de una realidad. Son abstracciones; algo general. Los objetos son algo concreto y real. Son individualizaciones que provienen de algo general(clases).</a:t>
            </a:r>
          </a:p>
          <a:p>
            <a:pPr algn="just">
              <a:lnSpc>
                <a:spcPct val="150000"/>
              </a:lnSpc>
            </a:pP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Las clases poseen datos también llamados atributos, campos, características, propiedades. Se </a:t>
            </a: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objetivizan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 cuando se crea un objeto de la clase y se le insertan datos.</a:t>
            </a:r>
            <a:endParaRPr lang="es-ES" altLang="es-ES" sz="2000" dirty="0">
              <a:solidFill>
                <a:srgbClr val="555555"/>
              </a:solidFill>
              <a:latin typeface="Open Sans" panose="020B060603050402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6108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697F791-5FFA-4164-899F-EB52EA72B0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4E28A1A9-FB81-4816-AAEA-C3B430946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" y="-2"/>
            <a:ext cx="4061525" cy="685800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773AB25-A422-41AA-9737-5E04C1966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853"/>
            <a:ext cx="4055621" cy="6858000"/>
          </a:xfrm>
          <a:prstGeom prst="rect">
            <a:avLst/>
          </a:prstGeom>
          <a:ln>
            <a:noFill/>
          </a:ln>
          <a:effectLst>
            <a:outerShdw blurRad="76200" dist="38100" algn="l" rotWithShape="0">
              <a:prstClr val="black">
                <a:alpha val="3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AF0552B8-DE8C-40DF-B29F-1728E6A10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530" y="23283"/>
            <a:ext cx="407815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386F960-DE57-4A6F-A6D8-5392187C3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266" y="618518"/>
            <a:ext cx="2851417" cy="1478570"/>
          </a:xfrm>
        </p:spPr>
        <p:txBody>
          <a:bodyPr>
            <a:normAutofit/>
          </a:bodyPr>
          <a:lstStyle/>
          <a:p>
            <a:r>
              <a:rPr lang="es-ES_tradnl" sz="2700" b="1" dirty="0">
                <a:solidFill>
                  <a:srgbClr val="FFFFFF"/>
                </a:solidFill>
              </a:rPr>
              <a:t>CONCEPTOS BASICOS Y RUTINAS</a:t>
            </a:r>
            <a:endParaRPr lang="es-ES" sz="2700" b="1" dirty="0">
              <a:solidFill>
                <a:srgbClr val="FFFFFF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247A4B-F049-4FAC-84C5-D1266971B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4620" y="2249487"/>
            <a:ext cx="2862444" cy="3957302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OBJETOS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REPRESENTACION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EJECUCION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GRAFICOS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CONTENEDORES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COMPONENTES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EVENTOS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CONSIDERACIONES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AMBITOS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AD0D387-1584-4477-B5F8-52B50D4F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20788" cy="6858001"/>
            <a:chOff x="-14288" y="0"/>
            <a:chExt cx="1220788" cy="6858001"/>
          </a:xfrm>
          <a:gradFill flip="none" rotWithShape="1">
            <a:gsLst>
              <a:gs pos="0">
                <a:schemeClr val="bg2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8" name="Rectangle 5">
              <a:extLst>
                <a:ext uri="{FF2B5EF4-FFF2-40B4-BE49-F238E27FC236}">
                  <a16:creationId xmlns:a16="http://schemas.microsoft.com/office/drawing/2014/main" id="{22C90122-8CF0-4164-B596-168DE41D39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E74D534E-37A6-4D27-9C47-0B2F052783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1C1C156E-D2E0-468A-9B19-79521D69BF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14C97F11-4F6C-4DFF-89BC-3AEA5B7FF7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773C2106-77CE-42E1-839F-925EAEBB2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E2807D33-BD1F-4B09-8D93-63C06DB3C0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84BDF3E8-157B-47D1-AF8E-FE1EFF061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68B482B5-E0FD-406A-99B2-297DF33354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3">
              <a:extLst>
                <a:ext uri="{FF2B5EF4-FFF2-40B4-BE49-F238E27FC236}">
                  <a16:creationId xmlns:a16="http://schemas.microsoft.com/office/drawing/2014/main" id="{B8750F30-12E8-410B-8709-78F1EF3BBE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14">
              <a:extLst>
                <a:ext uri="{FF2B5EF4-FFF2-40B4-BE49-F238E27FC236}">
                  <a16:creationId xmlns:a16="http://schemas.microsoft.com/office/drawing/2014/main" id="{DB2D030A-4700-4CC4-A971-F119F8372C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15">
              <a:extLst>
                <a:ext uri="{FF2B5EF4-FFF2-40B4-BE49-F238E27FC236}">
                  <a16:creationId xmlns:a16="http://schemas.microsoft.com/office/drawing/2014/main" id="{B4E516DB-F66E-4E88-8CAA-67153F5618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Line 16">
              <a:extLst>
                <a:ext uri="{FF2B5EF4-FFF2-40B4-BE49-F238E27FC236}">
                  <a16:creationId xmlns:a16="http://schemas.microsoft.com/office/drawing/2014/main" id="{DF749FDD-DD56-4DC9-A379-77E1106981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30" name="Freeform 17">
              <a:extLst>
                <a:ext uri="{FF2B5EF4-FFF2-40B4-BE49-F238E27FC236}">
                  <a16:creationId xmlns:a16="http://schemas.microsoft.com/office/drawing/2014/main" id="{6AD95087-E0AF-45D3-B824-EFFCBBECD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18">
              <a:extLst>
                <a:ext uri="{FF2B5EF4-FFF2-40B4-BE49-F238E27FC236}">
                  <a16:creationId xmlns:a16="http://schemas.microsoft.com/office/drawing/2014/main" id="{2D21010F-3DE2-4881-B9D5-3415C4E05D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19">
              <a:extLst>
                <a:ext uri="{FF2B5EF4-FFF2-40B4-BE49-F238E27FC236}">
                  <a16:creationId xmlns:a16="http://schemas.microsoft.com/office/drawing/2014/main" id="{2AFDF4BC-8E99-4A2C-9EF2-4B98A05C2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0">
              <a:extLst>
                <a:ext uri="{FF2B5EF4-FFF2-40B4-BE49-F238E27FC236}">
                  <a16:creationId xmlns:a16="http://schemas.microsoft.com/office/drawing/2014/main" id="{BB8EAEE8-22EA-4103-A02E-5043474C4B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Rectangle 21">
              <a:extLst>
                <a:ext uri="{FF2B5EF4-FFF2-40B4-BE49-F238E27FC236}">
                  <a16:creationId xmlns:a16="http://schemas.microsoft.com/office/drawing/2014/main" id="{7148ABD2-E447-429F-B97E-86494051C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35" name="Freeform 22">
              <a:extLst>
                <a:ext uri="{FF2B5EF4-FFF2-40B4-BE49-F238E27FC236}">
                  <a16:creationId xmlns:a16="http://schemas.microsoft.com/office/drawing/2014/main" id="{99900F4A-F8CA-456E-9FA0-34572621C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3">
              <a:extLst>
                <a:ext uri="{FF2B5EF4-FFF2-40B4-BE49-F238E27FC236}">
                  <a16:creationId xmlns:a16="http://schemas.microsoft.com/office/drawing/2014/main" id="{DF5CD0A9-E49B-4968-886B-41C1A66D23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24">
              <a:extLst>
                <a:ext uri="{FF2B5EF4-FFF2-40B4-BE49-F238E27FC236}">
                  <a16:creationId xmlns:a16="http://schemas.microsoft.com/office/drawing/2014/main" id="{7E462582-7383-4272-A323-85C9D137C4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25">
              <a:extLst>
                <a:ext uri="{FF2B5EF4-FFF2-40B4-BE49-F238E27FC236}">
                  <a16:creationId xmlns:a16="http://schemas.microsoft.com/office/drawing/2014/main" id="{CB472F67-7C37-4D80-B346-DE30D44B55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26">
              <a:extLst>
                <a:ext uri="{FF2B5EF4-FFF2-40B4-BE49-F238E27FC236}">
                  <a16:creationId xmlns:a16="http://schemas.microsoft.com/office/drawing/2014/main" id="{19A8AE83-358F-4D4E-91C7-F09E35097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Freeform 27">
              <a:extLst>
                <a:ext uri="{FF2B5EF4-FFF2-40B4-BE49-F238E27FC236}">
                  <a16:creationId xmlns:a16="http://schemas.microsoft.com/office/drawing/2014/main" id="{C4B79436-9285-45DE-A9FB-B3DD750738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1" name="Freeform 28">
              <a:extLst>
                <a:ext uri="{FF2B5EF4-FFF2-40B4-BE49-F238E27FC236}">
                  <a16:creationId xmlns:a16="http://schemas.microsoft.com/office/drawing/2014/main" id="{B0BF8BF3-C90A-483A-B61E-13D2C41FBA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29">
              <a:extLst>
                <a:ext uri="{FF2B5EF4-FFF2-40B4-BE49-F238E27FC236}">
                  <a16:creationId xmlns:a16="http://schemas.microsoft.com/office/drawing/2014/main" id="{31011274-F329-444B-9B06-69DD2EC449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0">
              <a:extLst>
                <a:ext uri="{FF2B5EF4-FFF2-40B4-BE49-F238E27FC236}">
                  <a16:creationId xmlns:a16="http://schemas.microsoft.com/office/drawing/2014/main" id="{DB8B1D39-5B9A-4B4E-849B-A5821A2460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1">
              <a:extLst>
                <a:ext uri="{FF2B5EF4-FFF2-40B4-BE49-F238E27FC236}">
                  <a16:creationId xmlns:a16="http://schemas.microsoft.com/office/drawing/2014/main" id="{336ECD63-75C2-4A32-A31B-30BB30972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46" name="Rectangle 6">
            <a:extLst>
              <a:ext uri="{FF2B5EF4-FFF2-40B4-BE49-F238E27FC236}">
                <a16:creationId xmlns:a16="http://schemas.microsoft.com/office/drawing/2014/main" id="{F215FC89-6966-47BD-8A99-498083BCE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9270" y="-3486342"/>
            <a:ext cx="6969480" cy="9738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endParaRPr lang="es-VE" altLang="es-ES" sz="2000" b="1" dirty="0">
              <a:solidFill>
                <a:srgbClr val="555555"/>
              </a:solidFill>
              <a:latin typeface="Open Sans" panose="020B0606030504020204" pitchFamily="34" charset="0"/>
              <a:cs typeface="+mn-cs"/>
            </a:endParaRPr>
          </a:p>
          <a:p>
            <a:pPr algn="just" eaLnBrk="1" hangingPunct="1">
              <a:lnSpc>
                <a:spcPct val="150000"/>
              </a:lnSpc>
            </a:pPr>
            <a:endParaRPr lang="es-VE" altLang="es-ES" sz="2000" b="1" dirty="0">
              <a:solidFill>
                <a:srgbClr val="555555"/>
              </a:solidFill>
              <a:latin typeface="Open Sans" panose="020B0606030504020204" pitchFamily="34" charset="0"/>
              <a:cs typeface="+mn-cs"/>
            </a:endParaRPr>
          </a:p>
          <a:p>
            <a:pPr algn="just" eaLnBrk="1" hangingPunct="1">
              <a:lnSpc>
                <a:spcPct val="150000"/>
              </a:lnSpc>
            </a:pPr>
            <a:endParaRPr lang="es-VE" altLang="es-ES" sz="2000" b="1" dirty="0">
              <a:solidFill>
                <a:srgbClr val="555555"/>
              </a:solidFill>
              <a:latin typeface="Open Sans" panose="020B0606030504020204" pitchFamily="34" charset="0"/>
              <a:cs typeface="+mn-cs"/>
            </a:endParaRPr>
          </a:p>
          <a:p>
            <a:pPr algn="just" eaLnBrk="1" hangingPunct="1">
              <a:lnSpc>
                <a:spcPct val="150000"/>
              </a:lnSpc>
            </a:pPr>
            <a:endParaRPr lang="es-VE" altLang="es-ES" sz="2000" b="1" dirty="0">
              <a:solidFill>
                <a:srgbClr val="555555"/>
              </a:solidFill>
              <a:latin typeface="Open Sans" panose="020B0606030504020204" pitchFamily="34" charset="0"/>
              <a:cs typeface="+mn-cs"/>
            </a:endParaRPr>
          </a:p>
          <a:p>
            <a:pPr algn="just" eaLnBrk="1" hangingPunct="1">
              <a:lnSpc>
                <a:spcPct val="150000"/>
              </a:lnSpc>
            </a:pPr>
            <a:endParaRPr lang="es-VE" altLang="es-ES" sz="2000" b="1" dirty="0">
              <a:solidFill>
                <a:srgbClr val="555555"/>
              </a:solidFill>
              <a:latin typeface="Open Sans" panose="020B0606030504020204" pitchFamily="34" charset="0"/>
              <a:cs typeface="+mn-cs"/>
            </a:endParaRPr>
          </a:p>
          <a:p>
            <a:pPr algn="just" eaLnBrk="1" hangingPunct="1">
              <a:lnSpc>
                <a:spcPct val="150000"/>
              </a:lnSpc>
            </a:pPr>
            <a:endParaRPr lang="es-VE" altLang="es-ES" sz="2000" b="1" dirty="0">
              <a:solidFill>
                <a:srgbClr val="555555"/>
              </a:solidFill>
              <a:latin typeface="Open Sans" panose="020B0606030504020204" pitchFamily="34" charset="0"/>
              <a:cs typeface="+mn-cs"/>
            </a:endParaRPr>
          </a:p>
          <a:p>
            <a:pPr algn="just" eaLnBrk="1" hangingPunct="1">
              <a:lnSpc>
                <a:spcPct val="150000"/>
              </a:lnSpc>
            </a:pPr>
            <a:endParaRPr lang="es-VE" altLang="es-ES" sz="2000" b="1" dirty="0">
              <a:solidFill>
                <a:srgbClr val="555555"/>
              </a:solidFill>
              <a:latin typeface="Open Sans" panose="020B0606030504020204" pitchFamily="34" charset="0"/>
              <a:cs typeface="+mn-cs"/>
            </a:endParaRPr>
          </a:p>
          <a:p>
            <a:pPr algn="just" eaLnBrk="1" hangingPunct="1">
              <a:lnSpc>
                <a:spcPct val="150000"/>
              </a:lnSpc>
            </a:pPr>
            <a:endParaRPr lang="es-VE" altLang="es-ES" sz="2000" b="1" dirty="0">
              <a:solidFill>
                <a:srgbClr val="555555"/>
              </a:solidFill>
              <a:latin typeface="Open Sans" panose="020B0606030504020204" pitchFamily="34" charset="0"/>
              <a:cs typeface="+mn-cs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b="1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Representación: 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Primero se crea la clase y después el objeto de la clase y se le carga de datos(generación de </a:t>
            </a: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setters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 y </a:t>
            </a: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getters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). Podemos usar clases de la librerías java y/o crear nuestras propias clases mediante un standard. 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Los datos de las clases presentan una tipología también standard(</a:t>
            </a: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int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, </a:t>
            </a: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float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, </a:t>
            </a: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double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, </a:t>
            </a: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boolean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, Date). Pueden ser tipos primitivos y/o clases. Codifiquemos….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public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 </a:t>
            </a: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class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 Rectángulo{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float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 anchura, altura;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float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 </a:t>
            </a: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perímetro,área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;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//aquí meteríamos los setter y </a:t>
            </a: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gettter</a:t>
            </a:r>
            <a:endParaRPr lang="es-VE" altLang="es-ES" sz="2000" dirty="0">
              <a:solidFill>
                <a:srgbClr val="555555"/>
              </a:solidFill>
              <a:latin typeface="Open Sans" panose="020B0606030504020204" pitchFamily="34" charset="0"/>
              <a:cs typeface="+mn-cs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//los primeros son inputs y los </a:t>
            </a: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getter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 los output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070648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697F791-5FFA-4164-899F-EB52EA72B0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4E28A1A9-FB81-4816-AAEA-C3B430946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" y="-2"/>
            <a:ext cx="4061525" cy="685800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773AB25-A422-41AA-9737-5E04C1966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853"/>
            <a:ext cx="4055621" cy="6858000"/>
          </a:xfrm>
          <a:prstGeom prst="rect">
            <a:avLst/>
          </a:prstGeom>
          <a:ln>
            <a:noFill/>
          </a:ln>
          <a:effectLst>
            <a:outerShdw blurRad="76200" dist="38100" algn="l" rotWithShape="0">
              <a:prstClr val="black">
                <a:alpha val="3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AF0552B8-DE8C-40DF-B29F-1728E6A10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530" y="23283"/>
            <a:ext cx="407815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386F960-DE57-4A6F-A6D8-5392187C3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266" y="618518"/>
            <a:ext cx="2851417" cy="1478570"/>
          </a:xfrm>
        </p:spPr>
        <p:txBody>
          <a:bodyPr>
            <a:normAutofit/>
          </a:bodyPr>
          <a:lstStyle/>
          <a:p>
            <a:r>
              <a:rPr lang="es-ES_tradnl" sz="2700" b="1" dirty="0">
                <a:solidFill>
                  <a:srgbClr val="FFFFFF"/>
                </a:solidFill>
              </a:rPr>
              <a:t>CONCEPTOS BASICOS Y RUTINAS</a:t>
            </a:r>
            <a:endParaRPr lang="es-ES" sz="2700" b="1" dirty="0">
              <a:solidFill>
                <a:srgbClr val="FFFFFF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247A4B-F049-4FAC-84C5-D1266971B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4620" y="2249487"/>
            <a:ext cx="2862444" cy="3957302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OBJETOS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REPRESENTACION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EJECUCION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GRAFICOS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CONTENEDORES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COMPONENTES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EVENTOS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CONSIDERACIONES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AMBITOS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AD0D387-1584-4477-B5F8-52B50D4F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20788" cy="6858001"/>
            <a:chOff x="-14288" y="0"/>
            <a:chExt cx="1220788" cy="6858001"/>
          </a:xfrm>
          <a:gradFill flip="none" rotWithShape="1">
            <a:gsLst>
              <a:gs pos="0">
                <a:schemeClr val="bg2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8" name="Rectangle 5">
              <a:extLst>
                <a:ext uri="{FF2B5EF4-FFF2-40B4-BE49-F238E27FC236}">
                  <a16:creationId xmlns:a16="http://schemas.microsoft.com/office/drawing/2014/main" id="{22C90122-8CF0-4164-B596-168DE41D39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E74D534E-37A6-4D27-9C47-0B2F052783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1C1C156E-D2E0-468A-9B19-79521D69BF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14C97F11-4F6C-4DFF-89BC-3AEA5B7FF7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773C2106-77CE-42E1-839F-925EAEBB2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E2807D33-BD1F-4B09-8D93-63C06DB3C0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84BDF3E8-157B-47D1-AF8E-FE1EFF061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68B482B5-E0FD-406A-99B2-297DF33354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3">
              <a:extLst>
                <a:ext uri="{FF2B5EF4-FFF2-40B4-BE49-F238E27FC236}">
                  <a16:creationId xmlns:a16="http://schemas.microsoft.com/office/drawing/2014/main" id="{B8750F30-12E8-410B-8709-78F1EF3BBE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14">
              <a:extLst>
                <a:ext uri="{FF2B5EF4-FFF2-40B4-BE49-F238E27FC236}">
                  <a16:creationId xmlns:a16="http://schemas.microsoft.com/office/drawing/2014/main" id="{DB2D030A-4700-4CC4-A971-F119F8372C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15">
              <a:extLst>
                <a:ext uri="{FF2B5EF4-FFF2-40B4-BE49-F238E27FC236}">
                  <a16:creationId xmlns:a16="http://schemas.microsoft.com/office/drawing/2014/main" id="{B4E516DB-F66E-4E88-8CAA-67153F5618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Line 16">
              <a:extLst>
                <a:ext uri="{FF2B5EF4-FFF2-40B4-BE49-F238E27FC236}">
                  <a16:creationId xmlns:a16="http://schemas.microsoft.com/office/drawing/2014/main" id="{DF749FDD-DD56-4DC9-A379-77E1106981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30" name="Freeform 17">
              <a:extLst>
                <a:ext uri="{FF2B5EF4-FFF2-40B4-BE49-F238E27FC236}">
                  <a16:creationId xmlns:a16="http://schemas.microsoft.com/office/drawing/2014/main" id="{6AD95087-E0AF-45D3-B824-EFFCBBECD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18">
              <a:extLst>
                <a:ext uri="{FF2B5EF4-FFF2-40B4-BE49-F238E27FC236}">
                  <a16:creationId xmlns:a16="http://schemas.microsoft.com/office/drawing/2014/main" id="{2D21010F-3DE2-4881-B9D5-3415C4E05D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19">
              <a:extLst>
                <a:ext uri="{FF2B5EF4-FFF2-40B4-BE49-F238E27FC236}">
                  <a16:creationId xmlns:a16="http://schemas.microsoft.com/office/drawing/2014/main" id="{2AFDF4BC-8E99-4A2C-9EF2-4B98A05C2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0">
              <a:extLst>
                <a:ext uri="{FF2B5EF4-FFF2-40B4-BE49-F238E27FC236}">
                  <a16:creationId xmlns:a16="http://schemas.microsoft.com/office/drawing/2014/main" id="{BB8EAEE8-22EA-4103-A02E-5043474C4B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Rectangle 21">
              <a:extLst>
                <a:ext uri="{FF2B5EF4-FFF2-40B4-BE49-F238E27FC236}">
                  <a16:creationId xmlns:a16="http://schemas.microsoft.com/office/drawing/2014/main" id="{7148ABD2-E447-429F-B97E-86494051C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35" name="Freeform 22">
              <a:extLst>
                <a:ext uri="{FF2B5EF4-FFF2-40B4-BE49-F238E27FC236}">
                  <a16:creationId xmlns:a16="http://schemas.microsoft.com/office/drawing/2014/main" id="{99900F4A-F8CA-456E-9FA0-34572621C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3">
              <a:extLst>
                <a:ext uri="{FF2B5EF4-FFF2-40B4-BE49-F238E27FC236}">
                  <a16:creationId xmlns:a16="http://schemas.microsoft.com/office/drawing/2014/main" id="{DF5CD0A9-E49B-4968-886B-41C1A66D23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24">
              <a:extLst>
                <a:ext uri="{FF2B5EF4-FFF2-40B4-BE49-F238E27FC236}">
                  <a16:creationId xmlns:a16="http://schemas.microsoft.com/office/drawing/2014/main" id="{7E462582-7383-4272-A323-85C9D137C4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25">
              <a:extLst>
                <a:ext uri="{FF2B5EF4-FFF2-40B4-BE49-F238E27FC236}">
                  <a16:creationId xmlns:a16="http://schemas.microsoft.com/office/drawing/2014/main" id="{CB472F67-7C37-4D80-B346-DE30D44B55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26">
              <a:extLst>
                <a:ext uri="{FF2B5EF4-FFF2-40B4-BE49-F238E27FC236}">
                  <a16:creationId xmlns:a16="http://schemas.microsoft.com/office/drawing/2014/main" id="{19A8AE83-358F-4D4E-91C7-F09E35097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Freeform 27">
              <a:extLst>
                <a:ext uri="{FF2B5EF4-FFF2-40B4-BE49-F238E27FC236}">
                  <a16:creationId xmlns:a16="http://schemas.microsoft.com/office/drawing/2014/main" id="{C4B79436-9285-45DE-A9FB-B3DD750738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1" name="Freeform 28">
              <a:extLst>
                <a:ext uri="{FF2B5EF4-FFF2-40B4-BE49-F238E27FC236}">
                  <a16:creationId xmlns:a16="http://schemas.microsoft.com/office/drawing/2014/main" id="{B0BF8BF3-C90A-483A-B61E-13D2C41FBA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29">
              <a:extLst>
                <a:ext uri="{FF2B5EF4-FFF2-40B4-BE49-F238E27FC236}">
                  <a16:creationId xmlns:a16="http://schemas.microsoft.com/office/drawing/2014/main" id="{31011274-F329-444B-9B06-69DD2EC449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0">
              <a:extLst>
                <a:ext uri="{FF2B5EF4-FFF2-40B4-BE49-F238E27FC236}">
                  <a16:creationId xmlns:a16="http://schemas.microsoft.com/office/drawing/2014/main" id="{DB8B1D39-5B9A-4B4E-849B-A5821A2460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1">
              <a:extLst>
                <a:ext uri="{FF2B5EF4-FFF2-40B4-BE49-F238E27FC236}">
                  <a16:creationId xmlns:a16="http://schemas.microsoft.com/office/drawing/2014/main" id="{336ECD63-75C2-4A32-A31B-30BB30972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45" name="Rectangle 6">
            <a:extLst>
              <a:ext uri="{FF2B5EF4-FFF2-40B4-BE49-F238E27FC236}">
                <a16:creationId xmlns:a16="http://schemas.microsoft.com/office/drawing/2014/main" id="{B3056734-4261-437C-AE78-BAB616AA52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3560" y="175770"/>
            <a:ext cx="7043738" cy="6506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s-VE" altLang="es-ES" sz="2000" b="1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Ejecución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: Los objetos de las clases de crean y ejecutan en el método </a:t>
            </a: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main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(principal) ya con datos reales concretos. Suelen meterse en clases Demo o Lanzadoras cuya única finalidad es crear, ejecutar y configurar otros objetos que estén localizados en su mismo proyecto. Imaginemos.. usamos operador </a:t>
            </a:r>
            <a:r>
              <a:rPr lang="es-VE" altLang="es-ES" sz="2000" b="1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new y constructor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public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 </a:t>
            </a: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class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 </a:t>
            </a: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DemoRectangulo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{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public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 </a:t>
            </a: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static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 </a:t>
            </a: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void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 </a:t>
            </a: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main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(</a:t>
            </a: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String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[] </a:t>
            </a: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args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){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b="1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Rectángulo </a:t>
            </a:r>
            <a:r>
              <a:rPr lang="es-VE" altLang="es-ES" sz="2000" b="1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rec</a:t>
            </a:r>
            <a:r>
              <a:rPr lang="es-VE" altLang="es-ES" sz="2000" b="1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=new Rectángulo();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rec.setAnchura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(30);//inputs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rec.setAltura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(30);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//Comprobamos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System.out.println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(</a:t>
            </a: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rec.getAltura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());//output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}}</a:t>
            </a:r>
          </a:p>
        </p:txBody>
      </p:sp>
    </p:spTree>
    <p:extLst>
      <p:ext uri="{BB962C8B-B14F-4D97-AF65-F5344CB8AC3E}">
        <p14:creationId xmlns:p14="http://schemas.microsoft.com/office/powerpoint/2010/main" val="5297253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697F791-5FFA-4164-899F-EB52EA72B0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4E28A1A9-FB81-4816-AAEA-C3B430946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" y="-2"/>
            <a:ext cx="4061525" cy="685800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773AB25-A422-41AA-9737-5E04C1966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853"/>
            <a:ext cx="4055621" cy="6858000"/>
          </a:xfrm>
          <a:prstGeom prst="rect">
            <a:avLst/>
          </a:prstGeom>
          <a:ln>
            <a:noFill/>
          </a:ln>
          <a:effectLst>
            <a:outerShdw blurRad="76200" dist="38100" algn="l" rotWithShape="0">
              <a:prstClr val="black">
                <a:alpha val="3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AF0552B8-DE8C-40DF-B29F-1728E6A10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530" y="23283"/>
            <a:ext cx="407815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386F960-DE57-4A6F-A6D8-5392187C3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266" y="618518"/>
            <a:ext cx="2851417" cy="1478570"/>
          </a:xfrm>
        </p:spPr>
        <p:txBody>
          <a:bodyPr>
            <a:normAutofit/>
          </a:bodyPr>
          <a:lstStyle/>
          <a:p>
            <a:r>
              <a:rPr lang="es-ES_tradnl" sz="2700" b="1" dirty="0">
                <a:solidFill>
                  <a:srgbClr val="FFFFFF"/>
                </a:solidFill>
              </a:rPr>
              <a:t>CONCEPTOS BASICOS Y RUTINAS</a:t>
            </a:r>
            <a:endParaRPr lang="es-ES" sz="2700" b="1" dirty="0">
              <a:solidFill>
                <a:srgbClr val="FFFFFF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247A4B-F049-4FAC-84C5-D1266971B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4620" y="2249487"/>
            <a:ext cx="2862444" cy="3957302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OBJETOS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REPRESENTACION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EJECUCION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GRAFICOS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CONTENEDORES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COMPONENTES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EVENTOS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CONSIDERACIONES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AMBITOS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AD0D387-1584-4477-B5F8-52B50D4F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20788" cy="6858001"/>
            <a:chOff x="-14288" y="0"/>
            <a:chExt cx="1220788" cy="6858001"/>
          </a:xfrm>
          <a:gradFill flip="none" rotWithShape="1">
            <a:gsLst>
              <a:gs pos="0">
                <a:schemeClr val="bg2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8" name="Rectangle 5">
              <a:extLst>
                <a:ext uri="{FF2B5EF4-FFF2-40B4-BE49-F238E27FC236}">
                  <a16:creationId xmlns:a16="http://schemas.microsoft.com/office/drawing/2014/main" id="{22C90122-8CF0-4164-B596-168DE41D39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E74D534E-37A6-4D27-9C47-0B2F052783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1C1C156E-D2E0-468A-9B19-79521D69BF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14C97F11-4F6C-4DFF-89BC-3AEA5B7FF7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773C2106-77CE-42E1-839F-925EAEBB2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E2807D33-BD1F-4B09-8D93-63C06DB3C0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84BDF3E8-157B-47D1-AF8E-FE1EFF061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68B482B5-E0FD-406A-99B2-297DF33354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3">
              <a:extLst>
                <a:ext uri="{FF2B5EF4-FFF2-40B4-BE49-F238E27FC236}">
                  <a16:creationId xmlns:a16="http://schemas.microsoft.com/office/drawing/2014/main" id="{B8750F30-12E8-410B-8709-78F1EF3BBE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14">
              <a:extLst>
                <a:ext uri="{FF2B5EF4-FFF2-40B4-BE49-F238E27FC236}">
                  <a16:creationId xmlns:a16="http://schemas.microsoft.com/office/drawing/2014/main" id="{DB2D030A-4700-4CC4-A971-F119F8372C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15">
              <a:extLst>
                <a:ext uri="{FF2B5EF4-FFF2-40B4-BE49-F238E27FC236}">
                  <a16:creationId xmlns:a16="http://schemas.microsoft.com/office/drawing/2014/main" id="{B4E516DB-F66E-4E88-8CAA-67153F5618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Line 16">
              <a:extLst>
                <a:ext uri="{FF2B5EF4-FFF2-40B4-BE49-F238E27FC236}">
                  <a16:creationId xmlns:a16="http://schemas.microsoft.com/office/drawing/2014/main" id="{DF749FDD-DD56-4DC9-A379-77E1106981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30" name="Freeform 17">
              <a:extLst>
                <a:ext uri="{FF2B5EF4-FFF2-40B4-BE49-F238E27FC236}">
                  <a16:creationId xmlns:a16="http://schemas.microsoft.com/office/drawing/2014/main" id="{6AD95087-E0AF-45D3-B824-EFFCBBECD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18">
              <a:extLst>
                <a:ext uri="{FF2B5EF4-FFF2-40B4-BE49-F238E27FC236}">
                  <a16:creationId xmlns:a16="http://schemas.microsoft.com/office/drawing/2014/main" id="{2D21010F-3DE2-4881-B9D5-3415C4E05D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19">
              <a:extLst>
                <a:ext uri="{FF2B5EF4-FFF2-40B4-BE49-F238E27FC236}">
                  <a16:creationId xmlns:a16="http://schemas.microsoft.com/office/drawing/2014/main" id="{2AFDF4BC-8E99-4A2C-9EF2-4B98A05C2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0">
              <a:extLst>
                <a:ext uri="{FF2B5EF4-FFF2-40B4-BE49-F238E27FC236}">
                  <a16:creationId xmlns:a16="http://schemas.microsoft.com/office/drawing/2014/main" id="{BB8EAEE8-22EA-4103-A02E-5043474C4B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Rectangle 21">
              <a:extLst>
                <a:ext uri="{FF2B5EF4-FFF2-40B4-BE49-F238E27FC236}">
                  <a16:creationId xmlns:a16="http://schemas.microsoft.com/office/drawing/2014/main" id="{7148ABD2-E447-429F-B97E-86494051C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35" name="Freeform 22">
              <a:extLst>
                <a:ext uri="{FF2B5EF4-FFF2-40B4-BE49-F238E27FC236}">
                  <a16:creationId xmlns:a16="http://schemas.microsoft.com/office/drawing/2014/main" id="{99900F4A-F8CA-456E-9FA0-34572621C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3">
              <a:extLst>
                <a:ext uri="{FF2B5EF4-FFF2-40B4-BE49-F238E27FC236}">
                  <a16:creationId xmlns:a16="http://schemas.microsoft.com/office/drawing/2014/main" id="{DF5CD0A9-E49B-4968-886B-41C1A66D23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24">
              <a:extLst>
                <a:ext uri="{FF2B5EF4-FFF2-40B4-BE49-F238E27FC236}">
                  <a16:creationId xmlns:a16="http://schemas.microsoft.com/office/drawing/2014/main" id="{7E462582-7383-4272-A323-85C9D137C4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25">
              <a:extLst>
                <a:ext uri="{FF2B5EF4-FFF2-40B4-BE49-F238E27FC236}">
                  <a16:creationId xmlns:a16="http://schemas.microsoft.com/office/drawing/2014/main" id="{CB472F67-7C37-4D80-B346-DE30D44B55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26">
              <a:extLst>
                <a:ext uri="{FF2B5EF4-FFF2-40B4-BE49-F238E27FC236}">
                  <a16:creationId xmlns:a16="http://schemas.microsoft.com/office/drawing/2014/main" id="{19A8AE83-358F-4D4E-91C7-F09E35097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Freeform 27">
              <a:extLst>
                <a:ext uri="{FF2B5EF4-FFF2-40B4-BE49-F238E27FC236}">
                  <a16:creationId xmlns:a16="http://schemas.microsoft.com/office/drawing/2014/main" id="{C4B79436-9285-45DE-A9FB-B3DD750738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1" name="Freeform 28">
              <a:extLst>
                <a:ext uri="{FF2B5EF4-FFF2-40B4-BE49-F238E27FC236}">
                  <a16:creationId xmlns:a16="http://schemas.microsoft.com/office/drawing/2014/main" id="{B0BF8BF3-C90A-483A-B61E-13D2C41FBA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29">
              <a:extLst>
                <a:ext uri="{FF2B5EF4-FFF2-40B4-BE49-F238E27FC236}">
                  <a16:creationId xmlns:a16="http://schemas.microsoft.com/office/drawing/2014/main" id="{31011274-F329-444B-9B06-69DD2EC449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0">
              <a:extLst>
                <a:ext uri="{FF2B5EF4-FFF2-40B4-BE49-F238E27FC236}">
                  <a16:creationId xmlns:a16="http://schemas.microsoft.com/office/drawing/2014/main" id="{DB8B1D39-5B9A-4B4E-849B-A5821A2460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1">
              <a:extLst>
                <a:ext uri="{FF2B5EF4-FFF2-40B4-BE49-F238E27FC236}">
                  <a16:creationId xmlns:a16="http://schemas.microsoft.com/office/drawing/2014/main" id="{336ECD63-75C2-4A32-A31B-30BB30972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46" name="Rectangle 6">
            <a:extLst>
              <a:ext uri="{FF2B5EF4-FFF2-40B4-BE49-F238E27FC236}">
                <a16:creationId xmlns:a16="http://schemas.microsoft.com/office/drawing/2014/main" id="{F215FC89-6966-47BD-8A99-498083BCE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0745" y="-3610068"/>
            <a:ext cx="6969480" cy="10199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endParaRPr lang="es-VE" altLang="es-ES" sz="2000" b="1" dirty="0">
              <a:solidFill>
                <a:srgbClr val="555555"/>
              </a:solidFill>
              <a:latin typeface="Open Sans" panose="020B0606030504020204" pitchFamily="34" charset="0"/>
              <a:cs typeface="+mn-cs"/>
            </a:endParaRPr>
          </a:p>
          <a:p>
            <a:pPr algn="just" eaLnBrk="1" hangingPunct="1">
              <a:lnSpc>
                <a:spcPct val="150000"/>
              </a:lnSpc>
            </a:pPr>
            <a:endParaRPr lang="es-VE" altLang="es-ES" sz="2000" b="1" dirty="0">
              <a:solidFill>
                <a:srgbClr val="555555"/>
              </a:solidFill>
              <a:latin typeface="Open Sans" panose="020B0606030504020204" pitchFamily="34" charset="0"/>
              <a:cs typeface="+mn-cs"/>
            </a:endParaRPr>
          </a:p>
          <a:p>
            <a:pPr algn="just" eaLnBrk="1" hangingPunct="1">
              <a:lnSpc>
                <a:spcPct val="150000"/>
              </a:lnSpc>
            </a:pPr>
            <a:endParaRPr lang="es-VE" altLang="es-ES" sz="2000" b="1" dirty="0">
              <a:solidFill>
                <a:srgbClr val="555555"/>
              </a:solidFill>
              <a:latin typeface="Open Sans" panose="020B0606030504020204" pitchFamily="34" charset="0"/>
              <a:cs typeface="+mn-cs"/>
            </a:endParaRPr>
          </a:p>
          <a:p>
            <a:pPr algn="just" eaLnBrk="1" hangingPunct="1">
              <a:lnSpc>
                <a:spcPct val="150000"/>
              </a:lnSpc>
            </a:pPr>
            <a:endParaRPr lang="es-VE" altLang="es-ES" sz="2000" b="1" dirty="0">
              <a:solidFill>
                <a:srgbClr val="555555"/>
              </a:solidFill>
              <a:latin typeface="Open Sans" panose="020B0606030504020204" pitchFamily="34" charset="0"/>
              <a:cs typeface="+mn-cs"/>
            </a:endParaRPr>
          </a:p>
          <a:p>
            <a:pPr algn="just" eaLnBrk="1" hangingPunct="1">
              <a:lnSpc>
                <a:spcPct val="150000"/>
              </a:lnSpc>
            </a:pPr>
            <a:endParaRPr lang="es-VE" altLang="es-ES" sz="2000" b="1" dirty="0">
              <a:solidFill>
                <a:srgbClr val="555555"/>
              </a:solidFill>
              <a:latin typeface="Open Sans" panose="020B0606030504020204" pitchFamily="34" charset="0"/>
              <a:cs typeface="+mn-cs"/>
            </a:endParaRPr>
          </a:p>
          <a:p>
            <a:pPr algn="just" eaLnBrk="1" hangingPunct="1">
              <a:lnSpc>
                <a:spcPct val="150000"/>
              </a:lnSpc>
            </a:pPr>
            <a:endParaRPr lang="es-VE" altLang="es-ES" sz="2000" b="1" dirty="0">
              <a:solidFill>
                <a:srgbClr val="555555"/>
              </a:solidFill>
              <a:latin typeface="Open Sans" panose="020B0606030504020204" pitchFamily="34" charset="0"/>
              <a:cs typeface="+mn-cs"/>
            </a:endParaRPr>
          </a:p>
          <a:p>
            <a:pPr algn="just" eaLnBrk="1" hangingPunct="1">
              <a:lnSpc>
                <a:spcPct val="150000"/>
              </a:lnSpc>
            </a:pPr>
            <a:endParaRPr lang="es-VE" altLang="es-ES" sz="2000" b="1" dirty="0">
              <a:solidFill>
                <a:srgbClr val="555555"/>
              </a:solidFill>
              <a:latin typeface="Open Sans" panose="020B0606030504020204" pitchFamily="34" charset="0"/>
              <a:cs typeface="+mn-cs"/>
            </a:endParaRPr>
          </a:p>
          <a:p>
            <a:pPr algn="just" eaLnBrk="1" hangingPunct="1">
              <a:lnSpc>
                <a:spcPct val="150000"/>
              </a:lnSpc>
            </a:pPr>
            <a:endParaRPr lang="es-VE" altLang="es-ES" sz="2000" b="1" dirty="0">
              <a:solidFill>
                <a:srgbClr val="555555"/>
              </a:solidFill>
              <a:latin typeface="Open Sans" panose="020B0606030504020204" pitchFamily="34" charset="0"/>
              <a:cs typeface="+mn-cs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b="1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Gráficos: 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Aquí los objetos se crean de una manera mas rápida debido a que se ha de pintar/repintar de manera directa para ser manipulados.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A nivel programático la creación de objetos se adelanta(uso del operador </a:t>
            </a:r>
            <a:r>
              <a:rPr lang="es-VE" altLang="es-ES" sz="2000" b="1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new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) de manera más inmediata; no hace falta crear todo en el método </a:t>
            </a:r>
            <a:r>
              <a:rPr lang="es-VE" altLang="es-ES" sz="2000" b="1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main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 al final en una clase Demo. Se entremezclan abstracciones y objetos por igual. En el </a:t>
            </a: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main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 solo se ejecutaría principalmente el contenedor; el </a:t>
            </a:r>
            <a:r>
              <a:rPr lang="es-VE" altLang="es-ES" sz="2000" b="1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JFrame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 que contiene la visualización de los contenedores </a:t>
            </a:r>
            <a:r>
              <a:rPr lang="es-VE" altLang="es-ES" sz="2000" b="1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JPanel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 con posibilidad de </a:t>
            </a: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subcontenedores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 también </a:t>
            </a:r>
            <a:r>
              <a:rPr lang="es-VE" altLang="es-ES" sz="2000" b="1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JPanel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 con objetos más 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pequeños dentro(</a:t>
            </a: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JTextField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, </a:t>
            </a: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JComboBox,JCheckBox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…)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Es fundamental saber crear paneles que también son contenedores y meter dentro objetos ordenadamente.</a:t>
            </a:r>
          </a:p>
        </p:txBody>
      </p:sp>
    </p:spTree>
    <p:extLst>
      <p:ext uri="{BB962C8B-B14F-4D97-AF65-F5344CB8AC3E}">
        <p14:creationId xmlns:p14="http://schemas.microsoft.com/office/powerpoint/2010/main" val="810638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697F791-5FFA-4164-899F-EB52EA72B0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4E28A1A9-FB81-4816-AAEA-C3B430946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" y="-2"/>
            <a:ext cx="4061525" cy="685800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773AB25-A422-41AA-9737-5E04C1966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853"/>
            <a:ext cx="4055621" cy="6858000"/>
          </a:xfrm>
          <a:prstGeom prst="rect">
            <a:avLst/>
          </a:prstGeom>
          <a:ln>
            <a:noFill/>
          </a:ln>
          <a:effectLst>
            <a:outerShdw blurRad="76200" dist="38100" algn="l" rotWithShape="0">
              <a:prstClr val="black">
                <a:alpha val="3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AF0552B8-DE8C-40DF-B29F-1728E6A10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530" y="23283"/>
            <a:ext cx="407815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386F960-DE57-4A6F-A6D8-5392187C3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266" y="618518"/>
            <a:ext cx="2851417" cy="1478570"/>
          </a:xfrm>
        </p:spPr>
        <p:txBody>
          <a:bodyPr>
            <a:normAutofit/>
          </a:bodyPr>
          <a:lstStyle/>
          <a:p>
            <a:r>
              <a:rPr lang="es-ES_tradnl" sz="2700" b="1" dirty="0">
                <a:solidFill>
                  <a:srgbClr val="FFFFFF"/>
                </a:solidFill>
              </a:rPr>
              <a:t>CONCEPTOS BASICOS Y RUTINAS</a:t>
            </a:r>
            <a:endParaRPr lang="es-ES" sz="2700" b="1" dirty="0">
              <a:solidFill>
                <a:srgbClr val="FFFFFF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247A4B-F049-4FAC-84C5-D1266971B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4620" y="2249487"/>
            <a:ext cx="2862444" cy="3957302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OBJETOS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REPRESENTACION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EJECUCION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GRAFICOS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CONTENEDORES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COMPONENTES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EVENTOS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CONSIDERACIONES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AMBITOS</a:t>
            </a:r>
          </a:p>
          <a:p>
            <a:pPr marL="0" indent="0">
              <a:lnSpc>
                <a:spcPct val="110000"/>
              </a:lnSpc>
              <a:buNone/>
            </a:pPr>
            <a:endParaRPr lang="es-ES_tradnl" sz="1400" dirty="0">
              <a:solidFill>
                <a:srgbClr val="FFFFFF"/>
              </a:solidFill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AD0D387-1584-4477-B5F8-52B50D4F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20788" cy="6858001"/>
            <a:chOff x="-14288" y="0"/>
            <a:chExt cx="1220788" cy="6858001"/>
          </a:xfrm>
          <a:gradFill flip="none" rotWithShape="1">
            <a:gsLst>
              <a:gs pos="0">
                <a:schemeClr val="bg2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8" name="Rectangle 5">
              <a:extLst>
                <a:ext uri="{FF2B5EF4-FFF2-40B4-BE49-F238E27FC236}">
                  <a16:creationId xmlns:a16="http://schemas.microsoft.com/office/drawing/2014/main" id="{22C90122-8CF0-4164-B596-168DE41D39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E74D534E-37A6-4D27-9C47-0B2F052783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1C1C156E-D2E0-468A-9B19-79521D69BF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14C97F11-4F6C-4DFF-89BC-3AEA5B7FF7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773C2106-77CE-42E1-839F-925EAEBB2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E2807D33-BD1F-4B09-8D93-63C06DB3C0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84BDF3E8-157B-47D1-AF8E-FE1EFF061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68B482B5-E0FD-406A-99B2-297DF33354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3">
              <a:extLst>
                <a:ext uri="{FF2B5EF4-FFF2-40B4-BE49-F238E27FC236}">
                  <a16:creationId xmlns:a16="http://schemas.microsoft.com/office/drawing/2014/main" id="{B8750F30-12E8-410B-8709-78F1EF3BBE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14">
              <a:extLst>
                <a:ext uri="{FF2B5EF4-FFF2-40B4-BE49-F238E27FC236}">
                  <a16:creationId xmlns:a16="http://schemas.microsoft.com/office/drawing/2014/main" id="{DB2D030A-4700-4CC4-A971-F119F8372C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15">
              <a:extLst>
                <a:ext uri="{FF2B5EF4-FFF2-40B4-BE49-F238E27FC236}">
                  <a16:creationId xmlns:a16="http://schemas.microsoft.com/office/drawing/2014/main" id="{B4E516DB-F66E-4E88-8CAA-67153F5618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Line 16">
              <a:extLst>
                <a:ext uri="{FF2B5EF4-FFF2-40B4-BE49-F238E27FC236}">
                  <a16:creationId xmlns:a16="http://schemas.microsoft.com/office/drawing/2014/main" id="{DF749FDD-DD56-4DC9-A379-77E1106981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30" name="Freeform 17">
              <a:extLst>
                <a:ext uri="{FF2B5EF4-FFF2-40B4-BE49-F238E27FC236}">
                  <a16:creationId xmlns:a16="http://schemas.microsoft.com/office/drawing/2014/main" id="{6AD95087-E0AF-45D3-B824-EFFCBBECD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18">
              <a:extLst>
                <a:ext uri="{FF2B5EF4-FFF2-40B4-BE49-F238E27FC236}">
                  <a16:creationId xmlns:a16="http://schemas.microsoft.com/office/drawing/2014/main" id="{2D21010F-3DE2-4881-B9D5-3415C4E05D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19">
              <a:extLst>
                <a:ext uri="{FF2B5EF4-FFF2-40B4-BE49-F238E27FC236}">
                  <a16:creationId xmlns:a16="http://schemas.microsoft.com/office/drawing/2014/main" id="{2AFDF4BC-8E99-4A2C-9EF2-4B98A05C2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0">
              <a:extLst>
                <a:ext uri="{FF2B5EF4-FFF2-40B4-BE49-F238E27FC236}">
                  <a16:creationId xmlns:a16="http://schemas.microsoft.com/office/drawing/2014/main" id="{BB8EAEE8-22EA-4103-A02E-5043474C4B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Rectangle 21">
              <a:extLst>
                <a:ext uri="{FF2B5EF4-FFF2-40B4-BE49-F238E27FC236}">
                  <a16:creationId xmlns:a16="http://schemas.microsoft.com/office/drawing/2014/main" id="{7148ABD2-E447-429F-B97E-86494051C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35" name="Freeform 22">
              <a:extLst>
                <a:ext uri="{FF2B5EF4-FFF2-40B4-BE49-F238E27FC236}">
                  <a16:creationId xmlns:a16="http://schemas.microsoft.com/office/drawing/2014/main" id="{99900F4A-F8CA-456E-9FA0-34572621C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3">
              <a:extLst>
                <a:ext uri="{FF2B5EF4-FFF2-40B4-BE49-F238E27FC236}">
                  <a16:creationId xmlns:a16="http://schemas.microsoft.com/office/drawing/2014/main" id="{DF5CD0A9-E49B-4968-886B-41C1A66D23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24">
              <a:extLst>
                <a:ext uri="{FF2B5EF4-FFF2-40B4-BE49-F238E27FC236}">
                  <a16:creationId xmlns:a16="http://schemas.microsoft.com/office/drawing/2014/main" id="{7E462582-7383-4272-A323-85C9D137C4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25">
              <a:extLst>
                <a:ext uri="{FF2B5EF4-FFF2-40B4-BE49-F238E27FC236}">
                  <a16:creationId xmlns:a16="http://schemas.microsoft.com/office/drawing/2014/main" id="{CB472F67-7C37-4D80-B346-DE30D44B55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26">
              <a:extLst>
                <a:ext uri="{FF2B5EF4-FFF2-40B4-BE49-F238E27FC236}">
                  <a16:creationId xmlns:a16="http://schemas.microsoft.com/office/drawing/2014/main" id="{19A8AE83-358F-4D4E-91C7-F09E35097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Freeform 27">
              <a:extLst>
                <a:ext uri="{FF2B5EF4-FFF2-40B4-BE49-F238E27FC236}">
                  <a16:creationId xmlns:a16="http://schemas.microsoft.com/office/drawing/2014/main" id="{C4B79436-9285-45DE-A9FB-B3DD750738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1" name="Freeform 28">
              <a:extLst>
                <a:ext uri="{FF2B5EF4-FFF2-40B4-BE49-F238E27FC236}">
                  <a16:creationId xmlns:a16="http://schemas.microsoft.com/office/drawing/2014/main" id="{B0BF8BF3-C90A-483A-B61E-13D2C41FBA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29">
              <a:extLst>
                <a:ext uri="{FF2B5EF4-FFF2-40B4-BE49-F238E27FC236}">
                  <a16:creationId xmlns:a16="http://schemas.microsoft.com/office/drawing/2014/main" id="{31011274-F329-444B-9B06-69DD2EC449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0">
              <a:extLst>
                <a:ext uri="{FF2B5EF4-FFF2-40B4-BE49-F238E27FC236}">
                  <a16:creationId xmlns:a16="http://schemas.microsoft.com/office/drawing/2014/main" id="{DB8B1D39-5B9A-4B4E-849B-A5821A2460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1">
              <a:extLst>
                <a:ext uri="{FF2B5EF4-FFF2-40B4-BE49-F238E27FC236}">
                  <a16:creationId xmlns:a16="http://schemas.microsoft.com/office/drawing/2014/main" id="{336ECD63-75C2-4A32-A31B-30BB30972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45" name="Rectangle 6">
            <a:extLst>
              <a:ext uri="{FF2B5EF4-FFF2-40B4-BE49-F238E27FC236}">
                <a16:creationId xmlns:a16="http://schemas.microsoft.com/office/drawing/2014/main" id="{052FD0E3-657B-43A8-9135-4373A2F3B4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5928" y="930610"/>
            <a:ext cx="7043738" cy="5583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1. El container principal ejecutado es el </a:t>
            </a:r>
            <a:r>
              <a:rPr lang="es-VE" altLang="es-ES" sz="2000" b="1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JFrame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. Visualiza todos los </a:t>
            </a:r>
            <a:r>
              <a:rPr lang="es-VE" altLang="es-ES" sz="2000" b="1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JPanel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 que contiene, con sus </a:t>
            </a: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subpaneles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 también </a:t>
            </a: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JPanel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 y sus objetos menos grandes dentro.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2. Es principal hacer extender a nuestra primera clase de </a:t>
            </a:r>
            <a:r>
              <a:rPr lang="es-VE" altLang="es-ES" sz="2000" b="1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JPanel</a:t>
            </a:r>
            <a:r>
              <a:rPr lang="es-VE" altLang="es-ES" sz="2000" b="1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. 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Tendrá su constructor con posibilidad de añadir mas panel en sus ubicaciones(</a:t>
            </a: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layout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) correspondientes.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3. </a:t>
            </a:r>
            <a:r>
              <a:rPr lang="es-VE" altLang="es-ES" sz="2000" b="1" dirty="0"/>
              <a:t> 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Para añadir paneles a paneles y paneles al </a:t>
            </a: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frame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 existen métodos </a:t>
            </a:r>
            <a:r>
              <a:rPr lang="es-VE" altLang="es-ES" sz="2000" b="1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objetopanel.add</a:t>
            </a:r>
            <a:r>
              <a:rPr lang="es-VE" altLang="es-ES" sz="2000" b="1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(</a:t>
            </a:r>
            <a:r>
              <a:rPr lang="es-VE" altLang="es-ES" sz="2000" b="1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miobjetopanel</a:t>
            </a:r>
            <a:r>
              <a:rPr lang="es-VE" altLang="es-ES" sz="2000" b="1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); 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o </a:t>
            </a:r>
            <a:r>
              <a:rPr lang="es-VE" altLang="es-ES" sz="2000" b="1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oframe.getContentPane</a:t>
            </a:r>
            <a:r>
              <a:rPr lang="es-VE" altLang="es-ES" sz="2000" b="1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().</a:t>
            </a:r>
            <a:r>
              <a:rPr lang="es-VE" altLang="es-ES" sz="2000" b="1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add</a:t>
            </a:r>
            <a:r>
              <a:rPr lang="es-VE" altLang="es-ES" sz="2000" b="1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(</a:t>
            </a:r>
            <a:r>
              <a:rPr lang="es-VE" altLang="es-ES" sz="2000" b="1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cualquierobjetoPanel</a:t>
            </a:r>
            <a:r>
              <a:rPr lang="es-VE" altLang="es-ES" sz="2000" b="1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);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4. Los </a:t>
            </a:r>
            <a:r>
              <a:rPr lang="es-VE" altLang="es-ES" sz="20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subpaneles</a:t>
            </a: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 suelen ser producto de métodos que devuelven paneles cargados de pequeños objetos. Hay que recordar que primero se fabrican y luego se usan.</a:t>
            </a:r>
          </a:p>
        </p:txBody>
      </p:sp>
      <p:sp>
        <p:nvSpPr>
          <p:cNvPr id="47" name="Rectangle 6">
            <a:extLst>
              <a:ext uri="{FF2B5EF4-FFF2-40B4-BE49-F238E27FC236}">
                <a16:creationId xmlns:a16="http://schemas.microsoft.com/office/drawing/2014/main" id="{34D04022-9358-4119-B8A8-12D435A7A5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3065" y="81531"/>
            <a:ext cx="7043738" cy="504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CONTENEDORES(CONTAINERS)</a:t>
            </a:r>
          </a:p>
        </p:txBody>
      </p:sp>
    </p:spTree>
    <p:extLst>
      <p:ext uri="{BB962C8B-B14F-4D97-AF65-F5344CB8AC3E}">
        <p14:creationId xmlns:p14="http://schemas.microsoft.com/office/powerpoint/2010/main" val="37139690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697F791-5FFA-4164-899F-EB52EA72B0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4E28A1A9-FB81-4816-AAEA-C3B430946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" y="-2"/>
            <a:ext cx="4061525" cy="685800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773AB25-A422-41AA-9737-5E04C1966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853"/>
            <a:ext cx="4055621" cy="6858000"/>
          </a:xfrm>
          <a:prstGeom prst="rect">
            <a:avLst/>
          </a:prstGeom>
          <a:ln>
            <a:noFill/>
          </a:ln>
          <a:effectLst>
            <a:outerShdw blurRad="76200" dist="38100" algn="l" rotWithShape="0">
              <a:prstClr val="black">
                <a:alpha val="3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AF0552B8-DE8C-40DF-B29F-1728E6A10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530" y="23283"/>
            <a:ext cx="407815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386F960-DE57-4A6F-A6D8-5392187C3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266" y="618518"/>
            <a:ext cx="2851417" cy="1478570"/>
          </a:xfrm>
        </p:spPr>
        <p:txBody>
          <a:bodyPr>
            <a:normAutofit/>
          </a:bodyPr>
          <a:lstStyle/>
          <a:p>
            <a:r>
              <a:rPr lang="es-ES_tradnl" sz="2700" b="1" dirty="0">
                <a:solidFill>
                  <a:srgbClr val="FFFFFF"/>
                </a:solidFill>
              </a:rPr>
              <a:t>CONCEPTOS BASICOS Y RUTINAS</a:t>
            </a:r>
            <a:endParaRPr lang="es-ES" sz="2700" b="1" dirty="0">
              <a:solidFill>
                <a:srgbClr val="FFFFFF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247A4B-F049-4FAC-84C5-D1266971B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4620" y="2249487"/>
            <a:ext cx="2862444" cy="3957302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OBJETOS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REPRESENTACION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EJECUCION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GRAFICOS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CONTENEDORES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COMPONENTES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EVENTOS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CONSIDERACIONES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AMBITOS</a:t>
            </a:r>
          </a:p>
          <a:p>
            <a:pPr marL="0" indent="0">
              <a:lnSpc>
                <a:spcPct val="110000"/>
              </a:lnSpc>
              <a:buNone/>
            </a:pPr>
            <a:endParaRPr lang="es-ES_tradnl" sz="1400" dirty="0">
              <a:solidFill>
                <a:srgbClr val="FFFFFF"/>
              </a:solidFill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AD0D387-1584-4477-B5F8-52B50D4F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20788" cy="6858001"/>
            <a:chOff x="-14288" y="0"/>
            <a:chExt cx="1220788" cy="6858001"/>
          </a:xfrm>
          <a:gradFill flip="none" rotWithShape="1">
            <a:gsLst>
              <a:gs pos="0">
                <a:schemeClr val="bg2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8" name="Rectangle 5">
              <a:extLst>
                <a:ext uri="{FF2B5EF4-FFF2-40B4-BE49-F238E27FC236}">
                  <a16:creationId xmlns:a16="http://schemas.microsoft.com/office/drawing/2014/main" id="{22C90122-8CF0-4164-B596-168DE41D39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E74D534E-37A6-4D27-9C47-0B2F052783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1C1C156E-D2E0-468A-9B19-79521D69BF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14C97F11-4F6C-4DFF-89BC-3AEA5B7FF7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773C2106-77CE-42E1-839F-925EAEBB2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E2807D33-BD1F-4B09-8D93-63C06DB3C0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84BDF3E8-157B-47D1-AF8E-FE1EFF061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68B482B5-E0FD-406A-99B2-297DF33354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3">
              <a:extLst>
                <a:ext uri="{FF2B5EF4-FFF2-40B4-BE49-F238E27FC236}">
                  <a16:creationId xmlns:a16="http://schemas.microsoft.com/office/drawing/2014/main" id="{B8750F30-12E8-410B-8709-78F1EF3BBE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14">
              <a:extLst>
                <a:ext uri="{FF2B5EF4-FFF2-40B4-BE49-F238E27FC236}">
                  <a16:creationId xmlns:a16="http://schemas.microsoft.com/office/drawing/2014/main" id="{DB2D030A-4700-4CC4-A971-F119F8372C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15">
              <a:extLst>
                <a:ext uri="{FF2B5EF4-FFF2-40B4-BE49-F238E27FC236}">
                  <a16:creationId xmlns:a16="http://schemas.microsoft.com/office/drawing/2014/main" id="{B4E516DB-F66E-4E88-8CAA-67153F5618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Line 16">
              <a:extLst>
                <a:ext uri="{FF2B5EF4-FFF2-40B4-BE49-F238E27FC236}">
                  <a16:creationId xmlns:a16="http://schemas.microsoft.com/office/drawing/2014/main" id="{DF749FDD-DD56-4DC9-A379-77E1106981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30" name="Freeform 17">
              <a:extLst>
                <a:ext uri="{FF2B5EF4-FFF2-40B4-BE49-F238E27FC236}">
                  <a16:creationId xmlns:a16="http://schemas.microsoft.com/office/drawing/2014/main" id="{6AD95087-E0AF-45D3-B824-EFFCBBECD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18">
              <a:extLst>
                <a:ext uri="{FF2B5EF4-FFF2-40B4-BE49-F238E27FC236}">
                  <a16:creationId xmlns:a16="http://schemas.microsoft.com/office/drawing/2014/main" id="{2D21010F-3DE2-4881-B9D5-3415C4E05D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19">
              <a:extLst>
                <a:ext uri="{FF2B5EF4-FFF2-40B4-BE49-F238E27FC236}">
                  <a16:creationId xmlns:a16="http://schemas.microsoft.com/office/drawing/2014/main" id="{2AFDF4BC-8E99-4A2C-9EF2-4B98A05C2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0">
              <a:extLst>
                <a:ext uri="{FF2B5EF4-FFF2-40B4-BE49-F238E27FC236}">
                  <a16:creationId xmlns:a16="http://schemas.microsoft.com/office/drawing/2014/main" id="{BB8EAEE8-22EA-4103-A02E-5043474C4B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Rectangle 21">
              <a:extLst>
                <a:ext uri="{FF2B5EF4-FFF2-40B4-BE49-F238E27FC236}">
                  <a16:creationId xmlns:a16="http://schemas.microsoft.com/office/drawing/2014/main" id="{7148ABD2-E447-429F-B97E-86494051C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35" name="Freeform 22">
              <a:extLst>
                <a:ext uri="{FF2B5EF4-FFF2-40B4-BE49-F238E27FC236}">
                  <a16:creationId xmlns:a16="http://schemas.microsoft.com/office/drawing/2014/main" id="{99900F4A-F8CA-456E-9FA0-34572621C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3">
              <a:extLst>
                <a:ext uri="{FF2B5EF4-FFF2-40B4-BE49-F238E27FC236}">
                  <a16:creationId xmlns:a16="http://schemas.microsoft.com/office/drawing/2014/main" id="{DF5CD0A9-E49B-4968-886B-41C1A66D23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24">
              <a:extLst>
                <a:ext uri="{FF2B5EF4-FFF2-40B4-BE49-F238E27FC236}">
                  <a16:creationId xmlns:a16="http://schemas.microsoft.com/office/drawing/2014/main" id="{7E462582-7383-4272-A323-85C9D137C4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25">
              <a:extLst>
                <a:ext uri="{FF2B5EF4-FFF2-40B4-BE49-F238E27FC236}">
                  <a16:creationId xmlns:a16="http://schemas.microsoft.com/office/drawing/2014/main" id="{CB472F67-7C37-4D80-B346-DE30D44B55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26">
              <a:extLst>
                <a:ext uri="{FF2B5EF4-FFF2-40B4-BE49-F238E27FC236}">
                  <a16:creationId xmlns:a16="http://schemas.microsoft.com/office/drawing/2014/main" id="{19A8AE83-358F-4D4E-91C7-F09E35097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Freeform 27">
              <a:extLst>
                <a:ext uri="{FF2B5EF4-FFF2-40B4-BE49-F238E27FC236}">
                  <a16:creationId xmlns:a16="http://schemas.microsoft.com/office/drawing/2014/main" id="{C4B79436-9285-45DE-A9FB-B3DD750738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1" name="Freeform 28">
              <a:extLst>
                <a:ext uri="{FF2B5EF4-FFF2-40B4-BE49-F238E27FC236}">
                  <a16:creationId xmlns:a16="http://schemas.microsoft.com/office/drawing/2014/main" id="{B0BF8BF3-C90A-483A-B61E-13D2C41FBA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29">
              <a:extLst>
                <a:ext uri="{FF2B5EF4-FFF2-40B4-BE49-F238E27FC236}">
                  <a16:creationId xmlns:a16="http://schemas.microsoft.com/office/drawing/2014/main" id="{31011274-F329-444B-9B06-69DD2EC449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0">
              <a:extLst>
                <a:ext uri="{FF2B5EF4-FFF2-40B4-BE49-F238E27FC236}">
                  <a16:creationId xmlns:a16="http://schemas.microsoft.com/office/drawing/2014/main" id="{DB8B1D39-5B9A-4B4E-849B-A5821A2460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1">
              <a:extLst>
                <a:ext uri="{FF2B5EF4-FFF2-40B4-BE49-F238E27FC236}">
                  <a16:creationId xmlns:a16="http://schemas.microsoft.com/office/drawing/2014/main" id="{336ECD63-75C2-4A32-A31B-30BB30972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45" name="Rectangle 6">
            <a:extLst>
              <a:ext uri="{FF2B5EF4-FFF2-40B4-BE49-F238E27FC236}">
                <a16:creationId xmlns:a16="http://schemas.microsoft.com/office/drawing/2014/main" id="{B3056734-4261-437C-AE78-BAB616AA52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1199" y="562769"/>
            <a:ext cx="7043738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es-VE" altLang="es-ES" sz="24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Van dentro de los paneles(</a:t>
            </a:r>
            <a:r>
              <a:rPr lang="es-VE" altLang="es-ES" sz="2400" b="1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JPanel</a:t>
            </a:r>
            <a:r>
              <a:rPr lang="es-VE" altLang="es-ES" sz="24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).</a:t>
            </a:r>
          </a:p>
          <a:p>
            <a:pPr algn="just"/>
            <a:r>
              <a:rPr lang="es-VE" altLang="es-ES" sz="24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Son los objetos propios de los formularios.</a:t>
            </a:r>
          </a:p>
          <a:p>
            <a:pPr algn="just"/>
            <a:r>
              <a:rPr lang="es-VE" altLang="es-ES" sz="24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Antes de añadirse a los paneles mediante el método </a:t>
            </a:r>
            <a:r>
              <a:rPr lang="es-VE" altLang="es-ES" sz="24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panelito.add</a:t>
            </a:r>
            <a:r>
              <a:rPr lang="es-VE" altLang="es-ES" sz="24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(</a:t>
            </a:r>
            <a:r>
              <a:rPr lang="es-VE" altLang="es-ES" sz="24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objetoComponente</a:t>
            </a:r>
            <a:r>
              <a:rPr lang="es-VE" altLang="es-ES" sz="24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) han de estar inicializados esos objetos mediante el operador new y la llamada a su constructor.</a:t>
            </a:r>
          </a:p>
          <a:p>
            <a:pPr algn="just"/>
            <a:r>
              <a:rPr lang="es-VE" altLang="es-ES" sz="24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Ejemplificamos panel con un </a:t>
            </a:r>
            <a:r>
              <a:rPr lang="es-VE" altLang="es-ES" sz="24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JTextField</a:t>
            </a:r>
            <a:r>
              <a:rPr lang="es-VE" altLang="es-ES" sz="24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:</a:t>
            </a:r>
            <a:endParaRPr lang="es-VE" altLang="es-ES" sz="2400" dirty="0">
              <a:solidFill>
                <a:schemeClr val="bg1"/>
              </a:solidFill>
            </a:endParaRPr>
          </a:p>
          <a:p>
            <a:pPr algn="just"/>
            <a:r>
              <a:rPr lang="es-VE" altLang="es-ES" sz="2400" dirty="0" err="1"/>
              <a:t>public</a:t>
            </a:r>
            <a:r>
              <a:rPr lang="es-VE" altLang="es-ES" sz="2400" dirty="0"/>
              <a:t> </a:t>
            </a:r>
            <a:r>
              <a:rPr lang="es-VE" altLang="es-ES" sz="2400" dirty="0" err="1"/>
              <a:t>JPanel</a:t>
            </a:r>
            <a:r>
              <a:rPr lang="es-VE" altLang="es-ES" sz="2400" dirty="0"/>
              <a:t> </a:t>
            </a:r>
            <a:r>
              <a:rPr lang="es-VE" altLang="es-ES" sz="2400" dirty="0" err="1"/>
              <a:t>creaPanel</a:t>
            </a:r>
            <a:r>
              <a:rPr lang="es-VE" altLang="es-ES" sz="2400" dirty="0"/>
              <a:t>(){</a:t>
            </a:r>
          </a:p>
          <a:p>
            <a:pPr algn="just"/>
            <a:r>
              <a:rPr lang="es-VE" altLang="es-ES" sz="2400" dirty="0" err="1"/>
              <a:t>JPanel</a:t>
            </a:r>
            <a:r>
              <a:rPr lang="es-VE" altLang="es-ES" sz="2400" dirty="0"/>
              <a:t> panelito=new </a:t>
            </a:r>
            <a:r>
              <a:rPr lang="es-VE" altLang="es-ES" sz="2400" dirty="0" err="1"/>
              <a:t>Jpanel</a:t>
            </a:r>
            <a:r>
              <a:rPr lang="es-VE" altLang="es-ES" sz="2400" dirty="0"/>
              <a:t>();</a:t>
            </a:r>
          </a:p>
          <a:p>
            <a:pPr algn="just"/>
            <a:r>
              <a:rPr lang="es-VE" altLang="es-ES" sz="2400" dirty="0" err="1"/>
              <a:t>panelito.setLayout</a:t>
            </a:r>
            <a:r>
              <a:rPr lang="es-VE" altLang="es-ES" sz="2400" dirty="0"/>
              <a:t>(new </a:t>
            </a:r>
            <a:r>
              <a:rPr lang="es-VE" altLang="es-ES" sz="2400" dirty="0" err="1"/>
              <a:t>FlowLayout</a:t>
            </a:r>
            <a:r>
              <a:rPr lang="es-VE" altLang="es-ES" sz="2400" dirty="0"/>
              <a:t>());</a:t>
            </a:r>
          </a:p>
          <a:p>
            <a:pPr algn="just"/>
            <a:r>
              <a:rPr lang="es-VE" altLang="es-ES" sz="2400" dirty="0" err="1"/>
              <a:t>JTextField</a:t>
            </a:r>
            <a:r>
              <a:rPr lang="es-VE" altLang="es-ES" sz="2400" dirty="0"/>
              <a:t> texto=new </a:t>
            </a:r>
            <a:r>
              <a:rPr lang="es-VE" altLang="es-ES" sz="2400" dirty="0" err="1"/>
              <a:t>JTextField</a:t>
            </a:r>
            <a:r>
              <a:rPr lang="es-VE" altLang="es-ES" sz="2400" dirty="0"/>
              <a:t>(25);</a:t>
            </a:r>
          </a:p>
          <a:p>
            <a:pPr algn="just"/>
            <a:r>
              <a:rPr lang="es-VE" altLang="es-ES" sz="2400" dirty="0" err="1"/>
              <a:t>texto.setAlignmentX</a:t>
            </a:r>
            <a:r>
              <a:rPr lang="es-VE" altLang="es-ES" sz="2400" dirty="0"/>
              <a:t>(</a:t>
            </a:r>
            <a:r>
              <a:rPr lang="es-VE" altLang="es-ES" sz="2400" dirty="0" err="1"/>
              <a:t>Component.LEFT_ALIGNMENT</a:t>
            </a:r>
            <a:r>
              <a:rPr lang="es-VE" altLang="es-ES" sz="2400" dirty="0"/>
              <a:t>);</a:t>
            </a:r>
          </a:p>
          <a:p>
            <a:pPr algn="just"/>
            <a:r>
              <a:rPr lang="es-VE" altLang="es-ES" sz="2400" dirty="0" err="1"/>
              <a:t>panelito.add</a:t>
            </a:r>
            <a:r>
              <a:rPr lang="es-VE" altLang="es-ES" sz="2400" dirty="0"/>
              <a:t>(texto);</a:t>
            </a:r>
          </a:p>
          <a:p>
            <a:pPr algn="just"/>
            <a:r>
              <a:rPr lang="es-VE" altLang="es-ES" sz="2400" dirty="0" err="1"/>
              <a:t>return</a:t>
            </a:r>
            <a:r>
              <a:rPr lang="es-VE" altLang="es-ES" sz="2400" dirty="0"/>
              <a:t> panelito;</a:t>
            </a:r>
          </a:p>
          <a:p>
            <a:pPr algn="just"/>
            <a:r>
              <a:rPr lang="es-VE" altLang="es-ES" sz="2400" dirty="0"/>
              <a:t>}</a:t>
            </a:r>
          </a:p>
        </p:txBody>
      </p:sp>
      <p:sp>
        <p:nvSpPr>
          <p:cNvPr id="46" name="Rectangle 6">
            <a:extLst>
              <a:ext uri="{FF2B5EF4-FFF2-40B4-BE49-F238E27FC236}">
                <a16:creationId xmlns:a16="http://schemas.microsoft.com/office/drawing/2014/main" id="{DF404BDB-0CF1-46DC-AE0E-C74AD3AED4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7883" y="42457"/>
            <a:ext cx="7043738" cy="504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COMPONENTES</a:t>
            </a:r>
          </a:p>
        </p:txBody>
      </p:sp>
    </p:spTree>
    <p:extLst>
      <p:ext uri="{BB962C8B-B14F-4D97-AF65-F5344CB8AC3E}">
        <p14:creationId xmlns:p14="http://schemas.microsoft.com/office/powerpoint/2010/main" val="4109633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697F791-5FFA-4164-899F-EB52EA72B0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4E28A1A9-FB81-4816-AAEA-C3B430946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" y="-2"/>
            <a:ext cx="4061525" cy="685800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773AB25-A422-41AA-9737-5E04C1966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853"/>
            <a:ext cx="4055621" cy="6858000"/>
          </a:xfrm>
          <a:prstGeom prst="rect">
            <a:avLst/>
          </a:prstGeom>
          <a:ln>
            <a:noFill/>
          </a:ln>
          <a:effectLst>
            <a:outerShdw blurRad="76200" dist="38100" algn="l" rotWithShape="0">
              <a:prstClr val="black">
                <a:alpha val="3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AF0552B8-DE8C-40DF-B29F-1728E6A10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530" y="23283"/>
            <a:ext cx="407815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386F960-DE57-4A6F-A6D8-5392187C3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266" y="618518"/>
            <a:ext cx="2851417" cy="1478570"/>
          </a:xfrm>
        </p:spPr>
        <p:txBody>
          <a:bodyPr>
            <a:normAutofit/>
          </a:bodyPr>
          <a:lstStyle/>
          <a:p>
            <a:r>
              <a:rPr lang="es-ES_tradnl" sz="2700" b="1" dirty="0">
                <a:solidFill>
                  <a:srgbClr val="FFFFFF"/>
                </a:solidFill>
              </a:rPr>
              <a:t>CONCEPTOS BASICOS Y RUTINAS</a:t>
            </a:r>
            <a:endParaRPr lang="es-ES" sz="2700" b="1" dirty="0">
              <a:solidFill>
                <a:srgbClr val="FFFFFF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247A4B-F049-4FAC-84C5-D1266971B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4620" y="2249487"/>
            <a:ext cx="2862444" cy="3957302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OBJETOS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REPRESENTACION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EJECUCION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GRAFICOS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CONTENEDORES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COMPONENTES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EVENTOS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CONSIDERACIONES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AMBITOS</a:t>
            </a:r>
          </a:p>
          <a:p>
            <a:pPr marL="0" indent="0">
              <a:lnSpc>
                <a:spcPct val="110000"/>
              </a:lnSpc>
              <a:buNone/>
            </a:pPr>
            <a:endParaRPr lang="es-ES_tradnl" sz="1400" dirty="0">
              <a:solidFill>
                <a:srgbClr val="FFFFFF"/>
              </a:solidFill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AD0D387-1584-4477-B5F8-52B50D4F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20788" cy="6858001"/>
            <a:chOff x="-14288" y="0"/>
            <a:chExt cx="1220788" cy="6858001"/>
          </a:xfrm>
          <a:gradFill flip="none" rotWithShape="1">
            <a:gsLst>
              <a:gs pos="0">
                <a:schemeClr val="bg2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8" name="Rectangle 5">
              <a:extLst>
                <a:ext uri="{FF2B5EF4-FFF2-40B4-BE49-F238E27FC236}">
                  <a16:creationId xmlns:a16="http://schemas.microsoft.com/office/drawing/2014/main" id="{22C90122-8CF0-4164-B596-168DE41D39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E74D534E-37A6-4D27-9C47-0B2F052783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1C1C156E-D2E0-468A-9B19-79521D69BF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14C97F11-4F6C-4DFF-89BC-3AEA5B7FF7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773C2106-77CE-42E1-839F-925EAEBB2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E2807D33-BD1F-4B09-8D93-63C06DB3C0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84BDF3E8-157B-47D1-AF8E-FE1EFF061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68B482B5-E0FD-406A-99B2-297DF33354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3">
              <a:extLst>
                <a:ext uri="{FF2B5EF4-FFF2-40B4-BE49-F238E27FC236}">
                  <a16:creationId xmlns:a16="http://schemas.microsoft.com/office/drawing/2014/main" id="{B8750F30-12E8-410B-8709-78F1EF3BBE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14">
              <a:extLst>
                <a:ext uri="{FF2B5EF4-FFF2-40B4-BE49-F238E27FC236}">
                  <a16:creationId xmlns:a16="http://schemas.microsoft.com/office/drawing/2014/main" id="{DB2D030A-4700-4CC4-A971-F119F8372C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15">
              <a:extLst>
                <a:ext uri="{FF2B5EF4-FFF2-40B4-BE49-F238E27FC236}">
                  <a16:creationId xmlns:a16="http://schemas.microsoft.com/office/drawing/2014/main" id="{B4E516DB-F66E-4E88-8CAA-67153F5618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Line 16">
              <a:extLst>
                <a:ext uri="{FF2B5EF4-FFF2-40B4-BE49-F238E27FC236}">
                  <a16:creationId xmlns:a16="http://schemas.microsoft.com/office/drawing/2014/main" id="{DF749FDD-DD56-4DC9-A379-77E1106981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30" name="Freeform 17">
              <a:extLst>
                <a:ext uri="{FF2B5EF4-FFF2-40B4-BE49-F238E27FC236}">
                  <a16:creationId xmlns:a16="http://schemas.microsoft.com/office/drawing/2014/main" id="{6AD95087-E0AF-45D3-B824-EFFCBBECD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18">
              <a:extLst>
                <a:ext uri="{FF2B5EF4-FFF2-40B4-BE49-F238E27FC236}">
                  <a16:creationId xmlns:a16="http://schemas.microsoft.com/office/drawing/2014/main" id="{2D21010F-3DE2-4881-B9D5-3415C4E05D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19">
              <a:extLst>
                <a:ext uri="{FF2B5EF4-FFF2-40B4-BE49-F238E27FC236}">
                  <a16:creationId xmlns:a16="http://schemas.microsoft.com/office/drawing/2014/main" id="{2AFDF4BC-8E99-4A2C-9EF2-4B98A05C2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0">
              <a:extLst>
                <a:ext uri="{FF2B5EF4-FFF2-40B4-BE49-F238E27FC236}">
                  <a16:creationId xmlns:a16="http://schemas.microsoft.com/office/drawing/2014/main" id="{BB8EAEE8-22EA-4103-A02E-5043474C4B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Rectangle 21">
              <a:extLst>
                <a:ext uri="{FF2B5EF4-FFF2-40B4-BE49-F238E27FC236}">
                  <a16:creationId xmlns:a16="http://schemas.microsoft.com/office/drawing/2014/main" id="{7148ABD2-E447-429F-B97E-86494051C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35" name="Freeform 22">
              <a:extLst>
                <a:ext uri="{FF2B5EF4-FFF2-40B4-BE49-F238E27FC236}">
                  <a16:creationId xmlns:a16="http://schemas.microsoft.com/office/drawing/2014/main" id="{99900F4A-F8CA-456E-9FA0-34572621C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3">
              <a:extLst>
                <a:ext uri="{FF2B5EF4-FFF2-40B4-BE49-F238E27FC236}">
                  <a16:creationId xmlns:a16="http://schemas.microsoft.com/office/drawing/2014/main" id="{DF5CD0A9-E49B-4968-886B-41C1A66D23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24">
              <a:extLst>
                <a:ext uri="{FF2B5EF4-FFF2-40B4-BE49-F238E27FC236}">
                  <a16:creationId xmlns:a16="http://schemas.microsoft.com/office/drawing/2014/main" id="{7E462582-7383-4272-A323-85C9D137C4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25">
              <a:extLst>
                <a:ext uri="{FF2B5EF4-FFF2-40B4-BE49-F238E27FC236}">
                  <a16:creationId xmlns:a16="http://schemas.microsoft.com/office/drawing/2014/main" id="{CB472F67-7C37-4D80-B346-DE30D44B55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26">
              <a:extLst>
                <a:ext uri="{FF2B5EF4-FFF2-40B4-BE49-F238E27FC236}">
                  <a16:creationId xmlns:a16="http://schemas.microsoft.com/office/drawing/2014/main" id="{19A8AE83-358F-4D4E-91C7-F09E35097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Freeform 27">
              <a:extLst>
                <a:ext uri="{FF2B5EF4-FFF2-40B4-BE49-F238E27FC236}">
                  <a16:creationId xmlns:a16="http://schemas.microsoft.com/office/drawing/2014/main" id="{C4B79436-9285-45DE-A9FB-B3DD750738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1" name="Freeform 28">
              <a:extLst>
                <a:ext uri="{FF2B5EF4-FFF2-40B4-BE49-F238E27FC236}">
                  <a16:creationId xmlns:a16="http://schemas.microsoft.com/office/drawing/2014/main" id="{B0BF8BF3-C90A-483A-B61E-13D2C41FBA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29">
              <a:extLst>
                <a:ext uri="{FF2B5EF4-FFF2-40B4-BE49-F238E27FC236}">
                  <a16:creationId xmlns:a16="http://schemas.microsoft.com/office/drawing/2014/main" id="{31011274-F329-444B-9B06-69DD2EC449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0">
              <a:extLst>
                <a:ext uri="{FF2B5EF4-FFF2-40B4-BE49-F238E27FC236}">
                  <a16:creationId xmlns:a16="http://schemas.microsoft.com/office/drawing/2014/main" id="{DB8B1D39-5B9A-4B4E-849B-A5821A2460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1">
              <a:extLst>
                <a:ext uri="{FF2B5EF4-FFF2-40B4-BE49-F238E27FC236}">
                  <a16:creationId xmlns:a16="http://schemas.microsoft.com/office/drawing/2014/main" id="{336ECD63-75C2-4A32-A31B-30BB30972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46" name="Rectangle 6">
            <a:extLst>
              <a:ext uri="{FF2B5EF4-FFF2-40B4-BE49-F238E27FC236}">
                <a16:creationId xmlns:a16="http://schemas.microsoft.com/office/drawing/2014/main" id="{DF404BDB-0CF1-46DC-AE0E-C74AD3AED4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1696" y="203997"/>
            <a:ext cx="7043738" cy="504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EVENTOS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79735C1B-5353-44B8-BA28-6052C21495D6}"/>
              </a:ext>
            </a:extLst>
          </p:cNvPr>
          <p:cNvSpPr txBox="1"/>
          <p:nvPr/>
        </p:nvSpPr>
        <p:spPr>
          <a:xfrm>
            <a:off x="4645725" y="1172818"/>
            <a:ext cx="7172991" cy="54495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 eaLnBrk="1" hangingPunct="1">
              <a:lnSpc>
                <a:spcPct val="150000"/>
              </a:lnSpc>
              <a:buAutoNum type="alphaLcPeriod"/>
            </a:pPr>
            <a:r>
              <a:rPr lang="es-VE" altLang="es-ES" b="1" dirty="0" err="1">
                <a:solidFill>
                  <a:srgbClr val="555555"/>
                </a:solidFill>
                <a:latin typeface="Open Sans" panose="020B0606030504020204" pitchFamily="34" charset="0"/>
              </a:rPr>
              <a:t>LLamadas</a:t>
            </a:r>
            <a:r>
              <a:rPr lang="es-VE" altLang="es-ES" b="1" dirty="0">
                <a:solidFill>
                  <a:srgbClr val="555555"/>
                </a:solidFill>
                <a:latin typeface="Open Sans" panose="020B0606030504020204" pitchFamily="34" charset="0"/>
              </a:rPr>
              <a:t>: </a:t>
            </a:r>
            <a:r>
              <a:rPr lang="es-VE" altLang="es-ES" dirty="0">
                <a:solidFill>
                  <a:srgbClr val="555555"/>
                </a:solidFill>
                <a:latin typeface="Open Sans" panose="020B0606030504020204" pitchFamily="34" charset="0"/>
              </a:rPr>
              <a:t>se realizan  desde objetos inicializados que están dentro de determinados paneles. Se gestionan a través de clases internas que suelen implementar interfaces con ciertos </a:t>
            </a:r>
            <a:r>
              <a:rPr lang="es-VE" altLang="es-ES" dirty="0" err="1">
                <a:solidFill>
                  <a:srgbClr val="555555"/>
                </a:solidFill>
                <a:latin typeface="Open Sans" panose="020B0606030504020204" pitchFamily="34" charset="0"/>
              </a:rPr>
              <a:t>metodos</a:t>
            </a:r>
            <a:r>
              <a:rPr lang="es-VE" altLang="es-ES" dirty="0">
                <a:solidFill>
                  <a:srgbClr val="555555"/>
                </a:solidFill>
                <a:latin typeface="Open Sans" panose="020B0606030504020204" pitchFamily="34" charset="0"/>
              </a:rPr>
              <a:t>. Para capturar evento de acción sobre </a:t>
            </a:r>
            <a:r>
              <a:rPr lang="es-VE" altLang="es-ES" dirty="0" err="1">
                <a:solidFill>
                  <a:srgbClr val="555555"/>
                </a:solidFill>
                <a:latin typeface="Open Sans" panose="020B0606030504020204" pitchFamily="34" charset="0"/>
              </a:rPr>
              <a:t>JTextField</a:t>
            </a:r>
            <a:r>
              <a:rPr lang="es-VE" altLang="es-ES" dirty="0">
                <a:solidFill>
                  <a:srgbClr val="555555"/>
                </a:solidFill>
                <a:latin typeface="Open Sans" panose="020B0606030504020204" pitchFamily="34" charset="0"/>
              </a:rPr>
              <a:t> texto(en pagina anterior), la sentencia se realiza justo después de realizar el new de texto: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dirty="0">
                <a:solidFill>
                  <a:srgbClr val="555555"/>
                </a:solidFill>
                <a:latin typeface="Open Sans" panose="020B0606030504020204" pitchFamily="34" charset="0"/>
              </a:rPr>
              <a:t>      </a:t>
            </a:r>
            <a:r>
              <a:rPr lang="es-VE" altLang="es-ES" b="1" dirty="0" err="1">
                <a:solidFill>
                  <a:srgbClr val="555555"/>
                </a:solidFill>
                <a:latin typeface="Open Sans" panose="020B0606030504020204" pitchFamily="34" charset="0"/>
              </a:rPr>
              <a:t>texto.addActionListener</a:t>
            </a:r>
            <a:r>
              <a:rPr lang="es-VE" altLang="es-ES" b="1" dirty="0">
                <a:solidFill>
                  <a:srgbClr val="555555"/>
                </a:solidFill>
                <a:latin typeface="Open Sans" panose="020B0606030504020204" pitchFamily="34" charset="0"/>
              </a:rPr>
              <a:t>(new </a:t>
            </a:r>
            <a:r>
              <a:rPr lang="es-VE" altLang="es-ES" b="1" dirty="0" err="1">
                <a:solidFill>
                  <a:srgbClr val="555555"/>
                </a:solidFill>
                <a:latin typeface="Open Sans" panose="020B0606030504020204" pitchFamily="34" charset="0"/>
              </a:rPr>
              <a:t>GestorTexto</a:t>
            </a:r>
            <a:r>
              <a:rPr lang="es-VE" altLang="es-ES" b="1" dirty="0">
                <a:solidFill>
                  <a:srgbClr val="555555"/>
                </a:solidFill>
                <a:latin typeface="Open Sans" panose="020B0606030504020204" pitchFamily="34" charset="0"/>
              </a:rPr>
              <a:t>());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dirty="0">
                <a:solidFill>
                  <a:srgbClr val="555555"/>
                </a:solidFill>
                <a:latin typeface="Open Sans" panose="020B0606030504020204" pitchFamily="34" charset="0"/>
              </a:rPr>
              <a:t>     Observamos que si llamamos a ese objeto </a:t>
            </a:r>
            <a:r>
              <a:rPr lang="es-VE" altLang="es-ES" b="1" dirty="0">
                <a:solidFill>
                  <a:srgbClr val="555555"/>
                </a:solidFill>
                <a:latin typeface="Open Sans" panose="020B0606030504020204" pitchFamily="34" charset="0"/>
              </a:rPr>
              <a:t>new </a:t>
            </a:r>
            <a:r>
              <a:rPr lang="es-VE" altLang="es-ES" b="1" dirty="0" err="1">
                <a:solidFill>
                  <a:srgbClr val="555555"/>
                </a:solidFill>
                <a:latin typeface="Open Sans" panose="020B0606030504020204" pitchFamily="34" charset="0"/>
              </a:rPr>
              <a:t>GestorTexto</a:t>
            </a:r>
            <a:r>
              <a:rPr lang="es-VE" altLang="es-ES" b="1" dirty="0">
                <a:solidFill>
                  <a:srgbClr val="555555"/>
                </a:solidFill>
                <a:latin typeface="Open Sans" panose="020B0606030504020204" pitchFamily="34" charset="0"/>
              </a:rPr>
              <a:t>()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dirty="0">
                <a:solidFill>
                  <a:srgbClr val="555555"/>
                </a:solidFill>
                <a:latin typeface="Open Sans" panose="020B0606030504020204" pitchFamily="34" charset="0"/>
              </a:rPr>
              <a:t>      debe existir esa clase de la que deriva ese objeto. Creamos        clase(dentro de la clase general) pero fuera de cualquier método: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dirty="0" err="1">
                <a:solidFill>
                  <a:srgbClr val="555555"/>
                </a:solidFill>
                <a:latin typeface="Open Sans" panose="020B0606030504020204" pitchFamily="34" charset="0"/>
              </a:rPr>
              <a:t>public</a:t>
            </a:r>
            <a:r>
              <a:rPr lang="es-VE" altLang="es-ES" dirty="0">
                <a:solidFill>
                  <a:srgbClr val="555555"/>
                </a:solidFill>
                <a:latin typeface="Open Sans" panose="020B0606030504020204" pitchFamily="34" charset="0"/>
              </a:rPr>
              <a:t> </a:t>
            </a:r>
            <a:r>
              <a:rPr lang="es-VE" altLang="es-ES" dirty="0" err="1">
                <a:solidFill>
                  <a:srgbClr val="555555"/>
                </a:solidFill>
                <a:latin typeface="Open Sans" panose="020B0606030504020204" pitchFamily="34" charset="0"/>
              </a:rPr>
              <a:t>class</a:t>
            </a:r>
            <a:r>
              <a:rPr lang="es-VE" altLang="es-ES" dirty="0">
                <a:solidFill>
                  <a:srgbClr val="555555"/>
                </a:solidFill>
                <a:latin typeface="Open Sans" panose="020B0606030504020204" pitchFamily="34" charset="0"/>
              </a:rPr>
              <a:t> </a:t>
            </a:r>
            <a:r>
              <a:rPr lang="es-VE" altLang="es-ES" b="1" dirty="0" err="1">
                <a:solidFill>
                  <a:srgbClr val="555555"/>
                </a:solidFill>
                <a:latin typeface="Open Sans" panose="020B0606030504020204" pitchFamily="34" charset="0"/>
              </a:rPr>
              <a:t>GestorTexto</a:t>
            </a:r>
            <a:r>
              <a:rPr lang="es-VE" altLang="es-ES" b="1" dirty="0">
                <a:solidFill>
                  <a:srgbClr val="555555"/>
                </a:solidFill>
                <a:latin typeface="Open Sans" panose="020B0606030504020204" pitchFamily="34" charset="0"/>
              </a:rPr>
              <a:t> </a:t>
            </a:r>
            <a:r>
              <a:rPr lang="es-VE" altLang="es-ES" dirty="0" err="1">
                <a:solidFill>
                  <a:srgbClr val="555555"/>
                </a:solidFill>
                <a:latin typeface="Open Sans" panose="020B0606030504020204" pitchFamily="34" charset="0"/>
              </a:rPr>
              <a:t>implements</a:t>
            </a:r>
            <a:r>
              <a:rPr lang="es-VE" altLang="es-ES" dirty="0">
                <a:solidFill>
                  <a:srgbClr val="555555"/>
                </a:solidFill>
                <a:latin typeface="Open Sans" panose="020B0606030504020204" pitchFamily="34" charset="0"/>
              </a:rPr>
              <a:t> </a:t>
            </a:r>
            <a:r>
              <a:rPr lang="es-VE" altLang="es-ES" dirty="0" err="1">
                <a:solidFill>
                  <a:srgbClr val="555555"/>
                </a:solidFill>
                <a:latin typeface="Open Sans" panose="020B0606030504020204" pitchFamily="34" charset="0"/>
              </a:rPr>
              <a:t>ActionListener</a:t>
            </a:r>
            <a:r>
              <a:rPr lang="es-VE" altLang="es-ES" dirty="0">
                <a:solidFill>
                  <a:srgbClr val="555555"/>
                </a:solidFill>
                <a:latin typeface="Open Sans" panose="020B0606030504020204" pitchFamily="34" charset="0"/>
              </a:rPr>
              <a:t>{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dirty="0" err="1">
                <a:solidFill>
                  <a:srgbClr val="555555"/>
                </a:solidFill>
                <a:latin typeface="Open Sans" panose="020B0606030504020204" pitchFamily="34" charset="0"/>
              </a:rPr>
              <a:t>public</a:t>
            </a:r>
            <a:r>
              <a:rPr lang="es-VE" altLang="es-ES" dirty="0">
                <a:solidFill>
                  <a:srgbClr val="555555"/>
                </a:solidFill>
                <a:latin typeface="Open Sans" panose="020B0606030504020204" pitchFamily="34" charset="0"/>
              </a:rPr>
              <a:t> </a:t>
            </a:r>
            <a:r>
              <a:rPr lang="es-VE" altLang="es-ES" dirty="0" err="1">
                <a:solidFill>
                  <a:srgbClr val="555555"/>
                </a:solidFill>
                <a:latin typeface="Open Sans" panose="020B0606030504020204" pitchFamily="34" charset="0"/>
              </a:rPr>
              <a:t>void</a:t>
            </a:r>
            <a:r>
              <a:rPr lang="es-VE" altLang="es-ES" dirty="0">
                <a:solidFill>
                  <a:srgbClr val="555555"/>
                </a:solidFill>
                <a:latin typeface="Open Sans" panose="020B0606030504020204" pitchFamily="34" charset="0"/>
              </a:rPr>
              <a:t> </a:t>
            </a:r>
            <a:r>
              <a:rPr lang="es-VE" altLang="es-ES" dirty="0" err="1">
                <a:solidFill>
                  <a:srgbClr val="555555"/>
                </a:solidFill>
                <a:latin typeface="Open Sans" panose="020B0606030504020204" pitchFamily="34" charset="0"/>
              </a:rPr>
              <a:t>actionPerformed</a:t>
            </a:r>
            <a:r>
              <a:rPr lang="es-VE" altLang="es-ES" dirty="0">
                <a:solidFill>
                  <a:srgbClr val="555555"/>
                </a:solidFill>
                <a:latin typeface="Open Sans" panose="020B0606030504020204" pitchFamily="34" charset="0"/>
              </a:rPr>
              <a:t>(</a:t>
            </a:r>
            <a:r>
              <a:rPr lang="es-VE" altLang="es-ES" dirty="0" err="1">
                <a:solidFill>
                  <a:srgbClr val="555555"/>
                </a:solidFill>
                <a:latin typeface="Open Sans" panose="020B0606030504020204" pitchFamily="34" charset="0"/>
              </a:rPr>
              <a:t>ActionEvent</a:t>
            </a:r>
            <a:r>
              <a:rPr lang="es-VE" altLang="es-ES" dirty="0">
                <a:solidFill>
                  <a:srgbClr val="555555"/>
                </a:solidFill>
                <a:latin typeface="Open Sans" panose="020B0606030504020204" pitchFamily="34" charset="0"/>
              </a:rPr>
              <a:t> e){</a:t>
            </a:r>
          </a:p>
          <a:p>
            <a:pPr algn="just" eaLnBrk="1" hangingPunct="1">
              <a:lnSpc>
                <a:spcPct val="150000"/>
              </a:lnSpc>
            </a:pPr>
            <a:r>
              <a:rPr lang="es-VE" altLang="es-ES" dirty="0" err="1">
                <a:solidFill>
                  <a:srgbClr val="555555"/>
                </a:solidFill>
                <a:latin typeface="Open Sans" panose="020B0606030504020204" pitchFamily="34" charset="0"/>
              </a:rPr>
              <a:t>System.out.println</a:t>
            </a:r>
            <a:r>
              <a:rPr lang="es-VE" altLang="es-ES" dirty="0">
                <a:solidFill>
                  <a:srgbClr val="555555"/>
                </a:solidFill>
                <a:latin typeface="Open Sans" panose="020B0606030504020204" pitchFamily="34" charset="0"/>
              </a:rPr>
              <a:t>(“hola”);}}</a:t>
            </a:r>
          </a:p>
        </p:txBody>
      </p:sp>
      <p:sp>
        <p:nvSpPr>
          <p:cNvPr id="51" name="Rectangle 6">
            <a:extLst>
              <a:ext uri="{FF2B5EF4-FFF2-40B4-BE49-F238E27FC236}">
                <a16:creationId xmlns:a16="http://schemas.microsoft.com/office/drawing/2014/main" id="{B762DD81-B47C-47B2-96D7-97DAD1063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4819" y="668000"/>
            <a:ext cx="7203898" cy="4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s-VE" altLang="es-ES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DISPARAN MEDIANTE ESCUCHAS(LISTENERS) ACCIONES</a:t>
            </a:r>
          </a:p>
        </p:txBody>
      </p:sp>
    </p:spTree>
    <p:extLst>
      <p:ext uri="{BB962C8B-B14F-4D97-AF65-F5344CB8AC3E}">
        <p14:creationId xmlns:p14="http://schemas.microsoft.com/office/powerpoint/2010/main" val="13368034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697F791-5FFA-4164-899F-EB52EA72B0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4E28A1A9-FB81-4816-AAEA-C3B430946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" y="-2"/>
            <a:ext cx="4061525" cy="685800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773AB25-A422-41AA-9737-5E04C1966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853"/>
            <a:ext cx="4055621" cy="6858000"/>
          </a:xfrm>
          <a:prstGeom prst="rect">
            <a:avLst/>
          </a:prstGeom>
          <a:ln>
            <a:noFill/>
          </a:ln>
          <a:effectLst>
            <a:outerShdw blurRad="76200" dist="38100" algn="l" rotWithShape="0">
              <a:prstClr val="black">
                <a:alpha val="3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AF0552B8-DE8C-40DF-B29F-1728E6A10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530" y="23283"/>
            <a:ext cx="407815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386F960-DE57-4A6F-A6D8-5392187C3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266" y="618518"/>
            <a:ext cx="2851417" cy="1478570"/>
          </a:xfrm>
        </p:spPr>
        <p:txBody>
          <a:bodyPr>
            <a:normAutofit/>
          </a:bodyPr>
          <a:lstStyle/>
          <a:p>
            <a:r>
              <a:rPr lang="es-ES_tradnl" sz="2700" b="1" dirty="0">
                <a:solidFill>
                  <a:srgbClr val="FFFFFF"/>
                </a:solidFill>
              </a:rPr>
              <a:t>CONCEPTOS BASICOS Y RUTINAS</a:t>
            </a:r>
            <a:endParaRPr lang="es-ES" sz="2700" b="1" dirty="0">
              <a:solidFill>
                <a:srgbClr val="FFFFFF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247A4B-F049-4FAC-84C5-D1266971B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4620" y="2249487"/>
            <a:ext cx="2862444" cy="3957302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OBJETOS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REPRESENTACION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EJECUCION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GRAFICOS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CONTENEDORES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COMPONENTES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EVENTOS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CONSIDERACIONES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solidFill>
                  <a:srgbClr val="FFFFFF"/>
                </a:solidFill>
              </a:rPr>
              <a:t>AMBITOS</a:t>
            </a:r>
          </a:p>
          <a:p>
            <a:pPr marL="0" indent="0">
              <a:lnSpc>
                <a:spcPct val="110000"/>
              </a:lnSpc>
              <a:buNone/>
            </a:pPr>
            <a:endParaRPr lang="es-ES_tradnl" sz="1400" dirty="0">
              <a:solidFill>
                <a:srgbClr val="FFFFFF"/>
              </a:solidFill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AD0D387-1584-4477-B5F8-52B50D4F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20788" cy="6858001"/>
            <a:chOff x="-14288" y="0"/>
            <a:chExt cx="1220788" cy="6858001"/>
          </a:xfrm>
          <a:gradFill flip="none" rotWithShape="1">
            <a:gsLst>
              <a:gs pos="0">
                <a:schemeClr val="bg2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8" name="Rectangle 5">
              <a:extLst>
                <a:ext uri="{FF2B5EF4-FFF2-40B4-BE49-F238E27FC236}">
                  <a16:creationId xmlns:a16="http://schemas.microsoft.com/office/drawing/2014/main" id="{22C90122-8CF0-4164-B596-168DE41D39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E74D534E-37A6-4D27-9C47-0B2F052783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1C1C156E-D2E0-468A-9B19-79521D69BF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14C97F11-4F6C-4DFF-89BC-3AEA5B7FF7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773C2106-77CE-42E1-839F-925EAEBB2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E2807D33-BD1F-4B09-8D93-63C06DB3C0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84BDF3E8-157B-47D1-AF8E-FE1EFF061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68B482B5-E0FD-406A-99B2-297DF33354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3">
              <a:extLst>
                <a:ext uri="{FF2B5EF4-FFF2-40B4-BE49-F238E27FC236}">
                  <a16:creationId xmlns:a16="http://schemas.microsoft.com/office/drawing/2014/main" id="{B8750F30-12E8-410B-8709-78F1EF3BBE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14">
              <a:extLst>
                <a:ext uri="{FF2B5EF4-FFF2-40B4-BE49-F238E27FC236}">
                  <a16:creationId xmlns:a16="http://schemas.microsoft.com/office/drawing/2014/main" id="{DB2D030A-4700-4CC4-A971-F119F8372C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15">
              <a:extLst>
                <a:ext uri="{FF2B5EF4-FFF2-40B4-BE49-F238E27FC236}">
                  <a16:creationId xmlns:a16="http://schemas.microsoft.com/office/drawing/2014/main" id="{B4E516DB-F66E-4E88-8CAA-67153F5618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Line 16">
              <a:extLst>
                <a:ext uri="{FF2B5EF4-FFF2-40B4-BE49-F238E27FC236}">
                  <a16:creationId xmlns:a16="http://schemas.microsoft.com/office/drawing/2014/main" id="{DF749FDD-DD56-4DC9-A379-77E1106981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30" name="Freeform 17">
              <a:extLst>
                <a:ext uri="{FF2B5EF4-FFF2-40B4-BE49-F238E27FC236}">
                  <a16:creationId xmlns:a16="http://schemas.microsoft.com/office/drawing/2014/main" id="{6AD95087-E0AF-45D3-B824-EFFCBBECD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18">
              <a:extLst>
                <a:ext uri="{FF2B5EF4-FFF2-40B4-BE49-F238E27FC236}">
                  <a16:creationId xmlns:a16="http://schemas.microsoft.com/office/drawing/2014/main" id="{2D21010F-3DE2-4881-B9D5-3415C4E05D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19">
              <a:extLst>
                <a:ext uri="{FF2B5EF4-FFF2-40B4-BE49-F238E27FC236}">
                  <a16:creationId xmlns:a16="http://schemas.microsoft.com/office/drawing/2014/main" id="{2AFDF4BC-8E99-4A2C-9EF2-4B98A05C2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0">
              <a:extLst>
                <a:ext uri="{FF2B5EF4-FFF2-40B4-BE49-F238E27FC236}">
                  <a16:creationId xmlns:a16="http://schemas.microsoft.com/office/drawing/2014/main" id="{BB8EAEE8-22EA-4103-A02E-5043474C4B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Rectangle 21">
              <a:extLst>
                <a:ext uri="{FF2B5EF4-FFF2-40B4-BE49-F238E27FC236}">
                  <a16:creationId xmlns:a16="http://schemas.microsoft.com/office/drawing/2014/main" id="{7148ABD2-E447-429F-B97E-86494051C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35" name="Freeform 22">
              <a:extLst>
                <a:ext uri="{FF2B5EF4-FFF2-40B4-BE49-F238E27FC236}">
                  <a16:creationId xmlns:a16="http://schemas.microsoft.com/office/drawing/2014/main" id="{99900F4A-F8CA-456E-9FA0-34572621C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3">
              <a:extLst>
                <a:ext uri="{FF2B5EF4-FFF2-40B4-BE49-F238E27FC236}">
                  <a16:creationId xmlns:a16="http://schemas.microsoft.com/office/drawing/2014/main" id="{DF5CD0A9-E49B-4968-886B-41C1A66D23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24">
              <a:extLst>
                <a:ext uri="{FF2B5EF4-FFF2-40B4-BE49-F238E27FC236}">
                  <a16:creationId xmlns:a16="http://schemas.microsoft.com/office/drawing/2014/main" id="{7E462582-7383-4272-A323-85C9D137C4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25">
              <a:extLst>
                <a:ext uri="{FF2B5EF4-FFF2-40B4-BE49-F238E27FC236}">
                  <a16:creationId xmlns:a16="http://schemas.microsoft.com/office/drawing/2014/main" id="{CB472F67-7C37-4D80-B346-DE30D44B55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26">
              <a:extLst>
                <a:ext uri="{FF2B5EF4-FFF2-40B4-BE49-F238E27FC236}">
                  <a16:creationId xmlns:a16="http://schemas.microsoft.com/office/drawing/2014/main" id="{19A8AE83-358F-4D4E-91C7-F09E35097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Freeform 27">
              <a:extLst>
                <a:ext uri="{FF2B5EF4-FFF2-40B4-BE49-F238E27FC236}">
                  <a16:creationId xmlns:a16="http://schemas.microsoft.com/office/drawing/2014/main" id="{C4B79436-9285-45DE-A9FB-B3DD750738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1" name="Freeform 28">
              <a:extLst>
                <a:ext uri="{FF2B5EF4-FFF2-40B4-BE49-F238E27FC236}">
                  <a16:creationId xmlns:a16="http://schemas.microsoft.com/office/drawing/2014/main" id="{B0BF8BF3-C90A-483A-B61E-13D2C41FBA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29">
              <a:extLst>
                <a:ext uri="{FF2B5EF4-FFF2-40B4-BE49-F238E27FC236}">
                  <a16:creationId xmlns:a16="http://schemas.microsoft.com/office/drawing/2014/main" id="{31011274-F329-444B-9B06-69DD2EC449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0">
              <a:extLst>
                <a:ext uri="{FF2B5EF4-FFF2-40B4-BE49-F238E27FC236}">
                  <a16:creationId xmlns:a16="http://schemas.microsoft.com/office/drawing/2014/main" id="{DB8B1D39-5B9A-4B4E-849B-A5821A2460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1">
              <a:extLst>
                <a:ext uri="{FF2B5EF4-FFF2-40B4-BE49-F238E27FC236}">
                  <a16:creationId xmlns:a16="http://schemas.microsoft.com/office/drawing/2014/main" id="{336ECD63-75C2-4A32-A31B-30BB30972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45" name="Rectangle 6">
            <a:extLst>
              <a:ext uri="{FF2B5EF4-FFF2-40B4-BE49-F238E27FC236}">
                <a16:creationId xmlns:a16="http://schemas.microsoft.com/office/drawing/2014/main" id="{B3056734-4261-437C-AE78-BAB616AA52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7883" y="673616"/>
            <a:ext cx="7043738" cy="637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VE" altLang="es-ES" sz="24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Dentro de las clases gestoras de eventos y dentro de sus métodos; éstos se disparan cuando realizamos eventos de acción, de ratón, de teclado sobre el objeto que hemos vinculado. Hay diferentes </a:t>
            </a:r>
            <a:r>
              <a:rPr lang="es-VE" altLang="es-ES" sz="24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listeners</a:t>
            </a:r>
            <a:r>
              <a:rPr lang="es-VE" altLang="es-ES" sz="24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. En nuestro caso un </a:t>
            </a:r>
            <a:r>
              <a:rPr lang="es-VE" altLang="es-ES" sz="24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intro</a:t>
            </a:r>
            <a:r>
              <a:rPr lang="es-VE" altLang="es-ES" sz="24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 o un clicado sobre texto. Un </a:t>
            </a:r>
            <a:r>
              <a:rPr lang="es-VE" altLang="es-ES" sz="24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intro</a:t>
            </a:r>
            <a:r>
              <a:rPr lang="es-VE" altLang="es-ES" sz="24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 en este caso.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VE" altLang="es-ES" sz="24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Dentro de esas clases gestoras pueden inicializarse otros objetos de cualquier tipo; no solo un </a:t>
            </a:r>
            <a:r>
              <a:rPr lang="es-VE" altLang="es-ES" sz="2400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System.out</a:t>
            </a:r>
            <a:r>
              <a:rPr lang="es-VE" altLang="es-ES" sz="24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. Pueden ir objetos de conexiones, objetos de procesos, servicios, llamadas a ficheros.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VE" sz="24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Hay que recordar que los objetos se cargan bien con un new o bien mediante métodos que nos devuelven objetos cargados.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VE" sz="2400" b="1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JPanel</a:t>
            </a:r>
            <a:r>
              <a:rPr lang="es-VE" sz="2400" b="1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 </a:t>
            </a:r>
            <a:r>
              <a:rPr lang="es-VE" sz="2400" b="1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mipanel</a:t>
            </a:r>
            <a:r>
              <a:rPr lang="es-VE" sz="2400" b="1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=</a:t>
            </a:r>
            <a:r>
              <a:rPr lang="es-VE" sz="2400" b="1" dirty="0" err="1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creaPanel</a:t>
            </a:r>
            <a:r>
              <a:rPr lang="es-VE" sz="2400" b="1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();</a:t>
            </a:r>
            <a:r>
              <a:rPr lang="es-VE" sz="24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//por ejemplo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_tradnl" sz="2400" dirty="0">
              <a:solidFill>
                <a:srgbClr val="555555"/>
              </a:solidFill>
              <a:latin typeface="Open Sans" panose="020B0606030504020204" pitchFamily="34" charset="0"/>
              <a:cs typeface="+mn-cs"/>
            </a:endParaRPr>
          </a:p>
        </p:txBody>
      </p:sp>
      <p:sp>
        <p:nvSpPr>
          <p:cNvPr id="46" name="Rectangle 6">
            <a:extLst>
              <a:ext uri="{FF2B5EF4-FFF2-40B4-BE49-F238E27FC236}">
                <a16:creationId xmlns:a16="http://schemas.microsoft.com/office/drawing/2014/main" id="{DF404BDB-0CF1-46DC-AE0E-C74AD3AED4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7883" y="11116"/>
            <a:ext cx="7043738" cy="504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s-VE" altLang="es-ES" sz="2000" dirty="0">
                <a:solidFill>
                  <a:srgbClr val="555555"/>
                </a:solidFill>
                <a:latin typeface="Open Sans" panose="020B0606030504020204" pitchFamily="34" charset="0"/>
                <a:cs typeface="+mn-cs"/>
              </a:rPr>
              <a:t>CONSIDERACIONES</a:t>
            </a:r>
          </a:p>
        </p:txBody>
      </p:sp>
    </p:spTree>
    <p:extLst>
      <p:ext uri="{BB962C8B-B14F-4D97-AF65-F5344CB8AC3E}">
        <p14:creationId xmlns:p14="http://schemas.microsoft.com/office/powerpoint/2010/main" val="28945380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2343</TotalTime>
  <Words>1402</Words>
  <Application>Microsoft Office PowerPoint</Application>
  <PresentationFormat>Panorámica</PresentationFormat>
  <Paragraphs>201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Open Sans</vt:lpstr>
      <vt:lpstr>Tw Cen MT</vt:lpstr>
      <vt:lpstr>Circuito</vt:lpstr>
      <vt:lpstr>CONCEPTOS BASICOS Y RUTINAS P.O.O.</vt:lpstr>
      <vt:lpstr>CONCEPTOS BASICOS Y RUTINAS</vt:lpstr>
      <vt:lpstr>CONCEPTOS BASICOS Y RUTINAS</vt:lpstr>
      <vt:lpstr>CONCEPTOS BASICOS Y RUTINAS</vt:lpstr>
      <vt:lpstr>CONCEPTOS BASICOS Y RUTINAS</vt:lpstr>
      <vt:lpstr>CONCEPTOS BASICOS Y RUTINAS</vt:lpstr>
      <vt:lpstr>CONCEPTOS BASICOS Y RUTINAS</vt:lpstr>
      <vt:lpstr>CONCEPTOS BASICOS Y RUTINAS</vt:lpstr>
      <vt:lpstr>CONCEPTOS BASICOS Y RUTINAS</vt:lpstr>
      <vt:lpstr>CONCEPTOS BASICOS Y RUTINAS</vt:lpstr>
      <vt:lpstr>CONCEPTOS BASICOS Y RUTINAS</vt:lpstr>
      <vt:lpstr>CONCEPTOS BASICOS Y RUTINAS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Sql – lenguaje de las bbdd</dc:title>
  <dc:creator>smartcbc madrid</dc:creator>
  <cp:lastModifiedBy>Ramon Ramos Guillen</cp:lastModifiedBy>
  <cp:revision>53</cp:revision>
  <dcterms:created xsi:type="dcterms:W3CDTF">2020-12-12T21:35:44Z</dcterms:created>
  <dcterms:modified xsi:type="dcterms:W3CDTF">2021-11-20T13:43:23Z</dcterms:modified>
</cp:coreProperties>
</file>