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4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Rectángulo redondeado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Título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0" name="19 Subtítulo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9" name="18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A583F-D8E8-4141-9235-DFBBD666A85D}" type="datetimeFigureOut">
              <a:rPr lang="es-ES" smtClean="0"/>
              <a:pPr/>
              <a:t>01/04/2018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E2A73-634D-4D9F-81A1-3849E34C61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A583F-D8E8-4141-9235-DFBBD666A85D}" type="datetimeFigureOut">
              <a:rPr lang="es-ES" smtClean="0"/>
              <a:pPr/>
              <a:t>01/04/2018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E2A73-634D-4D9F-81A1-3849E34C61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A583F-D8E8-4141-9235-DFBBD666A85D}" type="datetimeFigureOut">
              <a:rPr lang="es-ES" smtClean="0"/>
              <a:pPr/>
              <a:t>01/04/2018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E2A73-634D-4D9F-81A1-3849E34C61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A583F-D8E8-4141-9235-DFBBD666A85D}" type="datetimeFigureOut">
              <a:rPr lang="es-ES" smtClean="0"/>
              <a:pPr/>
              <a:t>01/04/2018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E2A73-634D-4D9F-81A1-3849E34C61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 redondeado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A583F-D8E8-4141-9235-DFBBD666A85D}" type="datetimeFigureOut">
              <a:rPr lang="es-ES" smtClean="0"/>
              <a:pPr/>
              <a:t>01/04/2018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E2A73-634D-4D9F-81A1-3849E34C61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A583F-D8E8-4141-9235-DFBBD666A85D}" type="datetimeFigureOut">
              <a:rPr lang="es-ES" smtClean="0"/>
              <a:pPr/>
              <a:t>01/04/2018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E2A73-634D-4D9F-81A1-3849E34C61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A583F-D8E8-4141-9235-DFBBD666A85D}" type="datetimeFigureOut">
              <a:rPr lang="es-ES" smtClean="0"/>
              <a:pPr/>
              <a:t>01/04/2018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E2A73-634D-4D9F-81A1-3849E34C61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A583F-D8E8-4141-9235-DFBBD666A85D}" type="datetimeFigureOut">
              <a:rPr lang="es-ES" smtClean="0"/>
              <a:pPr/>
              <a:t>01/04/2018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E2A73-634D-4D9F-81A1-3849E34C61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A583F-D8E8-4141-9235-DFBBD666A85D}" type="datetimeFigureOut">
              <a:rPr lang="es-ES" smtClean="0"/>
              <a:pPr/>
              <a:t>01/04/2018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E2A73-634D-4D9F-81A1-3849E34C61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A583F-D8E8-4141-9235-DFBBD666A85D}" type="datetimeFigureOut">
              <a:rPr lang="es-ES" smtClean="0"/>
              <a:pPr/>
              <a:t>01/04/2018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E2A73-634D-4D9F-81A1-3849E34C61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dondear rectángulo de esquina sencilla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2A583F-D8E8-4141-9235-DFBBD666A85D}" type="datetimeFigureOut">
              <a:rPr lang="es-ES" smtClean="0"/>
              <a:pPr/>
              <a:t>01/04/2018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E2A73-634D-4D9F-81A1-3849E34C6156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 redondeado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12 Marcador de título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02A583F-D8E8-4141-9235-DFBBD666A85D}" type="datetimeFigureOut">
              <a:rPr lang="es-ES" smtClean="0"/>
              <a:pPr/>
              <a:t>01/04/2018</a:t>
            </a:fld>
            <a:endParaRPr lang="es-ES"/>
          </a:p>
        </p:txBody>
      </p:sp>
      <p:sp>
        <p:nvSpPr>
          <p:cNvPr id="18" name="17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B4E2A73-634D-4D9F-81A1-3849E34C61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Clases genéricas java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Ciclo </a:t>
            </a:r>
            <a:r>
              <a:rPr lang="es-ES" dirty="0" err="1" smtClean="0"/>
              <a:t>dam</a:t>
            </a:r>
            <a:endParaRPr lang="es-ES" dirty="0" smtClean="0"/>
          </a:p>
          <a:p>
            <a:r>
              <a:rPr lang="es-ES" dirty="0" smtClean="0"/>
              <a:t>Programación</a:t>
            </a:r>
          </a:p>
          <a:p>
            <a:r>
              <a:rPr lang="es-ES" dirty="0" smtClean="0"/>
              <a:t>IES arroyo </a:t>
            </a:r>
            <a:r>
              <a:rPr lang="es-ES" dirty="0" err="1" smtClean="0"/>
              <a:t>harnina</a:t>
            </a:r>
            <a:endParaRPr lang="es-E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Introducción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Una clase genérica es aquella que nos obliga a definir el tipo concreto que vamos a usar en una implementación</a:t>
            </a:r>
          </a:p>
          <a:p>
            <a:r>
              <a:rPr lang="es-ES" dirty="0" smtClean="0"/>
              <a:t>Cuando definimos una clase genérica debemos declarar los tipos con los que funciona de forma abstracta, esperando que sea el objeto concreto el que especifique el tipo de dato a usar</a:t>
            </a:r>
            <a:endParaRPr lang="es-E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Nombres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" dirty="0" smtClean="0"/>
              <a:t>En java estos genéricos solo funcionan con objetos y no con tipos primitivos.</a:t>
            </a:r>
          </a:p>
          <a:p>
            <a:r>
              <a:rPr lang="es-ES" dirty="0" smtClean="0"/>
              <a:t>Usamos una convención para indicar al desarrollador el tipo que esperamos en la ocurrencia genérica:</a:t>
            </a:r>
          </a:p>
          <a:p>
            <a:pPr lvl="1"/>
            <a:r>
              <a:rPr lang="es-ES" dirty="0" smtClean="0"/>
              <a:t>E - </a:t>
            </a:r>
            <a:r>
              <a:rPr lang="es-ES" dirty="0" err="1" smtClean="0"/>
              <a:t>Element</a:t>
            </a:r>
            <a:r>
              <a:rPr lang="es-ES" dirty="0" smtClean="0"/>
              <a:t> (Que viene de una colección)</a:t>
            </a:r>
          </a:p>
          <a:p>
            <a:pPr lvl="1"/>
            <a:r>
              <a:rPr lang="es-ES" dirty="0" smtClean="0"/>
              <a:t>K - </a:t>
            </a:r>
            <a:r>
              <a:rPr lang="es-ES" dirty="0" err="1" smtClean="0"/>
              <a:t>key</a:t>
            </a:r>
            <a:r>
              <a:rPr lang="es-ES" dirty="0" smtClean="0"/>
              <a:t> (clave de asociación como en </a:t>
            </a:r>
            <a:r>
              <a:rPr lang="es-ES" dirty="0" err="1" smtClean="0"/>
              <a:t>Maps</a:t>
            </a:r>
            <a:r>
              <a:rPr lang="es-ES" dirty="0" smtClean="0"/>
              <a:t>)</a:t>
            </a:r>
          </a:p>
          <a:p>
            <a:pPr lvl="1"/>
            <a:r>
              <a:rPr lang="es-ES" dirty="0" smtClean="0"/>
              <a:t>N - </a:t>
            </a:r>
            <a:r>
              <a:rPr lang="es-ES" dirty="0" err="1" smtClean="0"/>
              <a:t>number</a:t>
            </a:r>
            <a:endParaRPr lang="es-ES" dirty="0" smtClean="0"/>
          </a:p>
          <a:p>
            <a:pPr lvl="1"/>
            <a:r>
              <a:rPr lang="es-ES" dirty="0" smtClean="0"/>
              <a:t>T – </a:t>
            </a:r>
            <a:r>
              <a:rPr lang="es-ES" dirty="0" err="1" smtClean="0"/>
              <a:t>type</a:t>
            </a:r>
            <a:r>
              <a:rPr lang="es-ES" dirty="0" smtClean="0"/>
              <a:t> (es decir una clase)</a:t>
            </a:r>
          </a:p>
          <a:p>
            <a:pPr lvl="1"/>
            <a:r>
              <a:rPr lang="es-ES" dirty="0" smtClean="0"/>
              <a:t>V - Valor (normalmente asociado a la clave en </a:t>
            </a:r>
            <a:r>
              <a:rPr lang="es-ES" dirty="0" err="1" smtClean="0"/>
              <a:t>Maps</a:t>
            </a:r>
            <a:r>
              <a:rPr lang="es-ES" dirty="0" smtClean="0"/>
              <a:t>)</a:t>
            </a:r>
          </a:p>
          <a:p>
            <a:pPr lvl="1"/>
            <a:r>
              <a:rPr lang="es-ES" dirty="0" smtClean="0"/>
              <a:t>S,U,W… cuando necesitamos expresar más </a:t>
            </a:r>
            <a:r>
              <a:rPr lang="es-ES" dirty="0" err="1" smtClean="0"/>
              <a:t>types</a:t>
            </a:r>
            <a:r>
              <a:rPr lang="es-ES" dirty="0" smtClean="0"/>
              <a:t> </a:t>
            </a:r>
            <a:endParaRPr lang="es-E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Declaración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Cuando vayamos a usar un tipo desconocido usamos una letra, de las anteriores, dentro de unos símbolos llamado “diamante” &lt;&gt; justo tras el nombre de la clase</a:t>
            </a:r>
          </a:p>
          <a:p>
            <a:r>
              <a:rPr lang="es-ES" dirty="0" smtClean="0"/>
              <a:t>A partir de ese momento podemos trabajar con la clase T como si existiese.</a:t>
            </a:r>
          </a:p>
          <a:p>
            <a:r>
              <a:rPr lang="es-ES" dirty="0" smtClean="0"/>
              <a:t>Es decir, se pueden definir objetos, parámetros y retornos de este tipo, pero no se pueden crear objetos (new T())</a:t>
            </a:r>
            <a:endParaRPr lang="es-E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Acceso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Hay que entender que la clase que define estos tipos debe tratar los objetos como paquetes que puede manipular pero no puede analizar, es decir, los objetos de la clase T pueden ser retornados o asignados pero no se puede acceder </a:t>
            </a:r>
            <a:r>
              <a:rPr lang="es-ES" smtClean="0"/>
              <a:t>a propiedades/métodos </a:t>
            </a:r>
            <a:r>
              <a:rPr lang="es-ES" dirty="0" smtClean="0"/>
              <a:t>de la misma</a:t>
            </a:r>
            <a:endParaRPr lang="es-E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Los otros tipos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Hemos dicho que T equivale a tipo y que para esto también podemos definir U,W</a:t>
            </a:r>
          </a:p>
          <a:p>
            <a:r>
              <a:rPr lang="es-ES" dirty="0" smtClean="0"/>
              <a:t>Pero podemos encontrarnos con otros valores. Vamos a ver el par K,V</a:t>
            </a:r>
          </a:p>
          <a:p>
            <a:r>
              <a:rPr lang="es-ES" dirty="0" smtClean="0"/>
              <a:t>Siempre se trata como el par clave/valor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Algo un poco avanzado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Aunque no es nuestra intención profundizar en la forma de programar con esta técnica nos gustaría presentar una forma que me permite programar como si crease objetos</a:t>
            </a:r>
          </a:p>
          <a:p>
            <a:r>
              <a:rPr lang="es-ES" dirty="0" smtClean="0"/>
              <a:t>Es el patrón factoría, veamos como funciona.</a:t>
            </a:r>
            <a:endParaRPr lang="es-E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o">
  <a:themeElements>
    <a:clrScheme name="Aspecto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132</TotalTime>
  <Words>344</Words>
  <Application>Microsoft Office PowerPoint</Application>
  <PresentationFormat>Presentación en pantalla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Aspecto</vt:lpstr>
      <vt:lpstr>Clases genéricas java</vt:lpstr>
      <vt:lpstr>Introducción</vt:lpstr>
      <vt:lpstr>Nombres</vt:lpstr>
      <vt:lpstr>Declaración</vt:lpstr>
      <vt:lpstr>Acceso</vt:lpstr>
      <vt:lpstr>Los otros tipos</vt:lpstr>
      <vt:lpstr>Algo un poco avanzado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Clases genéricas java</dc:title>
  <dc:creator>jose sanchez</dc:creator>
  <cp:lastModifiedBy>jose sanchez</cp:lastModifiedBy>
  <cp:revision>15</cp:revision>
  <dcterms:created xsi:type="dcterms:W3CDTF">2018-03-26T09:31:48Z</dcterms:created>
  <dcterms:modified xsi:type="dcterms:W3CDTF">2018-04-01T09:34:50Z</dcterms:modified>
</cp:coreProperties>
</file>