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0EDC8-025C-4D0C-98E5-61E6D1FBD299}" type="datetimeFigureOut">
              <a:rPr lang="es-ES" smtClean="0"/>
              <a:pPr/>
              <a:t>11/11/2014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F0182-8071-4AD8-BB57-F72CE2A271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0EDC8-025C-4D0C-98E5-61E6D1FBD299}" type="datetimeFigureOut">
              <a:rPr lang="es-ES" smtClean="0"/>
              <a:pPr/>
              <a:t>11/11/2014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F0182-8071-4AD8-BB57-F72CE2A271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0EDC8-025C-4D0C-98E5-61E6D1FBD299}" type="datetimeFigureOut">
              <a:rPr lang="es-ES" smtClean="0"/>
              <a:pPr/>
              <a:t>11/11/2014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F0182-8071-4AD8-BB57-F72CE2A271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0EDC8-025C-4D0C-98E5-61E6D1FBD299}" type="datetimeFigureOut">
              <a:rPr lang="es-ES" smtClean="0"/>
              <a:pPr/>
              <a:t>11/11/2014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F0182-8071-4AD8-BB57-F72CE2A271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0EDC8-025C-4D0C-98E5-61E6D1FBD299}" type="datetimeFigureOut">
              <a:rPr lang="es-ES" smtClean="0"/>
              <a:pPr/>
              <a:t>11/11/2014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F0182-8071-4AD8-BB57-F72CE2A271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0EDC8-025C-4D0C-98E5-61E6D1FBD299}" type="datetimeFigureOut">
              <a:rPr lang="es-ES" smtClean="0"/>
              <a:pPr/>
              <a:t>11/11/2014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F0182-8071-4AD8-BB57-F72CE2A271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0EDC8-025C-4D0C-98E5-61E6D1FBD299}" type="datetimeFigureOut">
              <a:rPr lang="es-ES" smtClean="0"/>
              <a:pPr/>
              <a:t>11/11/2014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F0182-8071-4AD8-BB57-F72CE2A271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0EDC8-025C-4D0C-98E5-61E6D1FBD299}" type="datetimeFigureOut">
              <a:rPr lang="es-ES" smtClean="0"/>
              <a:pPr/>
              <a:t>11/11/2014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F0182-8071-4AD8-BB57-F72CE2A271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0EDC8-025C-4D0C-98E5-61E6D1FBD299}" type="datetimeFigureOut">
              <a:rPr lang="es-ES" smtClean="0"/>
              <a:pPr/>
              <a:t>11/11/2014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F0182-8071-4AD8-BB57-F72CE2A271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0EDC8-025C-4D0C-98E5-61E6D1FBD299}" type="datetimeFigureOut">
              <a:rPr lang="es-ES" smtClean="0"/>
              <a:pPr/>
              <a:t>11/11/2014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F0182-8071-4AD8-BB57-F72CE2A271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0EDC8-025C-4D0C-98E5-61E6D1FBD299}" type="datetimeFigureOut">
              <a:rPr lang="es-ES" smtClean="0"/>
              <a:pPr/>
              <a:t>11/11/2014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F0182-8071-4AD8-BB57-F72CE2A271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0EDC8-025C-4D0C-98E5-61E6D1FBD299}" type="datetimeFigureOut">
              <a:rPr lang="es-ES" smtClean="0"/>
              <a:pPr/>
              <a:t>11/11/2014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F0182-8071-4AD8-BB57-F72CE2A2713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251520" y="2788888"/>
          <a:ext cx="8496944" cy="2663952"/>
        </p:xfrm>
        <a:graphic>
          <a:graphicData uri="http://schemas.openxmlformats.org/drawingml/2006/table">
            <a:tbl>
              <a:tblPr/>
              <a:tblGrid>
                <a:gridCol w="2736304"/>
                <a:gridCol w="948212"/>
                <a:gridCol w="4812428"/>
              </a:tblGrid>
              <a:tr h="1505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/>
                        <a:t>CONSIDERACIONES</a:t>
                      </a: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283" marR="512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283" marR="512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283" marR="512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3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smtClean="0"/>
                        <a:t>Considero que el estudio de la estadística va a ser fundamental para mi futuro profesional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283" marR="512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283" marR="512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283" marR="512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483768" y="476672"/>
            <a:ext cx="453650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800" dirty="0" err="1" smtClean="0"/>
              <a:t>Muy</a:t>
            </a:r>
            <a:r>
              <a:rPr lang="en-US" sz="2800" dirty="0" smtClean="0"/>
              <a:t> en </a:t>
            </a:r>
            <a:r>
              <a:rPr lang="en-US" sz="2800" dirty="0" err="1" smtClean="0"/>
              <a:t>desacuerdo</a:t>
            </a:r>
            <a:endParaRPr lang="en-US" sz="2800" dirty="0" smtClean="0"/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800" dirty="0" smtClean="0"/>
              <a:t>En </a:t>
            </a:r>
            <a:r>
              <a:rPr lang="en-US" sz="2800" dirty="0" err="1" smtClean="0"/>
              <a:t>desacuerdo</a:t>
            </a:r>
            <a:endParaRPr lang="en-US" sz="2800" dirty="0" smtClean="0"/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Indiferente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800" dirty="0" smtClean="0"/>
              <a:t>De </a:t>
            </a:r>
            <a:r>
              <a:rPr lang="en-US" sz="2800" dirty="0" err="1" smtClean="0"/>
              <a:t>acuerdo</a:t>
            </a:r>
            <a:endParaRPr lang="en-US" sz="2800" dirty="0" smtClean="0"/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800" dirty="0" err="1" smtClean="0"/>
              <a:t>Muy</a:t>
            </a:r>
            <a:r>
              <a:rPr lang="en-US" sz="2800" dirty="0" smtClean="0"/>
              <a:t> de </a:t>
            </a:r>
            <a:r>
              <a:rPr lang="en-US" sz="2800" dirty="0" err="1" smtClean="0"/>
              <a:t>acuerdo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251520" y="2788888"/>
          <a:ext cx="8496944" cy="3084576"/>
        </p:xfrm>
        <a:graphic>
          <a:graphicData uri="http://schemas.openxmlformats.org/drawingml/2006/table">
            <a:tbl>
              <a:tblPr/>
              <a:tblGrid>
                <a:gridCol w="2592288"/>
                <a:gridCol w="1092228"/>
                <a:gridCol w="4812428"/>
              </a:tblGrid>
              <a:tr h="1505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/>
                        <a:t>CONSIDERACIONES</a:t>
                      </a: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283" marR="512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Media</a:t>
                      </a: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283" marR="512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283" marR="512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3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smtClean="0"/>
                        <a:t>Considero que el estudio de la estadística va a ser fundamental para mi futuro profesional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283" marR="512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3,78</a:t>
                      </a: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283" marR="512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283" marR="512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483768" y="476672"/>
            <a:ext cx="453650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800" dirty="0" err="1" smtClean="0"/>
              <a:t>Muy</a:t>
            </a:r>
            <a:r>
              <a:rPr lang="en-US" sz="2800" dirty="0" smtClean="0"/>
              <a:t> en </a:t>
            </a:r>
            <a:r>
              <a:rPr lang="en-US" sz="2800" dirty="0" err="1" smtClean="0"/>
              <a:t>desacuerdo</a:t>
            </a:r>
            <a:endParaRPr lang="en-US" sz="2800" dirty="0" smtClean="0"/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800" dirty="0" smtClean="0"/>
              <a:t>En </a:t>
            </a:r>
            <a:r>
              <a:rPr lang="en-US" sz="2800" dirty="0" err="1" smtClean="0"/>
              <a:t>desacuerdo</a:t>
            </a:r>
            <a:endParaRPr lang="en-US" sz="2800" dirty="0" smtClean="0"/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Indiferente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800" dirty="0" smtClean="0"/>
              <a:t>De </a:t>
            </a:r>
            <a:r>
              <a:rPr lang="en-US" sz="2800" dirty="0" err="1" smtClean="0"/>
              <a:t>acuerdo</a:t>
            </a:r>
            <a:endParaRPr lang="en-US" sz="2800" dirty="0" smtClean="0"/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800" dirty="0" err="1" smtClean="0"/>
              <a:t>Muy</a:t>
            </a:r>
            <a:r>
              <a:rPr lang="en-US" sz="2800" dirty="0" smtClean="0"/>
              <a:t> de </a:t>
            </a:r>
            <a:r>
              <a:rPr lang="en-US" sz="2800" dirty="0" err="1" smtClean="0"/>
              <a:t>acuerdo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251520" y="2788888"/>
          <a:ext cx="8496944" cy="3364992"/>
        </p:xfrm>
        <a:graphic>
          <a:graphicData uri="http://schemas.openxmlformats.org/drawingml/2006/table">
            <a:tbl>
              <a:tblPr/>
              <a:tblGrid>
                <a:gridCol w="2664296"/>
                <a:gridCol w="1020220"/>
                <a:gridCol w="4812428"/>
              </a:tblGrid>
              <a:tr h="1505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/>
                        <a:t>CONSIDERACIONES</a:t>
                      </a: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283" marR="512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Media</a:t>
                      </a: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283" marR="512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b="1" dirty="0" smtClean="0"/>
                        <a:t>Por término medio los alumnos de esta muestra tienden a</a:t>
                      </a:r>
                      <a:endParaRPr lang="es-ES" sz="3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283" marR="512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3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smtClean="0"/>
                        <a:t>Considero que el estudio de la estadística va a ser fundamental para mi futuro profesional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283" marR="512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3,78</a:t>
                      </a: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283" marR="512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2400" dirty="0" smtClean="0"/>
                        <a:t>no estar de acuerdo ni en desacuerdo con la consideración en la que se afirma que el estudio de la estadística es fundamental para su futuro profesional, aunque bastantes tienden a estar de acuerdo en parte.</a:t>
                      </a:r>
                      <a:endParaRPr lang="es-ES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283" marR="5128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483768" y="476672"/>
            <a:ext cx="453650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800" dirty="0" err="1" smtClean="0"/>
              <a:t>Muy</a:t>
            </a:r>
            <a:r>
              <a:rPr lang="en-US" sz="2800" dirty="0" smtClean="0"/>
              <a:t> en </a:t>
            </a:r>
            <a:r>
              <a:rPr lang="en-US" sz="2800" dirty="0" err="1" smtClean="0"/>
              <a:t>desacuerdo</a:t>
            </a:r>
            <a:endParaRPr lang="en-US" sz="2800" dirty="0" smtClean="0"/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800" dirty="0" smtClean="0"/>
              <a:t>En </a:t>
            </a:r>
            <a:r>
              <a:rPr lang="en-US" sz="2800" dirty="0" err="1" smtClean="0"/>
              <a:t>desacuerdo</a:t>
            </a:r>
            <a:endParaRPr lang="en-US" sz="2800" dirty="0" smtClean="0"/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Indiferente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800" dirty="0" smtClean="0"/>
              <a:t>De </a:t>
            </a:r>
            <a:r>
              <a:rPr lang="en-US" sz="2800" dirty="0" err="1" smtClean="0"/>
              <a:t>acuerdo</a:t>
            </a:r>
            <a:endParaRPr lang="en-US" sz="2800" dirty="0" smtClean="0"/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800" dirty="0" err="1" smtClean="0"/>
              <a:t>Muy</a:t>
            </a:r>
            <a:r>
              <a:rPr lang="en-US" sz="2800" dirty="0" smtClean="0"/>
              <a:t> de </a:t>
            </a:r>
            <a:r>
              <a:rPr lang="en-US" sz="2800" dirty="0" err="1" smtClean="0"/>
              <a:t>acuerdo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136</Words>
  <Application>Microsoft Office PowerPoint</Application>
  <PresentationFormat>Presentación en pantalla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User</cp:lastModifiedBy>
  <cp:revision>9</cp:revision>
  <dcterms:created xsi:type="dcterms:W3CDTF">2011-11-30T08:12:41Z</dcterms:created>
  <dcterms:modified xsi:type="dcterms:W3CDTF">2014-11-11T10:52:37Z</dcterms:modified>
</cp:coreProperties>
</file>