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handoutMasterIdLst>
    <p:handoutMasterId r:id="rId17"/>
  </p:handoutMasterIdLst>
  <p:sldIdLst>
    <p:sldId id="256" r:id="rId2"/>
    <p:sldId id="265" r:id="rId3"/>
    <p:sldId id="266" r:id="rId4"/>
    <p:sldId id="267" r:id="rId5"/>
    <p:sldId id="268" r:id="rId6"/>
    <p:sldId id="264" r:id="rId7"/>
    <p:sldId id="270" r:id="rId8"/>
    <p:sldId id="269" r:id="rId9"/>
    <p:sldId id="273" r:id="rId10"/>
    <p:sldId id="274" r:id="rId11"/>
    <p:sldId id="275" r:id="rId12"/>
    <p:sldId id="276" r:id="rId13"/>
    <p:sldId id="272" r:id="rId14"/>
    <p:sldId id="271" r:id="rId15"/>
    <p:sldId id="258" r:id="rId16"/>
  </p:sldIdLst>
  <p:sldSz cx="9144000" cy="6858000" type="screen4x3"/>
  <p:notesSz cx="6858000" cy="9144000"/>
  <p:custDataLst>
    <p:tags r:id="rId18"/>
  </p:custDataLst>
  <p:defaultTextStyle>
    <a:defPPr>
      <a:defRPr lang="es-ES"/>
    </a:defPPr>
    <a:lvl1pPr algn="l" defTabSz="457200" rtl="0" fontAlgn="base">
      <a:spcBef>
        <a:spcPct val="0"/>
      </a:spcBef>
      <a:spcAft>
        <a:spcPct val="0"/>
      </a:spcAft>
      <a:defRPr kern="1200">
        <a:solidFill>
          <a:schemeClr val="tx1"/>
        </a:solidFill>
        <a:latin typeface="Calibri" pitchFamily="34" charset="0"/>
        <a:ea typeface="+mn-ea"/>
        <a:cs typeface="Arial" charset="0"/>
      </a:defRPr>
    </a:lvl1pPr>
    <a:lvl2pPr marL="457200" algn="l" defTabSz="457200" rtl="0" fontAlgn="base">
      <a:spcBef>
        <a:spcPct val="0"/>
      </a:spcBef>
      <a:spcAft>
        <a:spcPct val="0"/>
      </a:spcAft>
      <a:defRPr kern="1200">
        <a:solidFill>
          <a:schemeClr val="tx1"/>
        </a:solidFill>
        <a:latin typeface="Calibri" pitchFamily="34" charset="0"/>
        <a:ea typeface="+mn-ea"/>
        <a:cs typeface="Arial" charset="0"/>
      </a:defRPr>
    </a:lvl2pPr>
    <a:lvl3pPr marL="914400" algn="l" defTabSz="457200" rtl="0" fontAlgn="base">
      <a:spcBef>
        <a:spcPct val="0"/>
      </a:spcBef>
      <a:spcAft>
        <a:spcPct val="0"/>
      </a:spcAft>
      <a:defRPr kern="1200">
        <a:solidFill>
          <a:schemeClr val="tx1"/>
        </a:solidFill>
        <a:latin typeface="Calibri" pitchFamily="34" charset="0"/>
        <a:ea typeface="+mn-ea"/>
        <a:cs typeface="Arial" charset="0"/>
      </a:defRPr>
    </a:lvl3pPr>
    <a:lvl4pPr marL="1371600" algn="l" defTabSz="457200" rtl="0" fontAlgn="base">
      <a:spcBef>
        <a:spcPct val="0"/>
      </a:spcBef>
      <a:spcAft>
        <a:spcPct val="0"/>
      </a:spcAft>
      <a:defRPr kern="1200">
        <a:solidFill>
          <a:schemeClr val="tx1"/>
        </a:solidFill>
        <a:latin typeface="Calibri" pitchFamily="34" charset="0"/>
        <a:ea typeface="+mn-ea"/>
        <a:cs typeface="Arial" charset="0"/>
      </a:defRPr>
    </a:lvl4pPr>
    <a:lvl5pPr marL="1828800" algn="l" defTabSz="457200"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42" autoAdjust="0"/>
    <p:restoredTop sz="94660"/>
  </p:normalViewPr>
  <p:slideViewPr>
    <p:cSldViewPr snapToGrid="0" snapToObjects="1">
      <p:cViewPr varScale="1">
        <p:scale>
          <a:sx n="87" d="100"/>
          <a:sy n="87" d="100"/>
        </p:scale>
        <p:origin x="-177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s-ES"/>
          </a:p>
        </p:txBody>
      </p:sp>
      <p:sp>
        <p:nvSpPr>
          <p:cNvPr id="3" name="Marcador de fech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FF81A2B9-9684-49EF-84F2-0506C0766CFB}" type="datetimeFigureOut">
              <a:rPr lang="es-ES"/>
              <a:pPr>
                <a:defRPr/>
              </a:pPr>
              <a:t>16/06/2014</a:t>
            </a:fld>
            <a:endParaRPr lang="es-ES"/>
          </a:p>
        </p:txBody>
      </p:sp>
      <p:sp>
        <p:nvSpPr>
          <p:cNvPr id="4" name="Marcador de pie de pá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s-ES"/>
          </a:p>
        </p:txBody>
      </p:sp>
      <p:sp>
        <p:nvSpPr>
          <p:cNvPr id="5" name="Marcador de número de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78E1DAD1-CEB2-428F-A8E9-1C2B4B029639}" type="slidenum">
              <a:rPr lang="es-ES"/>
              <a:pPr>
                <a:defRPr/>
              </a:pPr>
              <a:t>‹Nº›</a:t>
            </a:fld>
            <a:endParaRPr lang="es-ES"/>
          </a:p>
        </p:txBody>
      </p:sp>
    </p:spTree>
    <p:extLst>
      <p:ext uri="{BB962C8B-B14F-4D97-AF65-F5344CB8AC3E}">
        <p14:creationId xmlns:p14="http://schemas.microsoft.com/office/powerpoint/2010/main" val="153375669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ORTADA">
    <p:spTree>
      <p:nvGrpSpPr>
        <p:cNvPr id="1" name=""/>
        <p:cNvGrpSpPr/>
        <p:nvPr/>
      </p:nvGrpSpPr>
      <p:grpSpPr>
        <a:xfrm>
          <a:off x="0" y="0"/>
          <a:ext cx="0" cy="0"/>
          <a:chOff x="0" y="0"/>
          <a:chExt cx="0" cy="0"/>
        </a:xfrm>
      </p:grpSpPr>
      <p:pic>
        <p:nvPicPr>
          <p:cNvPr id="3" name="Imagen 2"/>
          <p:cNvPicPr>
            <a:picLocks noChangeAspect="1"/>
          </p:cNvPicPr>
          <p:nvPr userDrawn="1"/>
        </p:nvPicPr>
        <p:blipFill>
          <a:blip r:embed="rId2"/>
          <a:srcRect/>
          <a:stretch>
            <a:fillRect/>
          </a:stretch>
        </p:blipFill>
        <p:spPr bwMode="auto">
          <a:xfrm>
            <a:off x="0" y="3149600"/>
            <a:ext cx="8936038" cy="560388"/>
          </a:xfrm>
          <a:prstGeom prst="rect">
            <a:avLst/>
          </a:prstGeom>
          <a:noFill/>
          <a:ln w="9525">
            <a:noFill/>
            <a:miter lim="800000"/>
            <a:headEnd/>
            <a:tailEnd/>
          </a:ln>
        </p:spPr>
      </p:pic>
      <p:sp>
        <p:nvSpPr>
          <p:cNvPr id="6" name="Título 5"/>
          <p:cNvSpPr>
            <a:spLocks noGrp="1"/>
          </p:cNvSpPr>
          <p:nvPr>
            <p:ph type="title"/>
          </p:nvPr>
        </p:nvSpPr>
        <p:spPr>
          <a:xfrm>
            <a:off x="167880" y="2444097"/>
            <a:ext cx="5764834" cy="601486"/>
          </a:xfrm>
          <a:prstGeom prst="rect">
            <a:avLst/>
          </a:prstGeom>
        </p:spPr>
        <p:txBody>
          <a:bodyPr vert="horz"/>
          <a:lstStyle>
            <a:lvl1pPr>
              <a:defRPr sz="3200"/>
            </a:lvl1pPr>
          </a:lstStyle>
          <a:p>
            <a:r>
              <a:rPr lang="en-US" noProof="0" smtClean="0"/>
              <a:t>Clic para editar título</a:t>
            </a:r>
            <a:endParaRPr lang="en-US" noProof="0"/>
          </a:p>
        </p:txBody>
      </p:sp>
      <p:sp>
        <p:nvSpPr>
          <p:cNvPr id="4" name="5 Marcador de número de diapositiva"/>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fld id="{8BD50E50-407E-41E9-B96F-09502F974937}" type="slidenum">
              <a:rPr lang="es-ES"/>
              <a:pPr/>
              <a:t>‹Nº›</a:t>
            </a:fld>
            <a:endParaRPr lang="es-ES"/>
          </a:p>
        </p:txBody>
      </p:sp>
      <p:sp>
        <p:nvSpPr>
          <p:cNvPr id="5" name="4 Marcador de pie de página"/>
          <p:cNvSpPr txBox="1">
            <a:spLocks/>
          </p:cNvSpPr>
          <p:nvPr userDrawn="1"/>
        </p:nvSpPr>
        <p:spPr>
          <a:xfrm>
            <a:off x="2699792" y="6359309"/>
            <a:ext cx="3816424" cy="365125"/>
          </a:xfrm>
          <a:prstGeom prst="rect">
            <a:avLst/>
          </a:prstGeom>
        </p:spPr>
        <p:txBody>
          <a:bodyPr vert="horz" wrap="square" lIns="91440" tIns="45720" rIns="91440" bIns="45720" numCol="1" anchor="t" anchorCtr="0" compatLnSpc="1">
            <a:prstTxWarp prst="textNoShape">
              <a:avLst/>
            </a:prstTxWarp>
          </a:bodyPr>
          <a:lstStyle>
            <a:lvl1pPr>
              <a:defRPr sz="1200" b="1">
                <a:solidFill>
                  <a:schemeClr val="tx1">
                    <a:lumMod val="50000"/>
                    <a:lumOff val="50000"/>
                  </a:schemeClr>
                </a:solidFill>
                <a:latin typeface="Calibri"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s-ES" sz="1800" b="1" i="0" u="none" strike="noStrike" kern="1200" cap="none" spc="0" normalizeH="0" baseline="0" noProof="0" dirty="0" smtClean="0">
                <a:ln>
                  <a:noFill/>
                </a:ln>
                <a:solidFill>
                  <a:schemeClr val="tx1"/>
                </a:solidFill>
                <a:effectLst/>
                <a:uLnTx/>
                <a:uFillTx/>
                <a:latin typeface="Calibri" pitchFamily="34" charset="0"/>
                <a:ea typeface="+mn-ea"/>
                <a:cs typeface="+mn-cs"/>
              </a:rPr>
              <a:t>Daniel Redondo</a:t>
            </a:r>
            <a:endParaRPr kumimoji="0" lang="es-ES" sz="1800" b="1" i="0" u="none" strike="noStrike" kern="1200" cap="none" spc="0" normalizeH="0" baseline="0" noProof="0" dirty="0">
              <a:ln>
                <a:noFill/>
              </a:ln>
              <a:solidFill>
                <a:schemeClr val="tx1"/>
              </a:solidFill>
              <a:effectLst/>
              <a:uLnTx/>
              <a:uFillTx/>
              <a:latin typeface="Calibri" pitchFamily="34" charset="0"/>
              <a:ea typeface="+mn-ea"/>
              <a:cs typeface="+mn-cs"/>
            </a:endParaRPr>
          </a:p>
        </p:txBody>
      </p:sp>
      <p:sp>
        <p:nvSpPr>
          <p:cNvPr id="7" name="4 Marcador de pie de página"/>
          <p:cNvSpPr txBox="1">
            <a:spLocks/>
          </p:cNvSpPr>
          <p:nvPr userDrawn="1"/>
        </p:nvSpPr>
        <p:spPr>
          <a:xfrm>
            <a:off x="971600" y="764704"/>
            <a:ext cx="7848872" cy="793163"/>
          </a:xfrm>
          <a:prstGeom prst="rect">
            <a:avLst/>
          </a:prstGeom>
        </p:spPr>
        <p:txBody>
          <a:bodyPr vert="horz" wrap="square" lIns="91440" tIns="45720" rIns="91440" bIns="45720" numCol="1" anchor="t" anchorCtr="0" compatLnSpc="1">
            <a:prstTxWarp prst="textNoShape">
              <a:avLst/>
            </a:prstTxWarp>
          </a:bodyPr>
          <a:lstStyle>
            <a:lvl1pPr>
              <a:defRPr sz="1200" b="1">
                <a:solidFill>
                  <a:schemeClr val="tx1">
                    <a:lumMod val="50000"/>
                    <a:lumOff val="50000"/>
                  </a:schemeClr>
                </a:solidFill>
                <a:latin typeface="Calibri"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4400" b="0" i="0" u="none" strike="noStrike" kern="1200" cap="none" spc="0" normalizeH="0" baseline="0" noProof="0" smtClean="0">
                <a:ln>
                  <a:noFill/>
                </a:ln>
                <a:solidFill>
                  <a:schemeClr val="tx1"/>
                </a:solidFill>
                <a:effectLst/>
                <a:uLnTx/>
                <a:uFillTx/>
                <a:latin typeface="+mj-lt"/>
                <a:ea typeface="+mn-ea"/>
                <a:cs typeface="+mn-cs"/>
              </a:rPr>
              <a:t>Aerodynamics and aeroelasticity</a:t>
            </a:r>
            <a:endParaRPr kumimoji="0" lang="en-US" sz="4400" b="0" i="0" u="none" strike="noStrike" kern="1200" cap="none" spc="0" normalizeH="0" baseline="0" noProof="0">
              <a:ln>
                <a:noFill/>
              </a:ln>
              <a:solidFill>
                <a:schemeClr val="tx1"/>
              </a:solidFill>
              <a:effectLst/>
              <a:uLnTx/>
              <a:uFillTx/>
              <a:latin typeface="+mj-lt"/>
              <a:ea typeface="+mn-ea"/>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ORTADILLA">
    <p:spTree>
      <p:nvGrpSpPr>
        <p:cNvPr id="1" name=""/>
        <p:cNvGrpSpPr/>
        <p:nvPr/>
      </p:nvGrpSpPr>
      <p:grpSpPr>
        <a:xfrm>
          <a:off x="0" y="0"/>
          <a:ext cx="0" cy="0"/>
          <a:chOff x="0" y="0"/>
          <a:chExt cx="0" cy="0"/>
        </a:xfrm>
      </p:grpSpPr>
      <p:pic>
        <p:nvPicPr>
          <p:cNvPr id="3" name="Imagen 1"/>
          <p:cNvPicPr>
            <a:picLocks noChangeAspect="1"/>
          </p:cNvPicPr>
          <p:nvPr userDrawn="1"/>
        </p:nvPicPr>
        <p:blipFill>
          <a:blip r:embed="rId2"/>
          <a:srcRect/>
          <a:stretch>
            <a:fillRect/>
          </a:stretch>
        </p:blipFill>
        <p:spPr bwMode="auto">
          <a:xfrm>
            <a:off x="0" y="3152775"/>
            <a:ext cx="8936038" cy="555625"/>
          </a:xfrm>
          <a:prstGeom prst="rect">
            <a:avLst/>
          </a:prstGeom>
          <a:noFill/>
          <a:ln w="9525">
            <a:noFill/>
            <a:miter lim="800000"/>
            <a:headEnd/>
            <a:tailEnd/>
          </a:ln>
        </p:spPr>
      </p:pic>
      <p:sp>
        <p:nvSpPr>
          <p:cNvPr id="5" name="Título 5"/>
          <p:cNvSpPr>
            <a:spLocks noGrp="1"/>
          </p:cNvSpPr>
          <p:nvPr>
            <p:ph type="title"/>
          </p:nvPr>
        </p:nvSpPr>
        <p:spPr>
          <a:xfrm>
            <a:off x="167880" y="2444097"/>
            <a:ext cx="5764834" cy="601486"/>
          </a:xfrm>
          <a:prstGeom prst="rect">
            <a:avLst/>
          </a:prstGeom>
        </p:spPr>
        <p:txBody>
          <a:bodyPr vert="horz"/>
          <a:lstStyle>
            <a:lvl1pPr>
              <a:defRPr sz="2800"/>
            </a:lvl1pPr>
          </a:lstStyle>
          <a:p>
            <a:r>
              <a:rPr lang="es-ES_tradnl" dirty="0" smtClean="0"/>
              <a:t>Clic para editar título</a:t>
            </a:r>
            <a:endParaRPr lang="es-ES" dirty="0"/>
          </a:p>
        </p:txBody>
      </p:sp>
      <p:sp>
        <p:nvSpPr>
          <p:cNvPr id="4" name="5 Marcador de número de diapositiva"/>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fld id="{8BD50E50-407E-41E9-B96F-09502F974937}" type="slidenum">
              <a:rPr lang="es-ES"/>
              <a:pPr/>
              <a:t>‹Nº›</a:t>
            </a:fld>
            <a:endParaRPr lang="es-ES"/>
          </a:p>
        </p:txBody>
      </p:sp>
      <p:sp>
        <p:nvSpPr>
          <p:cNvPr id="6" name="4 Marcador de pie de página"/>
          <p:cNvSpPr txBox="1">
            <a:spLocks/>
          </p:cNvSpPr>
          <p:nvPr userDrawn="1"/>
        </p:nvSpPr>
        <p:spPr>
          <a:xfrm>
            <a:off x="2699792" y="6359309"/>
            <a:ext cx="3816424" cy="365125"/>
          </a:xfrm>
          <a:prstGeom prst="rect">
            <a:avLst/>
          </a:prstGeom>
        </p:spPr>
        <p:txBody>
          <a:bodyPr vert="horz" wrap="square" lIns="91440" tIns="45720" rIns="91440" bIns="45720" numCol="1" anchor="t" anchorCtr="0" compatLnSpc="1">
            <a:prstTxWarp prst="textNoShape">
              <a:avLst/>
            </a:prstTxWarp>
          </a:bodyPr>
          <a:lstStyle>
            <a:lvl1pPr>
              <a:defRPr sz="1200" b="1">
                <a:solidFill>
                  <a:schemeClr val="tx1">
                    <a:lumMod val="50000"/>
                    <a:lumOff val="50000"/>
                  </a:schemeClr>
                </a:solidFill>
                <a:latin typeface="Calibri"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s-ES" sz="1800" b="1" i="0" u="none" strike="noStrike" kern="1200" cap="none" spc="0" normalizeH="0" baseline="0" noProof="0" dirty="0" smtClean="0">
                <a:ln>
                  <a:noFill/>
                </a:ln>
                <a:solidFill>
                  <a:schemeClr val="tx1"/>
                </a:solidFill>
                <a:effectLst/>
                <a:uLnTx/>
                <a:uFillTx/>
                <a:latin typeface="Calibri" pitchFamily="34" charset="0"/>
                <a:ea typeface="+mn-ea"/>
                <a:cs typeface="+mn-cs"/>
              </a:rPr>
              <a:t>Daniel Redondo</a:t>
            </a:r>
            <a:endParaRPr kumimoji="0" lang="es-ES" sz="1800" b="1" i="0" u="none" strike="noStrike" kern="1200" cap="none" spc="0" normalizeH="0" baseline="0" noProof="0" dirty="0">
              <a:ln>
                <a:noFill/>
              </a:ln>
              <a:solidFill>
                <a:schemeClr val="tx1"/>
              </a:solidFill>
              <a:effectLst/>
              <a:uLnTx/>
              <a:uFillTx/>
              <a:latin typeface="Calibri" pitchFamily="34" charset="0"/>
              <a:ea typeface="+mn-ea"/>
              <a:cs typeface="+mn-cs"/>
            </a:endParaRPr>
          </a:p>
        </p:txBody>
      </p:sp>
      <p:sp>
        <p:nvSpPr>
          <p:cNvPr id="7" name="4 Marcador de pie de página"/>
          <p:cNvSpPr txBox="1">
            <a:spLocks/>
          </p:cNvSpPr>
          <p:nvPr userDrawn="1"/>
        </p:nvSpPr>
        <p:spPr>
          <a:xfrm>
            <a:off x="971600" y="764704"/>
            <a:ext cx="7848872" cy="793163"/>
          </a:xfrm>
          <a:prstGeom prst="rect">
            <a:avLst/>
          </a:prstGeom>
        </p:spPr>
        <p:txBody>
          <a:bodyPr vert="horz" wrap="square" lIns="91440" tIns="45720" rIns="91440" bIns="45720" numCol="1" anchor="t" anchorCtr="0" compatLnSpc="1">
            <a:prstTxWarp prst="textNoShape">
              <a:avLst/>
            </a:prstTxWarp>
          </a:bodyPr>
          <a:lstStyle>
            <a:lvl1pPr>
              <a:defRPr sz="1200" b="1">
                <a:solidFill>
                  <a:schemeClr val="tx1">
                    <a:lumMod val="50000"/>
                    <a:lumOff val="50000"/>
                  </a:schemeClr>
                </a:solidFill>
                <a:latin typeface="Calibri"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s-ES" sz="4400" b="0" i="0" u="none" strike="noStrike" kern="1200" cap="none" spc="0" normalizeH="0" baseline="0" noProof="0" dirty="0" err="1" smtClean="0">
                <a:ln>
                  <a:noFill/>
                </a:ln>
                <a:solidFill>
                  <a:schemeClr val="tx1"/>
                </a:solidFill>
                <a:effectLst/>
                <a:uLnTx/>
                <a:uFillTx/>
                <a:latin typeface="+mj-lt"/>
                <a:ea typeface="+mn-ea"/>
                <a:cs typeface="+mn-cs"/>
              </a:rPr>
              <a:t>Aerodynamics</a:t>
            </a:r>
            <a:r>
              <a:rPr kumimoji="0" lang="es-ES" sz="4400" b="0" i="0" u="none" strike="noStrike" kern="1200" cap="none" spc="0" normalizeH="0" baseline="0" noProof="0" dirty="0" smtClean="0">
                <a:ln>
                  <a:noFill/>
                </a:ln>
                <a:solidFill>
                  <a:schemeClr val="tx1"/>
                </a:solidFill>
                <a:effectLst/>
                <a:uLnTx/>
                <a:uFillTx/>
                <a:latin typeface="+mj-lt"/>
                <a:ea typeface="+mn-ea"/>
                <a:cs typeface="+mn-cs"/>
              </a:rPr>
              <a:t> and </a:t>
            </a:r>
            <a:r>
              <a:rPr kumimoji="0" lang="es-ES" sz="4400" b="0" i="0" u="none" strike="noStrike" kern="1200" cap="none" spc="0" normalizeH="0" baseline="0" noProof="0" dirty="0" err="1" smtClean="0">
                <a:ln>
                  <a:noFill/>
                </a:ln>
                <a:solidFill>
                  <a:schemeClr val="tx1"/>
                </a:solidFill>
                <a:effectLst/>
                <a:uLnTx/>
                <a:uFillTx/>
                <a:latin typeface="+mj-lt"/>
                <a:ea typeface="+mn-ea"/>
                <a:cs typeface="+mn-cs"/>
              </a:rPr>
              <a:t>aeroelasticity</a:t>
            </a:r>
            <a:endParaRPr kumimoji="0" lang="es-ES" sz="4400" b="0" i="0" u="none" strike="noStrike" kern="1200" cap="none" spc="0" normalizeH="0" baseline="0" noProof="0" dirty="0">
              <a:ln>
                <a:noFill/>
              </a:ln>
              <a:solidFill>
                <a:schemeClr val="tx1"/>
              </a:solidFill>
              <a:effectLst/>
              <a:uLnTx/>
              <a:uFillTx/>
              <a:latin typeface="+mj-lt"/>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O">
    <p:spTree>
      <p:nvGrpSpPr>
        <p:cNvPr id="1" name=""/>
        <p:cNvGrpSpPr/>
        <p:nvPr/>
      </p:nvGrpSpPr>
      <p:grpSpPr>
        <a:xfrm>
          <a:off x="0" y="0"/>
          <a:ext cx="0" cy="0"/>
          <a:chOff x="0" y="0"/>
          <a:chExt cx="0" cy="0"/>
        </a:xfrm>
      </p:grpSpPr>
      <p:pic>
        <p:nvPicPr>
          <p:cNvPr id="4" name="Imagen 3"/>
          <p:cNvPicPr>
            <a:picLocks noChangeAspect="1"/>
          </p:cNvPicPr>
          <p:nvPr userDrawn="1"/>
        </p:nvPicPr>
        <p:blipFill>
          <a:blip r:embed="rId2"/>
          <a:srcRect/>
          <a:stretch>
            <a:fillRect/>
          </a:stretch>
        </p:blipFill>
        <p:spPr bwMode="auto">
          <a:xfrm>
            <a:off x="0" y="6786563"/>
            <a:ext cx="9144000" cy="71437"/>
          </a:xfrm>
          <a:prstGeom prst="rect">
            <a:avLst/>
          </a:prstGeom>
          <a:noFill/>
          <a:ln w="9525">
            <a:noFill/>
            <a:miter lim="800000"/>
            <a:headEnd/>
            <a:tailEnd/>
          </a:ln>
        </p:spPr>
      </p:pic>
      <p:pic>
        <p:nvPicPr>
          <p:cNvPr id="5" name="Imagen 5"/>
          <p:cNvPicPr>
            <a:picLocks noChangeAspect="1"/>
          </p:cNvPicPr>
          <p:nvPr userDrawn="1"/>
        </p:nvPicPr>
        <p:blipFill>
          <a:blip r:embed="rId3"/>
          <a:srcRect/>
          <a:stretch>
            <a:fillRect/>
          </a:stretch>
        </p:blipFill>
        <p:spPr bwMode="auto">
          <a:xfrm>
            <a:off x="7021513" y="336550"/>
            <a:ext cx="2122487" cy="355600"/>
          </a:xfrm>
          <a:prstGeom prst="rect">
            <a:avLst/>
          </a:prstGeom>
          <a:noFill/>
          <a:ln w="9525">
            <a:noFill/>
            <a:miter lim="800000"/>
            <a:headEnd/>
            <a:tailEnd/>
          </a:ln>
        </p:spPr>
      </p:pic>
      <p:pic>
        <p:nvPicPr>
          <p:cNvPr id="6" name="Imagen 8"/>
          <p:cNvPicPr>
            <a:picLocks noChangeAspect="1"/>
          </p:cNvPicPr>
          <p:nvPr userDrawn="1"/>
        </p:nvPicPr>
        <p:blipFill>
          <a:blip r:embed="rId4"/>
          <a:srcRect/>
          <a:stretch>
            <a:fillRect/>
          </a:stretch>
        </p:blipFill>
        <p:spPr bwMode="auto">
          <a:xfrm>
            <a:off x="8099425" y="6621463"/>
            <a:ext cx="946150" cy="100012"/>
          </a:xfrm>
          <a:prstGeom prst="rect">
            <a:avLst/>
          </a:prstGeom>
          <a:noFill/>
          <a:ln w="9525">
            <a:noFill/>
            <a:miter lim="800000"/>
            <a:headEnd/>
            <a:tailEnd/>
          </a:ln>
        </p:spPr>
      </p:pic>
      <p:sp>
        <p:nvSpPr>
          <p:cNvPr id="2" name="Marcador de título 1"/>
          <p:cNvSpPr>
            <a:spLocks noGrp="1"/>
          </p:cNvSpPr>
          <p:nvPr>
            <p:ph type="title"/>
          </p:nvPr>
        </p:nvSpPr>
        <p:spPr>
          <a:xfrm>
            <a:off x="457200" y="548227"/>
            <a:ext cx="6409871" cy="339724"/>
          </a:xfrm>
          <a:prstGeom prst="rect">
            <a:avLst/>
          </a:prstGeom>
        </p:spPr>
        <p:txBody>
          <a:bodyPr vert="horz" lIns="91440" tIns="45720" rIns="91440" bIns="45720" rtlCol="0" anchor="ctr">
            <a:noAutofit/>
          </a:bodyPr>
          <a:lstStyle>
            <a:lvl1pPr>
              <a:defRPr sz="2000" b="1">
                <a:solidFill>
                  <a:schemeClr val="tx1"/>
                </a:solidFill>
              </a:defRPr>
            </a:lvl1pPr>
          </a:lstStyle>
          <a:p>
            <a:r>
              <a:rPr lang="en-US" noProof="0" smtClean="0"/>
              <a:t>Clic para editar título</a:t>
            </a:r>
            <a:endParaRPr lang="en-US" noProof="0"/>
          </a:p>
        </p:txBody>
      </p:sp>
      <p:sp>
        <p:nvSpPr>
          <p:cNvPr id="8" name="Marcador de texto 2"/>
          <p:cNvSpPr>
            <a:spLocks noGrp="1"/>
          </p:cNvSpPr>
          <p:nvPr>
            <p:ph idx="1"/>
          </p:nvPr>
        </p:nvSpPr>
        <p:spPr>
          <a:xfrm>
            <a:off x="457200" y="1043214"/>
            <a:ext cx="8115300" cy="5243286"/>
          </a:xfrm>
          <a:prstGeom prst="rect">
            <a:avLst/>
          </a:prstGeom>
        </p:spPr>
        <p:txBody>
          <a:bodyPr vert="horz" lIns="91440" tIns="45720" rIns="91440" bIns="45720" numCol="1" spcCol="180000" rtlCol="0">
            <a:normAutofit/>
          </a:bodyPr>
          <a:lstStyle>
            <a:lvl1pPr marL="342900" indent="-342900">
              <a:buFont typeface="Wingdings" pitchFamily="2" charset="2"/>
              <a:buChar char="q"/>
              <a:defRPr/>
            </a:lvl1pPr>
            <a:lvl2pPr>
              <a:buFont typeface="Wingdings" pitchFamily="2" charset="2"/>
              <a:buChar char="§"/>
              <a:defRPr/>
            </a:lvl2pPr>
            <a:lvl3pPr marL="914400" indent="0">
              <a:buFont typeface="Wingdings" pitchFamily="2" charset="2"/>
              <a:buChar char="Ø"/>
              <a:defRPr/>
            </a:lvl3pPr>
            <a:lvl4pPr>
              <a:buNone/>
              <a:defRPr/>
            </a:lvl4pPr>
          </a:lstStyle>
          <a:p>
            <a:pPr lvl="0"/>
            <a:r>
              <a:rPr lang="en-US" noProof="0" dirty="0" err="1" smtClean="0"/>
              <a:t>Haga</a:t>
            </a:r>
            <a:r>
              <a:rPr lang="en-US" noProof="0" dirty="0" smtClean="0"/>
              <a:t> </a:t>
            </a:r>
            <a:r>
              <a:rPr lang="en-US" noProof="0" dirty="0" err="1" smtClean="0"/>
              <a:t>clic</a:t>
            </a:r>
            <a:r>
              <a:rPr lang="en-US" noProof="0" dirty="0" smtClean="0"/>
              <a:t> </a:t>
            </a:r>
            <a:r>
              <a:rPr lang="en-US" noProof="0" dirty="0" err="1" smtClean="0"/>
              <a:t>para</a:t>
            </a:r>
            <a:r>
              <a:rPr lang="en-US" noProof="0" dirty="0" smtClean="0"/>
              <a:t> </a:t>
            </a:r>
            <a:r>
              <a:rPr lang="en-US" noProof="0" dirty="0" err="1" smtClean="0"/>
              <a:t>modificar</a:t>
            </a:r>
            <a:r>
              <a:rPr lang="en-US" noProof="0" dirty="0" smtClean="0"/>
              <a:t> el </a:t>
            </a:r>
            <a:r>
              <a:rPr lang="en-US" noProof="0" dirty="0" err="1" smtClean="0"/>
              <a:t>estilo</a:t>
            </a:r>
            <a:r>
              <a:rPr lang="en-US" noProof="0" dirty="0" smtClean="0"/>
              <a:t> de </a:t>
            </a:r>
            <a:r>
              <a:rPr lang="en-US" noProof="0" dirty="0" err="1" smtClean="0"/>
              <a:t>texto</a:t>
            </a:r>
            <a:r>
              <a:rPr lang="en-US" noProof="0" dirty="0" smtClean="0"/>
              <a:t> del </a:t>
            </a:r>
            <a:r>
              <a:rPr lang="en-US" noProof="0" dirty="0" err="1" smtClean="0"/>
              <a:t>patrón</a:t>
            </a:r>
            <a:endParaRPr lang="en-US" noProof="0" dirty="0" smtClean="0"/>
          </a:p>
          <a:p>
            <a:pPr lvl="1"/>
            <a:r>
              <a:rPr lang="en-US" noProof="0" dirty="0" smtClean="0"/>
              <a:t>Segundo </a:t>
            </a:r>
            <a:r>
              <a:rPr lang="en-US" noProof="0" dirty="0" err="1" smtClean="0"/>
              <a:t>nivel</a:t>
            </a:r>
            <a:endParaRPr lang="en-US" noProof="0" dirty="0" smtClean="0"/>
          </a:p>
          <a:p>
            <a:pPr lvl="2"/>
            <a:r>
              <a:rPr lang="en-US" noProof="0" dirty="0" err="1" smtClean="0"/>
              <a:t>Tercer</a:t>
            </a:r>
            <a:r>
              <a:rPr lang="en-US" noProof="0" dirty="0" smtClean="0"/>
              <a:t> </a:t>
            </a:r>
            <a:r>
              <a:rPr lang="en-US" noProof="0" dirty="0" err="1" smtClean="0"/>
              <a:t>nivel</a:t>
            </a:r>
            <a:endParaRPr lang="en-US" noProof="0" dirty="0" smtClean="0"/>
          </a:p>
          <a:p>
            <a:pPr lvl="3"/>
            <a:endParaRPr lang="en-US" noProof="0" dirty="0" smtClean="0"/>
          </a:p>
          <a:p>
            <a:pPr lvl="2"/>
            <a:endParaRPr lang="en-US" noProof="0" dirty="0" smtClean="0"/>
          </a:p>
          <a:p>
            <a:pPr lvl="2"/>
            <a:endParaRPr lang="en-US" noProof="0" dirty="0" smtClean="0"/>
          </a:p>
          <a:p>
            <a:pPr lvl="2"/>
            <a:endParaRPr lang="en-US" noProof="0" dirty="0" smtClean="0"/>
          </a:p>
          <a:p>
            <a:pPr lvl="2"/>
            <a:endParaRPr lang="en-US" noProof="0" dirty="0" smtClean="0"/>
          </a:p>
          <a:p>
            <a:pPr lvl="2"/>
            <a:endParaRPr lang="en-US" noProof="0" dirty="0" smtClean="0"/>
          </a:p>
          <a:p>
            <a:pPr lvl="2"/>
            <a:endParaRPr lang="en-US" noProof="0" dirty="0" smtClean="0"/>
          </a:p>
          <a:p>
            <a:pPr lvl="2"/>
            <a:endParaRPr lang="en-US" noProof="0" dirty="0" smtClean="0"/>
          </a:p>
          <a:p>
            <a:pPr lvl="2"/>
            <a:endParaRPr lang="en-US" noProof="0" dirty="0" smtClean="0"/>
          </a:p>
          <a:p>
            <a:pPr lvl="2"/>
            <a:endParaRPr lang="en-US" noProof="0" dirty="0" smtClean="0"/>
          </a:p>
          <a:p>
            <a:pPr lvl="2"/>
            <a:endParaRPr lang="en-US" noProof="0" dirty="0" smtClean="0"/>
          </a:p>
          <a:p>
            <a:pPr lvl="2"/>
            <a:endParaRPr lang="en-US" noProof="0" dirty="0" smtClean="0"/>
          </a:p>
          <a:p>
            <a:pPr lvl="2"/>
            <a:endParaRPr lang="en-US" noProof="0" dirty="0" smtClean="0"/>
          </a:p>
          <a:p>
            <a:pPr lvl="2"/>
            <a:endParaRPr lang="en-US" noProof="0" dirty="0" smtClean="0"/>
          </a:p>
          <a:p>
            <a:pPr lvl="2"/>
            <a:endParaRPr lang="en-US" noProof="0" dirty="0" smtClean="0"/>
          </a:p>
          <a:p>
            <a:pPr lvl="2"/>
            <a:endParaRPr lang="en-US" noProof="0" dirty="0" smtClean="0"/>
          </a:p>
        </p:txBody>
      </p:sp>
      <p:sp>
        <p:nvSpPr>
          <p:cNvPr id="10" name="5 Marcador de pie de página"/>
          <p:cNvSpPr txBox="1">
            <a:spLocks/>
          </p:cNvSpPr>
          <p:nvPr userDrawn="1"/>
        </p:nvSpPr>
        <p:spPr>
          <a:xfrm>
            <a:off x="468247" y="6387570"/>
            <a:ext cx="1758447" cy="365125"/>
          </a:xfrm>
          <a:prstGeom prst="rect">
            <a:avLst/>
          </a:prstGeom>
        </p:spPr>
        <p:txBody>
          <a:bodyPr/>
          <a:lstStyle>
            <a:lvl1pPr>
              <a:defRPr sz="1200" b="1">
                <a:solidFill>
                  <a:schemeClr val="tx1">
                    <a:lumMod val="50000"/>
                    <a:lumOff val="50000"/>
                  </a:schemeClr>
                </a:solidFill>
              </a:defRPr>
            </a:lvl1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s-ES" sz="1400" b="0" i="1" u="none" strike="noStrike" kern="1200" cap="none" spc="0" normalizeH="0" baseline="0" noProof="0" dirty="0" err="1" smtClean="0">
                <a:ln>
                  <a:noFill/>
                </a:ln>
                <a:solidFill>
                  <a:schemeClr val="tx1">
                    <a:lumMod val="50000"/>
                    <a:lumOff val="50000"/>
                  </a:schemeClr>
                </a:solidFill>
                <a:effectLst/>
                <a:uLnTx/>
                <a:uFillTx/>
                <a:latin typeface="Calibri" pitchFamily="34" charset="0"/>
                <a:ea typeface="+mn-ea"/>
                <a:cs typeface="Arial" charset="0"/>
              </a:rPr>
              <a:t>Private</a:t>
            </a:r>
            <a:r>
              <a:rPr kumimoji="0" lang="es-ES" sz="1400" b="0" i="1" u="none" strike="noStrike" kern="1200" cap="none" spc="0" normalizeH="0" baseline="0" noProof="0" dirty="0" smtClean="0">
                <a:ln>
                  <a:noFill/>
                </a:ln>
                <a:solidFill>
                  <a:schemeClr val="tx1">
                    <a:lumMod val="50000"/>
                    <a:lumOff val="50000"/>
                  </a:schemeClr>
                </a:solidFill>
                <a:effectLst/>
                <a:uLnTx/>
                <a:uFillTx/>
                <a:latin typeface="Calibri" pitchFamily="34" charset="0"/>
                <a:ea typeface="+mn-ea"/>
                <a:cs typeface="Arial" charset="0"/>
              </a:rPr>
              <a:t> &amp; </a:t>
            </a:r>
            <a:r>
              <a:rPr kumimoji="0" lang="es-ES" sz="1400" b="0" i="1" u="none" strike="noStrike" kern="1200" cap="none" spc="0" normalizeH="0" baseline="0" noProof="0" dirty="0" err="1" smtClean="0">
                <a:ln>
                  <a:noFill/>
                </a:ln>
                <a:solidFill>
                  <a:schemeClr val="tx1">
                    <a:lumMod val="50000"/>
                    <a:lumOff val="50000"/>
                  </a:schemeClr>
                </a:solidFill>
                <a:effectLst/>
                <a:uLnTx/>
                <a:uFillTx/>
                <a:latin typeface="Calibri" pitchFamily="34" charset="0"/>
                <a:ea typeface="+mn-ea"/>
                <a:cs typeface="Arial" charset="0"/>
              </a:rPr>
              <a:t>confidential</a:t>
            </a:r>
            <a:endParaRPr kumimoji="0" lang="es-ES" sz="1400" b="0" i="1" u="none" strike="noStrike" kern="1200" cap="none" spc="0" normalizeH="0" baseline="0" noProof="0" dirty="0">
              <a:ln>
                <a:noFill/>
              </a:ln>
              <a:solidFill>
                <a:schemeClr val="tx1">
                  <a:lumMod val="50000"/>
                  <a:lumOff val="50000"/>
                </a:schemeClr>
              </a:solidFill>
              <a:effectLst/>
              <a:uLnTx/>
              <a:uFillTx/>
              <a:latin typeface="Calibri" pitchFamily="34" charset="0"/>
              <a:ea typeface="+mn-ea"/>
              <a:cs typeface="Arial" charset="0"/>
            </a:endParaRPr>
          </a:p>
        </p:txBody>
      </p:sp>
      <p:sp>
        <p:nvSpPr>
          <p:cNvPr id="11" name="5 Marcador de pie de página"/>
          <p:cNvSpPr txBox="1">
            <a:spLocks/>
          </p:cNvSpPr>
          <p:nvPr userDrawn="1"/>
        </p:nvSpPr>
        <p:spPr>
          <a:xfrm>
            <a:off x="2872818" y="6413816"/>
            <a:ext cx="3807381" cy="365125"/>
          </a:xfrm>
          <a:prstGeom prst="rect">
            <a:avLst/>
          </a:prstGeom>
        </p:spPr>
        <p:txBody>
          <a:bodyPr/>
          <a:lstStyle>
            <a:lvl1pPr>
              <a:defRPr sz="1200" b="1">
                <a:solidFill>
                  <a:schemeClr val="tx1">
                    <a:lumMod val="50000"/>
                    <a:lumOff val="50000"/>
                  </a:schemeClr>
                </a:solidFill>
              </a:defRPr>
            </a:lvl1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s-ES" sz="1200" b="1" i="0" u="none" strike="noStrike" kern="1200" cap="none" spc="0" normalizeH="0" baseline="0" noProof="0" dirty="0" err="1" smtClean="0">
                <a:ln>
                  <a:noFill/>
                </a:ln>
                <a:solidFill>
                  <a:schemeClr val="tx1">
                    <a:lumMod val="50000"/>
                    <a:lumOff val="50000"/>
                  </a:schemeClr>
                </a:solidFill>
                <a:effectLst/>
                <a:uLnTx/>
                <a:uFillTx/>
                <a:latin typeface="Calibri" pitchFamily="34" charset="0"/>
                <a:ea typeface="+mn-ea"/>
                <a:cs typeface="Arial" charset="0"/>
              </a:rPr>
              <a:t>Aerodynamics</a:t>
            </a:r>
            <a:r>
              <a:rPr kumimoji="0" lang="es-ES" sz="1200" b="1" i="0" u="none" strike="noStrike" kern="1200" cap="none" spc="0" normalizeH="0" baseline="0" noProof="0" dirty="0" smtClean="0">
                <a:ln>
                  <a:noFill/>
                </a:ln>
                <a:solidFill>
                  <a:schemeClr val="tx1">
                    <a:lumMod val="50000"/>
                    <a:lumOff val="50000"/>
                  </a:schemeClr>
                </a:solidFill>
                <a:effectLst/>
                <a:uLnTx/>
                <a:uFillTx/>
                <a:latin typeface="Calibri" pitchFamily="34" charset="0"/>
                <a:ea typeface="+mn-ea"/>
                <a:cs typeface="Arial" charset="0"/>
              </a:rPr>
              <a:t> and </a:t>
            </a:r>
            <a:r>
              <a:rPr kumimoji="0" lang="es-ES" sz="1200" b="1" i="0" u="none" strike="noStrike" kern="1200" cap="none" spc="0" normalizeH="0" baseline="0" noProof="0" dirty="0" err="1" smtClean="0">
                <a:ln>
                  <a:noFill/>
                </a:ln>
                <a:solidFill>
                  <a:schemeClr val="tx1">
                    <a:lumMod val="50000"/>
                    <a:lumOff val="50000"/>
                  </a:schemeClr>
                </a:solidFill>
                <a:effectLst/>
                <a:uLnTx/>
                <a:uFillTx/>
                <a:latin typeface="Calibri" pitchFamily="34" charset="0"/>
                <a:ea typeface="+mn-ea"/>
                <a:cs typeface="Arial" charset="0"/>
              </a:rPr>
              <a:t>aeroelasticity</a:t>
            </a:r>
            <a:r>
              <a:rPr kumimoji="0" lang="es-ES" sz="1200" b="1" i="0" u="none" strike="noStrike" kern="1200" cap="none" spc="0" normalizeH="0" baseline="0" noProof="0" dirty="0" smtClean="0">
                <a:ln>
                  <a:noFill/>
                </a:ln>
                <a:solidFill>
                  <a:schemeClr val="tx1">
                    <a:lumMod val="50000"/>
                    <a:lumOff val="50000"/>
                  </a:schemeClr>
                </a:solidFill>
                <a:effectLst/>
                <a:uLnTx/>
                <a:uFillTx/>
                <a:latin typeface="Calibri" pitchFamily="34" charset="0"/>
                <a:ea typeface="+mn-ea"/>
                <a:cs typeface="Arial" charset="0"/>
              </a:rPr>
              <a:t> – Daniel Redondo</a:t>
            </a:r>
            <a:endParaRPr kumimoji="0" lang="es-ES" sz="1200" b="1" i="0" u="none" strike="noStrike" kern="1200" cap="none" spc="0" normalizeH="0" baseline="0" noProof="0" dirty="0">
              <a:ln>
                <a:noFill/>
              </a:ln>
              <a:solidFill>
                <a:schemeClr val="tx1">
                  <a:lumMod val="50000"/>
                  <a:lumOff val="50000"/>
                </a:schemeClr>
              </a:solidFill>
              <a:effectLst/>
              <a:uLnTx/>
              <a:uFillTx/>
              <a:latin typeface="Calibri" pitchFamily="34" charset="0"/>
              <a:ea typeface="+mn-ea"/>
              <a:cs typeface="Arial" charset="0"/>
            </a:endParaRPr>
          </a:p>
        </p:txBody>
      </p:sp>
      <p:sp>
        <p:nvSpPr>
          <p:cNvPr id="12" name="5 Marcador de pie de página"/>
          <p:cNvSpPr txBox="1">
            <a:spLocks/>
          </p:cNvSpPr>
          <p:nvPr userDrawn="1"/>
        </p:nvSpPr>
        <p:spPr>
          <a:xfrm>
            <a:off x="8103604" y="6329146"/>
            <a:ext cx="468896" cy="238120"/>
          </a:xfrm>
          <a:prstGeom prst="rect">
            <a:avLst/>
          </a:prstGeom>
        </p:spPr>
        <p:txBody>
          <a:bodyPr/>
          <a:lstStyle>
            <a:lvl1pPr>
              <a:defRPr sz="1200" b="1">
                <a:solidFill>
                  <a:schemeClr val="tx1">
                    <a:lumMod val="50000"/>
                    <a:lumOff val="50000"/>
                  </a:schemeClr>
                </a:solidFill>
              </a:defRPr>
            </a:lvl1pPr>
          </a:lstStyle>
          <a:p>
            <a:pPr marL="0" marR="0" lvl="0" indent="0" algn="l" defTabSz="457200" rtl="0" eaLnBrk="1" fontAlgn="base" latinLnBrk="0" hangingPunct="1">
              <a:lnSpc>
                <a:spcPct val="100000"/>
              </a:lnSpc>
              <a:spcBef>
                <a:spcPct val="0"/>
              </a:spcBef>
              <a:spcAft>
                <a:spcPct val="0"/>
              </a:spcAft>
              <a:buClrTx/>
              <a:buSzTx/>
              <a:buFontTx/>
              <a:buNone/>
              <a:tabLst/>
              <a:defRPr/>
            </a:pPr>
            <a:fld id="{1AB3221F-5FC6-4629-BA98-A2AE21C33914}" type="slidenum">
              <a:rPr lang="en-US" sz="1200" b="0" smtClean="0"/>
              <a:pPr marL="0" marR="0" lvl="0" indent="0" algn="l" defTabSz="457200" rtl="0" eaLnBrk="1" fontAlgn="base" latinLnBrk="0" hangingPunct="1">
                <a:lnSpc>
                  <a:spcPct val="100000"/>
                </a:lnSpc>
                <a:spcBef>
                  <a:spcPct val="0"/>
                </a:spcBef>
                <a:spcAft>
                  <a:spcPct val="0"/>
                </a:spcAft>
                <a:buClrTx/>
                <a:buSzTx/>
                <a:buFontTx/>
                <a:buNone/>
                <a:tabLst/>
                <a:defRPr/>
              </a:pPr>
              <a:t>‹Nº›</a:t>
            </a:fld>
            <a:endParaRPr kumimoji="0" lang="es-ES" sz="1400" b="0" i="1" u="none" strike="noStrike" kern="1200" cap="none" spc="0" normalizeH="0" baseline="0" noProof="0" dirty="0">
              <a:ln>
                <a:noFill/>
              </a:ln>
              <a:solidFill>
                <a:schemeClr val="tx1">
                  <a:lumMod val="50000"/>
                  <a:lumOff val="50000"/>
                </a:schemeClr>
              </a:solidFill>
              <a:effectLst/>
              <a:uLnTx/>
              <a:uFillTx/>
              <a:latin typeface="Calibri" pitchFamily="34" charset="0"/>
              <a:ea typeface="+mn-ea"/>
              <a:cs typeface="Arial" charset="0"/>
            </a:endParaRPr>
          </a:p>
        </p:txBody>
      </p:sp>
      <p:sp>
        <p:nvSpPr>
          <p:cNvPr id="13" name="Marcador de título 1"/>
          <p:cNvSpPr txBox="1">
            <a:spLocks/>
          </p:cNvSpPr>
          <p:nvPr userDrawn="1"/>
        </p:nvSpPr>
        <p:spPr>
          <a:xfrm>
            <a:off x="465661" y="209541"/>
            <a:ext cx="6409871" cy="339724"/>
          </a:xfrm>
          <a:prstGeom prst="rect">
            <a:avLst/>
          </a:prstGeom>
        </p:spPr>
        <p:txBody>
          <a:bodyPr vert="horz" lIns="91440" tIns="45720" rIns="91440" bIns="45720" rtlCol="0" anchor="ctr">
            <a:noAutofit/>
          </a:bodyPr>
          <a:lstStyle/>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2400" b="1" i="0" u="none" strike="noStrike" kern="1200" cap="none" spc="0" normalizeH="0" baseline="0" noProof="0" dirty="0" err="1" smtClean="0">
                <a:ln>
                  <a:noFill/>
                </a:ln>
                <a:solidFill>
                  <a:schemeClr val="tx1">
                    <a:lumMod val="50000"/>
                    <a:lumOff val="50000"/>
                  </a:schemeClr>
                </a:solidFill>
                <a:effectLst/>
                <a:uLnTx/>
                <a:uFillTx/>
                <a:latin typeface="+mj-lt"/>
                <a:ea typeface="+mj-ea"/>
                <a:cs typeface="+mj-cs"/>
              </a:rPr>
              <a:t>Aeroelasticity</a:t>
            </a:r>
            <a:endParaRPr kumimoji="0" lang="en-US" sz="2400" b="1" i="0" u="none" strike="noStrike" kern="1200" cap="none" spc="0" normalizeH="0" baseline="0" noProof="0" dirty="0" smtClean="0">
              <a:ln>
                <a:noFill/>
              </a:ln>
              <a:solidFill>
                <a:schemeClr val="tx1">
                  <a:lumMod val="50000"/>
                  <a:lumOff val="50000"/>
                </a:schemeClr>
              </a:solidFill>
              <a:effectLst/>
              <a:uLnTx/>
              <a:uFillTx/>
              <a:latin typeface="+mj-lt"/>
              <a:ea typeface="+mj-ea"/>
              <a:cs typeface="+mj-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OBLE COLUMNA">
    <p:spTree>
      <p:nvGrpSpPr>
        <p:cNvPr id="1" name=""/>
        <p:cNvGrpSpPr/>
        <p:nvPr/>
      </p:nvGrpSpPr>
      <p:grpSpPr>
        <a:xfrm>
          <a:off x="0" y="0"/>
          <a:ext cx="0" cy="0"/>
          <a:chOff x="0" y="0"/>
          <a:chExt cx="0" cy="0"/>
        </a:xfrm>
      </p:grpSpPr>
      <p:pic>
        <p:nvPicPr>
          <p:cNvPr id="4" name="Imagen 4"/>
          <p:cNvPicPr>
            <a:picLocks noChangeAspect="1"/>
          </p:cNvPicPr>
          <p:nvPr userDrawn="1"/>
        </p:nvPicPr>
        <p:blipFill>
          <a:blip r:embed="rId2"/>
          <a:srcRect/>
          <a:stretch>
            <a:fillRect/>
          </a:stretch>
        </p:blipFill>
        <p:spPr bwMode="auto">
          <a:xfrm>
            <a:off x="0" y="6786563"/>
            <a:ext cx="9144000" cy="71437"/>
          </a:xfrm>
          <a:prstGeom prst="rect">
            <a:avLst/>
          </a:prstGeom>
          <a:noFill/>
          <a:ln w="9525">
            <a:noFill/>
            <a:miter lim="800000"/>
            <a:headEnd/>
            <a:tailEnd/>
          </a:ln>
        </p:spPr>
      </p:pic>
      <p:pic>
        <p:nvPicPr>
          <p:cNvPr id="5" name="Imagen 6"/>
          <p:cNvPicPr>
            <a:picLocks noChangeAspect="1"/>
          </p:cNvPicPr>
          <p:nvPr userDrawn="1"/>
        </p:nvPicPr>
        <p:blipFill>
          <a:blip r:embed="rId3"/>
          <a:srcRect/>
          <a:stretch>
            <a:fillRect/>
          </a:stretch>
        </p:blipFill>
        <p:spPr bwMode="auto">
          <a:xfrm>
            <a:off x="7021513" y="336550"/>
            <a:ext cx="2122487" cy="355600"/>
          </a:xfrm>
          <a:prstGeom prst="rect">
            <a:avLst/>
          </a:prstGeom>
          <a:noFill/>
          <a:ln w="9525">
            <a:noFill/>
            <a:miter lim="800000"/>
            <a:headEnd/>
            <a:tailEnd/>
          </a:ln>
        </p:spPr>
      </p:pic>
      <p:pic>
        <p:nvPicPr>
          <p:cNvPr id="6" name="Imagen 7"/>
          <p:cNvPicPr>
            <a:picLocks noChangeAspect="1"/>
          </p:cNvPicPr>
          <p:nvPr userDrawn="1"/>
        </p:nvPicPr>
        <p:blipFill>
          <a:blip r:embed="rId4"/>
          <a:srcRect/>
          <a:stretch>
            <a:fillRect/>
          </a:stretch>
        </p:blipFill>
        <p:spPr bwMode="auto">
          <a:xfrm>
            <a:off x="8099425" y="6621463"/>
            <a:ext cx="946150" cy="100012"/>
          </a:xfrm>
          <a:prstGeom prst="rect">
            <a:avLst/>
          </a:prstGeom>
          <a:noFill/>
          <a:ln w="9525">
            <a:noFill/>
            <a:miter lim="800000"/>
            <a:headEnd/>
            <a:tailEnd/>
          </a:ln>
        </p:spPr>
      </p:pic>
      <p:sp>
        <p:nvSpPr>
          <p:cNvPr id="3" name="Marcador de texto 2"/>
          <p:cNvSpPr>
            <a:spLocks noGrp="1"/>
          </p:cNvSpPr>
          <p:nvPr>
            <p:ph idx="1"/>
          </p:nvPr>
        </p:nvSpPr>
        <p:spPr>
          <a:xfrm>
            <a:off x="457200" y="1043214"/>
            <a:ext cx="8115300" cy="5243286"/>
          </a:xfrm>
          <a:prstGeom prst="rect">
            <a:avLst/>
          </a:prstGeom>
        </p:spPr>
        <p:txBody>
          <a:bodyPr vert="horz" lIns="91440" tIns="45720" rIns="91440" bIns="45720" numCol="2" spcCol="180000" rtlCol="0">
            <a:normAutofit/>
          </a:bodyPr>
          <a:lstStyle>
            <a:lvl1pPr marL="342900" indent="-342900">
              <a:buFont typeface="Wingdings" charset="2"/>
              <a:buChar char="§"/>
              <a:defRPr/>
            </a:lvl1pPr>
            <a:lvl3pPr marL="914400" indent="0">
              <a:buFont typeface="Arial"/>
              <a:buNone/>
              <a:defRPr/>
            </a:lvl3pPr>
          </a:lstStyle>
          <a:p>
            <a:pPr lvl="0"/>
            <a:r>
              <a:rPr lang="es-ES_tradnl" dirty="0" smtClean="0"/>
              <a:t>Haga clic para modificar el estilo de texto del patrón</a:t>
            </a:r>
          </a:p>
          <a:p>
            <a:pPr lvl="1"/>
            <a:r>
              <a:rPr lang="es-ES_tradnl" dirty="0" smtClean="0"/>
              <a:t>Segundo nivel</a:t>
            </a:r>
          </a:p>
          <a:p>
            <a:pPr lvl="2"/>
            <a:r>
              <a:rPr lang="es-ES_tradnl" dirty="0" smtClean="0"/>
              <a:t>Tercer nivel</a:t>
            </a:r>
          </a:p>
          <a:p>
            <a:pPr lvl="2"/>
            <a:endParaRPr lang="es-ES_tradnl" dirty="0" smtClean="0"/>
          </a:p>
          <a:p>
            <a:pPr lvl="2"/>
            <a:endParaRPr lang="es-ES_tradnl" dirty="0" smtClean="0"/>
          </a:p>
          <a:p>
            <a:pPr lvl="2"/>
            <a:endParaRPr lang="es-ES_tradnl" dirty="0" smtClean="0"/>
          </a:p>
          <a:p>
            <a:pPr lvl="2"/>
            <a:endParaRPr lang="es-ES_tradnl" dirty="0" smtClean="0"/>
          </a:p>
          <a:p>
            <a:pPr lvl="2"/>
            <a:endParaRPr lang="es-ES_tradnl" dirty="0" smtClean="0"/>
          </a:p>
          <a:p>
            <a:pPr lvl="2"/>
            <a:endParaRPr lang="es-ES_tradnl" dirty="0" smtClean="0"/>
          </a:p>
          <a:p>
            <a:pPr lvl="2"/>
            <a:endParaRPr lang="es-ES_tradnl" dirty="0" smtClean="0"/>
          </a:p>
          <a:p>
            <a:pPr lvl="2"/>
            <a:endParaRPr lang="es-ES_tradnl" dirty="0" smtClean="0"/>
          </a:p>
          <a:p>
            <a:pPr lvl="2"/>
            <a:endParaRPr lang="es-ES_tradnl" dirty="0" smtClean="0"/>
          </a:p>
          <a:p>
            <a:pPr lvl="2"/>
            <a:endParaRPr lang="es-ES_tradnl" dirty="0" smtClean="0"/>
          </a:p>
          <a:p>
            <a:pPr lvl="2"/>
            <a:endParaRPr lang="es-ES_tradnl" dirty="0" smtClean="0"/>
          </a:p>
          <a:p>
            <a:pPr lvl="2"/>
            <a:endParaRPr lang="es-ES_tradnl" dirty="0" smtClean="0"/>
          </a:p>
          <a:p>
            <a:pPr lvl="2"/>
            <a:endParaRPr lang="es-ES_tradnl" dirty="0" smtClean="0"/>
          </a:p>
          <a:p>
            <a:pPr lvl="2"/>
            <a:endParaRPr lang="es-ES_tradnl" dirty="0" smtClean="0"/>
          </a:p>
          <a:p>
            <a:pPr lvl="2"/>
            <a:endParaRPr lang="es-ES_tradnl" dirty="0" smtClean="0"/>
          </a:p>
          <a:p>
            <a:pPr lvl="0"/>
            <a:r>
              <a:rPr lang="es-ES_tradnl" dirty="0" smtClean="0"/>
              <a:t>Haga clic para modificar el estilo de texto del patrón</a:t>
            </a:r>
          </a:p>
          <a:p>
            <a:pPr lvl="1"/>
            <a:r>
              <a:rPr lang="es-ES_tradnl" dirty="0" smtClean="0"/>
              <a:t>Segundo nivel</a:t>
            </a:r>
          </a:p>
          <a:p>
            <a:pPr lvl="2"/>
            <a:r>
              <a:rPr lang="es-ES_tradnl" dirty="0" smtClean="0"/>
              <a:t>Tercer nivel</a:t>
            </a:r>
          </a:p>
        </p:txBody>
      </p:sp>
      <p:sp>
        <p:nvSpPr>
          <p:cNvPr id="10" name="5 Marcador de pie de página"/>
          <p:cNvSpPr txBox="1">
            <a:spLocks/>
          </p:cNvSpPr>
          <p:nvPr userDrawn="1"/>
        </p:nvSpPr>
        <p:spPr>
          <a:xfrm>
            <a:off x="468247" y="6387570"/>
            <a:ext cx="1758447" cy="365125"/>
          </a:xfrm>
          <a:prstGeom prst="rect">
            <a:avLst/>
          </a:prstGeom>
        </p:spPr>
        <p:txBody>
          <a:bodyPr/>
          <a:lstStyle>
            <a:lvl1pPr>
              <a:defRPr sz="1200" b="1">
                <a:solidFill>
                  <a:schemeClr val="tx1">
                    <a:lumMod val="50000"/>
                    <a:lumOff val="50000"/>
                  </a:schemeClr>
                </a:solidFill>
              </a:defRPr>
            </a:lvl1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s-ES" sz="1400" b="0" i="1" u="none" strike="noStrike" kern="1200" cap="none" spc="0" normalizeH="0" baseline="0" noProof="0" dirty="0" err="1" smtClean="0">
                <a:ln>
                  <a:noFill/>
                </a:ln>
                <a:solidFill>
                  <a:schemeClr val="tx1">
                    <a:lumMod val="50000"/>
                    <a:lumOff val="50000"/>
                  </a:schemeClr>
                </a:solidFill>
                <a:effectLst/>
                <a:uLnTx/>
                <a:uFillTx/>
                <a:latin typeface="Calibri" pitchFamily="34" charset="0"/>
                <a:ea typeface="+mn-ea"/>
                <a:cs typeface="Arial" charset="0"/>
              </a:rPr>
              <a:t>Private</a:t>
            </a:r>
            <a:r>
              <a:rPr kumimoji="0" lang="es-ES" sz="1400" b="0" i="1" u="none" strike="noStrike" kern="1200" cap="none" spc="0" normalizeH="0" baseline="0" noProof="0" dirty="0" smtClean="0">
                <a:ln>
                  <a:noFill/>
                </a:ln>
                <a:solidFill>
                  <a:schemeClr val="tx1">
                    <a:lumMod val="50000"/>
                    <a:lumOff val="50000"/>
                  </a:schemeClr>
                </a:solidFill>
                <a:effectLst/>
                <a:uLnTx/>
                <a:uFillTx/>
                <a:latin typeface="Calibri" pitchFamily="34" charset="0"/>
                <a:ea typeface="+mn-ea"/>
                <a:cs typeface="Arial" charset="0"/>
              </a:rPr>
              <a:t> &amp; </a:t>
            </a:r>
            <a:r>
              <a:rPr kumimoji="0" lang="es-ES" sz="1400" b="0" i="1" u="none" strike="noStrike" kern="1200" cap="none" spc="0" normalizeH="0" baseline="0" noProof="0" dirty="0" err="1" smtClean="0">
                <a:ln>
                  <a:noFill/>
                </a:ln>
                <a:solidFill>
                  <a:schemeClr val="tx1">
                    <a:lumMod val="50000"/>
                    <a:lumOff val="50000"/>
                  </a:schemeClr>
                </a:solidFill>
                <a:effectLst/>
                <a:uLnTx/>
                <a:uFillTx/>
                <a:latin typeface="Calibri" pitchFamily="34" charset="0"/>
                <a:ea typeface="+mn-ea"/>
                <a:cs typeface="Arial" charset="0"/>
              </a:rPr>
              <a:t>confidential</a:t>
            </a:r>
            <a:endParaRPr kumimoji="0" lang="es-ES" sz="1400" b="0" i="1" u="none" strike="noStrike" kern="1200" cap="none" spc="0" normalizeH="0" baseline="0" noProof="0" dirty="0">
              <a:ln>
                <a:noFill/>
              </a:ln>
              <a:solidFill>
                <a:schemeClr val="tx1">
                  <a:lumMod val="50000"/>
                  <a:lumOff val="50000"/>
                </a:schemeClr>
              </a:solidFill>
              <a:effectLst/>
              <a:uLnTx/>
              <a:uFillTx/>
              <a:latin typeface="Calibri" pitchFamily="34" charset="0"/>
              <a:ea typeface="+mn-ea"/>
              <a:cs typeface="Arial" charset="0"/>
            </a:endParaRPr>
          </a:p>
        </p:txBody>
      </p:sp>
      <p:sp>
        <p:nvSpPr>
          <p:cNvPr id="11" name="5 Marcador de pie de página"/>
          <p:cNvSpPr txBox="1">
            <a:spLocks/>
          </p:cNvSpPr>
          <p:nvPr userDrawn="1"/>
        </p:nvSpPr>
        <p:spPr>
          <a:xfrm>
            <a:off x="2872818" y="6413816"/>
            <a:ext cx="3807381" cy="365125"/>
          </a:xfrm>
          <a:prstGeom prst="rect">
            <a:avLst/>
          </a:prstGeom>
        </p:spPr>
        <p:txBody>
          <a:bodyPr/>
          <a:lstStyle>
            <a:lvl1pPr>
              <a:defRPr sz="1200" b="1">
                <a:solidFill>
                  <a:schemeClr val="tx1">
                    <a:lumMod val="50000"/>
                    <a:lumOff val="50000"/>
                  </a:schemeClr>
                </a:solidFill>
              </a:defRPr>
            </a:lvl1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s-ES" sz="1200" b="1" i="0" u="none" strike="noStrike" kern="1200" cap="none" spc="0" normalizeH="0" baseline="0" noProof="0" dirty="0" err="1" smtClean="0">
                <a:ln>
                  <a:noFill/>
                </a:ln>
                <a:solidFill>
                  <a:schemeClr val="tx1">
                    <a:lumMod val="50000"/>
                    <a:lumOff val="50000"/>
                  </a:schemeClr>
                </a:solidFill>
                <a:effectLst/>
                <a:uLnTx/>
                <a:uFillTx/>
                <a:latin typeface="Calibri" pitchFamily="34" charset="0"/>
                <a:ea typeface="+mn-ea"/>
                <a:cs typeface="Arial" charset="0"/>
              </a:rPr>
              <a:t>Aerodynamics</a:t>
            </a:r>
            <a:r>
              <a:rPr kumimoji="0" lang="es-ES" sz="1200" b="1" i="0" u="none" strike="noStrike" kern="1200" cap="none" spc="0" normalizeH="0" baseline="0" noProof="0" dirty="0" smtClean="0">
                <a:ln>
                  <a:noFill/>
                </a:ln>
                <a:solidFill>
                  <a:schemeClr val="tx1">
                    <a:lumMod val="50000"/>
                    <a:lumOff val="50000"/>
                  </a:schemeClr>
                </a:solidFill>
                <a:effectLst/>
                <a:uLnTx/>
                <a:uFillTx/>
                <a:latin typeface="Calibri" pitchFamily="34" charset="0"/>
                <a:ea typeface="+mn-ea"/>
                <a:cs typeface="Arial" charset="0"/>
              </a:rPr>
              <a:t> and </a:t>
            </a:r>
            <a:r>
              <a:rPr kumimoji="0" lang="es-ES" sz="1200" b="1" i="0" u="none" strike="noStrike" kern="1200" cap="none" spc="0" normalizeH="0" baseline="0" noProof="0" dirty="0" err="1" smtClean="0">
                <a:ln>
                  <a:noFill/>
                </a:ln>
                <a:solidFill>
                  <a:schemeClr val="tx1">
                    <a:lumMod val="50000"/>
                    <a:lumOff val="50000"/>
                  </a:schemeClr>
                </a:solidFill>
                <a:effectLst/>
                <a:uLnTx/>
                <a:uFillTx/>
                <a:latin typeface="Calibri" pitchFamily="34" charset="0"/>
                <a:ea typeface="+mn-ea"/>
                <a:cs typeface="Arial" charset="0"/>
              </a:rPr>
              <a:t>aeroelasticity</a:t>
            </a:r>
            <a:r>
              <a:rPr kumimoji="0" lang="es-ES" sz="1200" b="1" i="0" u="none" strike="noStrike" kern="1200" cap="none" spc="0" normalizeH="0" baseline="0" noProof="0" dirty="0" smtClean="0">
                <a:ln>
                  <a:noFill/>
                </a:ln>
                <a:solidFill>
                  <a:schemeClr val="tx1">
                    <a:lumMod val="50000"/>
                    <a:lumOff val="50000"/>
                  </a:schemeClr>
                </a:solidFill>
                <a:effectLst/>
                <a:uLnTx/>
                <a:uFillTx/>
                <a:latin typeface="Calibri" pitchFamily="34" charset="0"/>
                <a:ea typeface="+mn-ea"/>
                <a:cs typeface="Arial" charset="0"/>
              </a:rPr>
              <a:t> – Daniel Redondo</a:t>
            </a:r>
            <a:endParaRPr kumimoji="0" lang="es-ES" sz="1200" b="1" i="0" u="none" strike="noStrike" kern="1200" cap="none" spc="0" normalizeH="0" baseline="0" noProof="0" dirty="0">
              <a:ln>
                <a:noFill/>
              </a:ln>
              <a:solidFill>
                <a:schemeClr val="tx1">
                  <a:lumMod val="50000"/>
                  <a:lumOff val="50000"/>
                </a:schemeClr>
              </a:solidFill>
              <a:effectLst/>
              <a:uLnTx/>
              <a:uFillTx/>
              <a:latin typeface="Calibri" pitchFamily="34" charset="0"/>
              <a:ea typeface="+mn-ea"/>
              <a:cs typeface="Arial" charset="0"/>
            </a:endParaRPr>
          </a:p>
        </p:txBody>
      </p:sp>
      <p:sp>
        <p:nvSpPr>
          <p:cNvPr id="12" name="5 Marcador de pie de página"/>
          <p:cNvSpPr txBox="1">
            <a:spLocks/>
          </p:cNvSpPr>
          <p:nvPr userDrawn="1"/>
        </p:nvSpPr>
        <p:spPr>
          <a:xfrm>
            <a:off x="8103604" y="6329146"/>
            <a:ext cx="468896" cy="238120"/>
          </a:xfrm>
          <a:prstGeom prst="rect">
            <a:avLst/>
          </a:prstGeom>
        </p:spPr>
        <p:txBody>
          <a:bodyPr/>
          <a:lstStyle>
            <a:lvl1pPr>
              <a:defRPr sz="1200" b="1">
                <a:solidFill>
                  <a:schemeClr val="tx1">
                    <a:lumMod val="50000"/>
                    <a:lumOff val="50000"/>
                  </a:schemeClr>
                </a:solidFill>
              </a:defRPr>
            </a:lvl1pPr>
          </a:lstStyle>
          <a:p>
            <a:pPr marL="0" marR="0" lvl="0" indent="0" algn="l" defTabSz="457200" rtl="0" eaLnBrk="1" fontAlgn="base" latinLnBrk="0" hangingPunct="1">
              <a:lnSpc>
                <a:spcPct val="100000"/>
              </a:lnSpc>
              <a:spcBef>
                <a:spcPct val="0"/>
              </a:spcBef>
              <a:spcAft>
                <a:spcPct val="0"/>
              </a:spcAft>
              <a:buClrTx/>
              <a:buSzTx/>
              <a:buFontTx/>
              <a:buNone/>
              <a:tabLst/>
              <a:defRPr/>
            </a:pPr>
            <a:fld id="{1AB3221F-5FC6-4629-BA98-A2AE21C33914}" type="slidenum">
              <a:rPr lang="en-US" sz="1200" b="0" smtClean="0"/>
              <a:pPr marL="0" marR="0" lvl="0" indent="0" algn="l" defTabSz="457200" rtl="0" eaLnBrk="1" fontAlgn="base" latinLnBrk="0" hangingPunct="1">
                <a:lnSpc>
                  <a:spcPct val="100000"/>
                </a:lnSpc>
                <a:spcBef>
                  <a:spcPct val="0"/>
                </a:spcBef>
                <a:spcAft>
                  <a:spcPct val="0"/>
                </a:spcAft>
                <a:buClrTx/>
                <a:buSzTx/>
                <a:buFontTx/>
                <a:buNone/>
                <a:tabLst/>
                <a:defRPr/>
              </a:pPr>
              <a:t>‹Nº›</a:t>
            </a:fld>
            <a:endParaRPr kumimoji="0" lang="es-ES" sz="1400" b="0" i="1" u="none" strike="noStrike" kern="1200" cap="none" spc="0" normalizeH="0" baseline="0" noProof="0" dirty="0">
              <a:ln>
                <a:noFill/>
              </a:ln>
              <a:solidFill>
                <a:schemeClr val="tx1">
                  <a:lumMod val="50000"/>
                  <a:lumOff val="50000"/>
                </a:schemeClr>
              </a:solidFill>
              <a:effectLst/>
              <a:uLnTx/>
              <a:uFillTx/>
              <a:latin typeface="Calibri" pitchFamily="34" charset="0"/>
              <a:ea typeface="+mn-ea"/>
              <a:cs typeface="Arial" charset="0"/>
            </a:endParaRPr>
          </a:p>
        </p:txBody>
      </p:sp>
      <p:sp>
        <p:nvSpPr>
          <p:cNvPr id="19" name="Marcador de título 1"/>
          <p:cNvSpPr txBox="1">
            <a:spLocks/>
          </p:cNvSpPr>
          <p:nvPr userDrawn="1"/>
        </p:nvSpPr>
        <p:spPr>
          <a:xfrm>
            <a:off x="465661" y="209541"/>
            <a:ext cx="6409871" cy="339724"/>
          </a:xfrm>
          <a:prstGeom prst="rect">
            <a:avLst/>
          </a:prstGeom>
        </p:spPr>
        <p:txBody>
          <a:bodyPr vert="horz" lIns="91440" tIns="45720" rIns="91440" bIns="45720" rtlCol="0" anchor="ctr">
            <a:noAutofit/>
          </a:bodyPr>
          <a:lstStyle/>
          <a:p>
            <a:pPr marL="0" marR="0" lvl="0" indent="0" algn="l" defTabSz="457200" rtl="0" eaLnBrk="0" fontAlgn="base" latinLnBrk="0" hangingPunct="0">
              <a:lnSpc>
                <a:spcPct val="100000"/>
              </a:lnSpc>
              <a:spcBef>
                <a:spcPct val="0"/>
              </a:spcBef>
              <a:spcAft>
                <a:spcPct val="0"/>
              </a:spcAft>
              <a:buClrTx/>
              <a:buSzTx/>
              <a:buFontTx/>
              <a:buNone/>
              <a:tabLst/>
              <a:defRPr/>
            </a:pPr>
            <a:r>
              <a:rPr kumimoji="0" lang="es-ES_tradnl" sz="2400" b="1" i="0" u="none" strike="noStrike" kern="1200" cap="none" spc="0" normalizeH="0" baseline="0" noProof="0" dirty="0" smtClean="0">
                <a:ln>
                  <a:noFill/>
                </a:ln>
                <a:solidFill>
                  <a:schemeClr val="tx1">
                    <a:lumMod val="50000"/>
                    <a:lumOff val="50000"/>
                  </a:schemeClr>
                </a:solidFill>
                <a:effectLst/>
                <a:uLnTx/>
                <a:uFillTx/>
                <a:latin typeface="+mj-lt"/>
                <a:ea typeface="+mj-ea"/>
                <a:cs typeface="+mj-cs"/>
              </a:rPr>
              <a:t>Clic para editar título</a:t>
            </a:r>
            <a:endParaRPr kumimoji="0" lang="es-ES" sz="2400" b="1" i="0" u="none" strike="noStrike" kern="1200" cap="none" spc="0" normalizeH="0" baseline="0" noProof="0" dirty="0">
              <a:ln>
                <a:noFill/>
              </a:ln>
              <a:solidFill>
                <a:schemeClr val="tx1">
                  <a:lumMod val="50000"/>
                  <a:lumOff val="50000"/>
                </a:schemeClr>
              </a:solidFill>
              <a:effectLst/>
              <a:uLnTx/>
              <a:uFillTx/>
              <a:latin typeface="+mj-lt"/>
              <a:ea typeface="+mj-ea"/>
              <a:cs typeface="+mj-cs"/>
            </a:endParaRPr>
          </a:p>
        </p:txBody>
      </p:sp>
      <p:sp>
        <p:nvSpPr>
          <p:cNvPr id="20" name="Marcador de título 1"/>
          <p:cNvSpPr>
            <a:spLocks noGrp="1"/>
          </p:cNvSpPr>
          <p:nvPr>
            <p:ph type="title"/>
          </p:nvPr>
        </p:nvSpPr>
        <p:spPr>
          <a:xfrm>
            <a:off x="457200" y="548227"/>
            <a:ext cx="6409871" cy="339724"/>
          </a:xfrm>
          <a:prstGeom prst="rect">
            <a:avLst/>
          </a:prstGeom>
        </p:spPr>
        <p:txBody>
          <a:bodyPr vert="horz" lIns="91440" tIns="45720" rIns="91440" bIns="45720" rtlCol="0" anchor="ctr">
            <a:noAutofit/>
          </a:bodyPr>
          <a:lstStyle>
            <a:lvl1pPr>
              <a:defRPr sz="2000" b="1">
                <a:solidFill>
                  <a:schemeClr val="tx1"/>
                </a:solidFill>
              </a:defRPr>
            </a:lvl1pPr>
          </a:lstStyle>
          <a:p>
            <a:r>
              <a:rPr lang="es-ES_tradnl" dirty="0" smtClean="0"/>
              <a:t>Clic para editar título</a:t>
            </a:r>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OTO + TEXTO 1">
    <p:spTree>
      <p:nvGrpSpPr>
        <p:cNvPr id="1" name=""/>
        <p:cNvGrpSpPr/>
        <p:nvPr/>
      </p:nvGrpSpPr>
      <p:grpSpPr>
        <a:xfrm>
          <a:off x="0" y="0"/>
          <a:ext cx="0" cy="0"/>
          <a:chOff x="0" y="0"/>
          <a:chExt cx="0" cy="0"/>
        </a:xfrm>
      </p:grpSpPr>
      <p:pic>
        <p:nvPicPr>
          <p:cNvPr id="4" name="Imagen 3"/>
          <p:cNvPicPr>
            <a:picLocks noChangeAspect="1"/>
          </p:cNvPicPr>
          <p:nvPr userDrawn="1"/>
        </p:nvPicPr>
        <p:blipFill>
          <a:blip r:embed="rId2"/>
          <a:srcRect/>
          <a:stretch>
            <a:fillRect/>
          </a:stretch>
        </p:blipFill>
        <p:spPr bwMode="auto">
          <a:xfrm>
            <a:off x="0" y="6786563"/>
            <a:ext cx="9144000" cy="71437"/>
          </a:xfrm>
          <a:prstGeom prst="rect">
            <a:avLst/>
          </a:prstGeom>
          <a:noFill/>
          <a:ln w="9525">
            <a:noFill/>
            <a:miter lim="800000"/>
            <a:headEnd/>
            <a:tailEnd/>
          </a:ln>
        </p:spPr>
      </p:pic>
      <p:pic>
        <p:nvPicPr>
          <p:cNvPr id="5" name="Imagen 5"/>
          <p:cNvPicPr>
            <a:picLocks noChangeAspect="1"/>
          </p:cNvPicPr>
          <p:nvPr userDrawn="1"/>
        </p:nvPicPr>
        <p:blipFill>
          <a:blip r:embed="rId3"/>
          <a:srcRect/>
          <a:stretch>
            <a:fillRect/>
          </a:stretch>
        </p:blipFill>
        <p:spPr bwMode="auto">
          <a:xfrm>
            <a:off x="7021513" y="336550"/>
            <a:ext cx="2122487" cy="355600"/>
          </a:xfrm>
          <a:prstGeom prst="rect">
            <a:avLst/>
          </a:prstGeom>
          <a:noFill/>
          <a:ln w="9525">
            <a:noFill/>
            <a:miter lim="800000"/>
            <a:headEnd/>
            <a:tailEnd/>
          </a:ln>
        </p:spPr>
      </p:pic>
      <p:sp>
        <p:nvSpPr>
          <p:cNvPr id="6" name="Rectángulo 6"/>
          <p:cNvSpPr/>
          <p:nvPr userDrawn="1"/>
        </p:nvSpPr>
        <p:spPr>
          <a:xfrm>
            <a:off x="457200" y="1042988"/>
            <a:ext cx="4005263" cy="5243512"/>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s-ES"/>
          </a:p>
        </p:txBody>
      </p:sp>
      <p:pic>
        <p:nvPicPr>
          <p:cNvPr id="7" name="Imagen 7"/>
          <p:cNvPicPr>
            <a:picLocks noChangeAspect="1"/>
          </p:cNvPicPr>
          <p:nvPr userDrawn="1"/>
        </p:nvPicPr>
        <p:blipFill>
          <a:blip r:embed="rId4"/>
          <a:srcRect/>
          <a:stretch>
            <a:fillRect/>
          </a:stretch>
        </p:blipFill>
        <p:spPr bwMode="auto">
          <a:xfrm>
            <a:off x="8099425" y="6621463"/>
            <a:ext cx="946150" cy="100012"/>
          </a:xfrm>
          <a:prstGeom prst="rect">
            <a:avLst/>
          </a:prstGeom>
          <a:noFill/>
          <a:ln w="9525">
            <a:noFill/>
            <a:miter lim="800000"/>
            <a:headEnd/>
            <a:tailEnd/>
          </a:ln>
        </p:spPr>
      </p:pic>
      <p:sp>
        <p:nvSpPr>
          <p:cNvPr id="10" name="Marcador de texto 2"/>
          <p:cNvSpPr>
            <a:spLocks noGrp="1"/>
          </p:cNvSpPr>
          <p:nvPr>
            <p:ph idx="1"/>
          </p:nvPr>
        </p:nvSpPr>
        <p:spPr>
          <a:xfrm>
            <a:off x="4689929" y="1043214"/>
            <a:ext cx="3882572" cy="5243286"/>
          </a:xfrm>
          <a:prstGeom prst="rect">
            <a:avLst/>
          </a:prstGeom>
        </p:spPr>
        <p:txBody>
          <a:bodyPr vert="horz" lIns="91440" tIns="45720" rIns="91440" bIns="45720" numCol="1" spcCol="180000" rtlCol="0">
            <a:normAutofit/>
          </a:bodyPr>
          <a:lstStyle>
            <a:lvl1pPr marL="342900" indent="-342900">
              <a:buFont typeface="Wingdings" charset="2"/>
              <a:buChar char="§"/>
              <a:defRPr/>
            </a:lvl1pPr>
            <a:lvl3pPr marL="914400" indent="0">
              <a:buFont typeface="Arial"/>
              <a:buNone/>
              <a:defRPr/>
            </a:lvl3pPr>
          </a:lstStyle>
          <a:p>
            <a:pPr lvl="0"/>
            <a:r>
              <a:rPr lang="es-ES_tradnl" dirty="0" smtClean="0"/>
              <a:t>Haga clic para modificar el estilo de texto del patrón</a:t>
            </a:r>
          </a:p>
          <a:p>
            <a:pPr lvl="1"/>
            <a:r>
              <a:rPr lang="es-ES_tradnl" dirty="0" smtClean="0"/>
              <a:t>Segundo nivel</a:t>
            </a:r>
          </a:p>
          <a:p>
            <a:pPr lvl="2"/>
            <a:r>
              <a:rPr lang="es-ES_tradnl" dirty="0" smtClean="0"/>
              <a:t>Tercer nivel</a:t>
            </a:r>
          </a:p>
          <a:p>
            <a:pPr lvl="2"/>
            <a:endParaRPr lang="es-ES_tradnl" dirty="0" smtClean="0"/>
          </a:p>
          <a:p>
            <a:pPr lvl="2"/>
            <a:endParaRPr lang="es-ES_tradnl" dirty="0" smtClean="0"/>
          </a:p>
          <a:p>
            <a:pPr lvl="2"/>
            <a:endParaRPr lang="es-ES_tradnl" dirty="0" smtClean="0"/>
          </a:p>
          <a:p>
            <a:pPr lvl="2"/>
            <a:endParaRPr lang="es-ES_tradnl" dirty="0" smtClean="0"/>
          </a:p>
          <a:p>
            <a:pPr lvl="2"/>
            <a:endParaRPr lang="es-ES_tradnl" dirty="0" smtClean="0"/>
          </a:p>
          <a:p>
            <a:pPr lvl="2"/>
            <a:endParaRPr lang="es-ES_tradnl" dirty="0" smtClean="0"/>
          </a:p>
          <a:p>
            <a:pPr lvl="2"/>
            <a:endParaRPr lang="es-ES_tradnl" dirty="0" smtClean="0"/>
          </a:p>
          <a:p>
            <a:pPr lvl="2"/>
            <a:endParaRPr lang="es-ES_tradnl" dirty="0" smtClean="0"/>
          </a:p>
          <a:p>
            <a:pPr lvl="2"/>
            <a:endParaRPr lang="es-ES_tradnl" dirty="0" smtClean="0"/>
          </a:p>
          <a:p>
            <a:pPr lvl="2"/>
            <a:endParaRPr lang="es-ES_tradnl" dirty="0" smtClean="0"/>
          </a:p>
          <a:p>
            <a:pPr lvl="2"/>
            <a:endParaRPr lang="es-ES_tradnl" dirty="0" smtClean="0"/>
          </a:p>
          <a:p>
            <a:pPr lvl="2"/>
            <a:endParaRPr lang="es-ES_tradnl" dirty="0" smtClean="0"/>
          </a:p>
          <a:p>
            <a:pPr lvl="2"/>
            <a:endParaRPr lang="es-ES_tradnl" dirty="0" smtClean="0"/>
          </a:p>
          <a:p>
            <a:pPr lvl="2"/>
            <a:endParaRPr lang="es-ES_tradnl" dirty="0" smtClean="0"/>
          </a:p>
          <a:p>
            <a:pPr lvl="2"/>
            <a:endParaRPr lang="es-ES_tradnl" dirty="0" smtClean="0"/>
          </a:p>
        </p:txBody>
      </p:sp>
      <p:sp>
        <p:nvSpPr>
          <p:cNvPr id="12" name="5 Marcador de pie de página"/>
          <p:cNvSpPr txBox="1">
            <a:spLocks/>
          </p:cNvSpPr>
          <p:nvPr userDrawn="1"/>
        </p:nvSpPr>
        <p:spPr>
          <a:xfrm>
            <a:off x="468247" y="6387570"/>
            <a:ext cx="1758447" cy="365125"/>
          </a:xfrm>
          <a:prstGeom prst="rect">
            <a:avLst/>
          </a:prstGeom>
        </p:spPr>
        <p:txBody>
          <a:bodyPr/>
          <a:lstStyle>
            <a:lvl1pPr>
              <a:defRPr sz="1200" b="1">
                <a:solidFill>
                  <a:schemeClr val="tx1">
                    <a:lumMod val="50000"/>
                    <a:lumOff val="50000"/>
                  </a:schemeClr>
                </a:solidFill>
              </a:defRPr>
            </a:lvl1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s-ES" sz="1400" b="0" i="1" u="none" strike="noStrike" kern="1200" cap="none" spc="0" normalizeH="0" baseline="0" noProof="0" dirty="0" err="1" smtClean="0">
                <a:ln>
                  <a:noFill/>
                </a:ln>
                <a:solidFill>
                  <a:schemeClr val="tx1">
                    <a:lumMod val="50000"/>
                    <a:lumOff val="50000"/>
                  </a:schemeClr>
                </a:solidFill>
                <a:effectLst/>
                <a:uLnTx/>
                <a:uFillTx/>
                <a:latin typeface="Calibri" pitchFamily="34" charset="0"/>
                <a:ea typeface="+mn-ea"/>
                <a:cs typeface="Arial" charset="0"/>
              </a:rPr>
              <a:t>Private</a:t>
            </a:r>
            <a:r>
              <a:rPr kumimoji="0" lang="es-ES" sz="1400" b="0" i="1" u="none" strike="noStrike" kern="1200" cap="none" spc="0" normalizeH="0" baseline="0" noProof="0" dirty="0" smtClean="0">
                <a:ln>
                  <a:noFill/>
                </a:ln>
                <a:solidFill>
                  <a:schemeClr val="tx1">
                    <a:lumMod val="50000"/>
                    <a:lumOff val="50000"/>
                  </a:schemeClr>
                </a:solidFill>
                <a:effectLst/>
                <a:uLnTx/>
                <a:uFillTx/>
                <a:latin typeface="Calibri" pitchFamily="34" charset="0"/>
                <a:ea typeface="+mn-ea"/>
                <a:cs typeface="Arial" charset="0"/>
              </a:rPr>
              <a:t> &amp; </a:t>
            </a:r>
            <a:r>
              <a:rPr kumimoji="0" lang="es-ES" sz="1400" b="0" i="1" u="none" strike="noStrike" kern="1200" cap="none" spc="0" normalizeH="0" baseline="0" noProof="0" dirty="0" err="1" smtClean="0">
                <a:ln>
                  <a:noFill/>
                </a:ln>
                <a:solidFill>
                  <a:schemeClr val="tx1">
                    <a:lumMod val="50000"/>
                    <a:lumOff val="50000"/>
                  </a:schemeClr>
                </a:solidFill>
                <a:effectLst/>
                <a:uLnTx/>
                <a:uFillTx/>
                <a:latin typeface="Calibri" pitchFamily="34" charset="0"/>
                <a:ea typeface="+mn-ea"/>
                <a:cs typeface="Arial" charset="0"/>
              </a:rPr>
              <a:t>confidential</a:t>
            </a:r>
            <a:endParaRPr kumimoji="0" lang="es-ES" sz="1400" b="0" i="1" u="none" strike="noStrike" kern="1200" cap="none" spc="0" normalizeH="0" baseline="0" noProof="0" dirty="0">
              <a:ln>
                <a:noFill/>
              </a:ln>
              <a:solidFill>
                <a:schemeClr val="tx1">
                  <a:lumMod val="50000"/>
                  <a:lumOff val="50000"/>
                </a:schemeClr>
              </a:solidFill>
              <a:effectLst/>
              <a:uLnTx/>
              <a:uFillTx/>
              <a:latin typeface="Calibri" pitchFamily="34" charset="0"/>
              <a:ea typeface="+mn-ea"/>
              <a:cs typeface="Arial" charset="0"/>
            </a:endParaRPr>
          </a:p>
        </p:txBody>
      </p:sp>
      <p:sp>
        <p:nvSpPr>
          <p:cNvPr id="13" name="5 Marcador de pie de página"/>
          <p:cNvSpPr txBox="1">
            <a:spLocks/>
          </p:cNvSpPr>
          <p:nvPr userDrawn="1"/>
        </p:nvSpPr>
        <p:spPr>
          <a:xfrm>
            <a:off x="2872818" y="6413816"/>
            <a:ext cx="3807381" cy="365125"/>
          </a:xfrm>
          <a:prstGeom prst="rect">
            <a:avLst/>
          </a:prstGeom>
        </p:spPr>
        <p:txBody>
          <a:bodyPr/>
          <a:lstStyle>
            <a:lvl1pPr>
              <a:defRPr sz="1200" b="1">
                <a:solidFill>
                  <a:schemeClr val="tx1">
                    <a:lumMod val="50000"/>
                    <a:lumOff val="50000"/>
                  </a:schemeClr>
                </a:solidFill>
              </a:defRPr>
            </a:lvl1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s-ES" sz="1200" b="1" i="0" u="none" strike="noStrike" kern="1200" cap="none" spc="0" normalizeH="0" baseline="0" noProof="0" dirty="0" err="1" smtClean="0">
                <a:ln>
                  <a:noFill/>
                </a:ln>
                <a:solidFill>
                  <a:schemeClr val="tx1">
                    <a:lumMod val="50000"/>
                    <a:lumOff val="50000"/>
                  </a:schemeClr>
                </a:solidFill>
                <a:effectLst/>
                <a:uLnTx/>
                <a:uFillTx/>
                <a:latin typeface="Calibri" pitchFamily="34" charset="0"/>
                <a:ea typeface="+mn-ea"/>
                <a:cs typeface="Arial" charset="0"/>
              </a:rPr>
              <a:t>Aerodynamics</a:t>
            </a:r>
            <a:r>
              <a:rPr kumimoji="0" lang="es-ES" sz="1200" b="1" i="0" u="none" strike="noStrike" kern="1200" cap="none" spc="0" normalizeH="0" baseline="0" noProof="0" dirty="0" smtClean="0">
                <a:ln>
                  <a:noFill/>
                </a:ln>
                <a:solidFill>
                  <a:schemeClr val="tx1">
                    <a:lumMod val="50000"/>
                    <a:lumOff val="50000"/>
                  </a:schemeClr>
                </a:solidFill>
                <a:effectLst/>
                <a:uLnTx/>
                <a:uFillTx/>
                <a:latin typeface="Calibri" pitchFamily="34" charset="0"/>
                <a:ea typeface="+mn-ea"/>
                <a:cs typeface="Arial" charset="0"/>
              </a:rPr>
              <a:t> and </a:t>
            </a:r>
            <a:r>
              <a:rPr kumimoji="0" lang="es-ES" sz="1200" b="1" i="0" u="none" strike="noStrike" kern="1200" cap="none" spc="0" normalizeH="0" baseline="0" noProof="0" dirty="0" err="1" smtClean="0">
                <a:ln>
                  <a:noFill/>
                </a:ln>
                <a:solidFill>
                  <a:schemeClr val="tx1">
                    <a:lumMod val="50000"/>
                    <a:lumOff val="50000"/>
                  </a:schemeClr>
                </a:solidFill>
                <a:effectLst/>
                <a:uLnTx/>
                <a:uFillTx/>
                <a:latin typeface="Calibri" pitchFamily="34" charset="0"/>
                <a:ea typeface="+mn-ea"/>
                <a:cs typeface="Arial" charset="0"/>
              </a:rPr>
              <a:t>aeroelasticity</a:t>
            </a:r>
            <a:r>
              <a:rPr kumimoji="0" lang="es-ES" sz="1200" b="1" i="0" u="none" strike="noStrike" kern="1200" cap="none" spc="0" normalizeH="0" baseline="0" noProof="0" dirty="0" smtClean="0">
                <a:ln>
                  <a:noFill/>
                </a:ln>
                <a:solidFill>
                  <a:schemeClr val="tx1">
                    <a:lumMod val="50000"/>
                    <a:lumOff val="50000"/>
                  </a:schemeClr>
                </a:solidFill>
                <a:effectLst/>
                <a:uLnTx/>
                <a:uFillTx/>
                <a:latin typeface="Calibri" pitchFamily="34" charset="0"/>
                <a:ea typeface="+mn-ea"/>
                <a:cs typeface="Arial" charset="0"/>
              </a:rPr>
              <a:t> – Daniel Redondo</a:t>
            </a:r>
            <a:endParaRPr kumimoji="0" lang="es-ES" sz="1200" b="1" i="0" u="none" strike="noStrike" kern="1200" cap="none" spc="0" normalizeH="0" baseline="0" noProof="0" dirty="0">
              <a:ln>
                <a:noFill/>
              </a:ln>
              <a:solidFill>
                <a:schemeClr val="tx1">
                  <a:lumMod val="50000"/>
                  <a:lumOff val="50000"/>
                </a:schemeClr>
              </a:solidFill>
              <a:effectLst/>
              <a:uLnTx/>
              <a:uFillTx/>
              <a:latin typeface="Calibri" pitchFamily="34" charset="0"/>
              <a:ea typeface="+mn-ea"/>
              <a:cs typeface="Arial" charset="0"/>
            </a:endParaRPr>
          </a:p>
        </p:txBody>
      </p:sp>
      <p:sp>
        <p:nvSpPr>
          <p:cNvPr id="14" name="5 Marcador de pie de página"/>
          <p:cNvSpPr txBox="1">
            <a:spLocks/>
          </p:cNvSpPr>
          <p:nvPr userDrawn="1"/>
        </p:nvSpPr>
        <p:spPr>
          <a:xfrm>
            <a:off x="8103604" y="6329146"/>
            <a:ext cx="468896" cy="238120"/>
          </a:xfrm>
          <a:prstGeom prst="rect">
            <a:avLst/>
          </a:prstGeom>
        </p:spPr>
        <p:txBody>
          <a:bodyPr/>
          <a:lstStyle>
            <a:lvl1pPr>
              <a:defRPr sz="1200" b="1">
                <a:solidFill>
                  <a:schemeClr val="tx1">
                    <a:lumMod val="50000"/>
                    <a:lumOff val="50000"/>
                  </a:schemeClr>
                </a:solidFill>
              </a:defRPr>
            </a:lvl1pPr>
          </a:lstStyle>
          <a:p>
            <a:pPr marL="0" marR="0" lvl="0" indent="0" algn="l" defTabSz="457200" rtl="0" eaLnBrk="1" fontAlgn="base" latinLnBrk="0" hangingPunct="1">
              <a:lnSpc>
                <a:spcPct val="100000"/>
              </a:lnSpc>
              <a:spcBef>
                <a:spcPct val="0"/>
              </a:spcBef>
              <a:spcAft>
                <a:spcPct val="0"/>
              </a:spcAft>
              <a:buClrTx/>
              <a:buSzTx/>
              <a:buFontTx/>
              <a:buNone/>
              <a:tabLst/>
              <a:defRPr/>
            </a:pPr>
            <a:fld id="{1AB3221F-5FC6-4629-BA98-A2AE21C33914}" type="slidenum">
              <a:rPr lang="en-US" sz="1200" b="0" smtClean="0"/>
              <a:pPr marL="0" marR="0" lvl="0" indent="0" algn="l" defTabSz="457200" rtl="0" eaLnBrk="1" fontAlgn="base" latinLnBrk="0" hangingPunct="1">
                <a:lnSpc>
                  <a:spcPct val="100000"/>
                </a:lnSpc>
                <a:spcBef>
                  <a:spcPct val="0"/>
                </a:spcBef>
                <a:spcAft>
                  <a:spcPct val="0"/>
                </a:spcAft>
                <a:buClrTx/>
                <a:buSzTx/>
                <a:buFontTx/>
                <a:buNone/>
                <a:tabLst/>
                <a:defRPr/>
              </a:pPr>
              <a:t>‹Nº›</a:t>
            </a:fld>
            <a:endParaRPr kumimoji="0" lang="es-ES" sz="1400" b="0" i="1" u="none" strike="noStrike" kern="1200" cap="none" spc="0" normalizeH="0" baseline="0" noProof="0" dirty="0">
              <a:ln>
                <a:noFill/>
              </a:ln>
              <a:solidFill>
                <a:schemeClr val="tx1">
                  <a:lumMod val="50000"/>
                  <a:lumOff val="50000"/>
                </a:schemeClr>
              </a:solidFill>
              <a:effectLst/>
              <a:uLnTx/>
              <a:uFillTx/>
              <a:latin typeface="Calibri" pitchFamily="34" charset="0"/>
              <a:ea typeface="+mn-ea"/>
              <a:cs typeface="Arial" charset="0"/>
            </a:endParaRPr>
          </a:p>
        </p:txBody>
      </p:sp>
      <p:sp>
        <p:nvSpPr>
          <p:cNvPr id="11" name="Marcador de título 1"/>
          <p:cNvSpPr txBox="1">
            <a:spLocks/>
          </p:cNvSpPr>
          <p:nvPr userDrawn="1"/>
        </p:nvSpPr>
        <p:spPr>
          <a:xfrm>
            <a:off x="465661" y="209541"/>
            <a:ext cx="6409871" cy="339724"/>
          </a:xfrm>
          <a:prstGeom prst="rect">
            <a:avLst/>
          </a:prstGeom>
        </p:spPr>
        <p:txBody>
          <a:bodyPr vert="horz" lIns="91440" tIns="45720" rIns="91440" bIns="45720" rtlCol="0" anchor="ctr">
            <a:noAutofit/>
          </a:bodyPr>
          <a:lstStyle/>
          <a:p>
            <a:pPr marL="0" marR="0" lvl="0" indent="0" algn="l" defTabSz="457200" rtl="0" eaLnBrk="0" fontAlgn="base" latinLnBrk="0" hangingPunct="0">
              <a:lnSpc>
                <a:spcPct val="100000"/>
              </a:lnSpc>
              <a:spcBef>
                <a:spcPct val="0"/>
              </a:spcBef>
              <a:spcAft>
                <a:spcPct val="0"/>
              </a:spcAft>
              <a:buClrTx/>
              <a:buSzTx/>
              <a:buFontTx/>
              <a:buNone/>
              <a:tabLst/>
              <a:defRPr/>
            </a:pPr>
            <a:r>
              <a:rPr kumimoji="0" lang="es-ES_tradnl" sz="2400" b="1" i="0" u="none" strike="noStrike" kern="1200" cap="none" spc="0" normalizeH="0" baseline="0" noProof="0" dirty="0" smtClean="0">
                <a:ln>
                  <a:noFill/>
                </a:ln>
                <a:solidFill>
                  <a:schemeClr val="tx1">
                    <a:lumMod val="50000"/>
                    <a:lumOff val="50000"/>
                  </a:schemeClr>
                </a:solidFill>
                <a:effectLst/>
                <a:uLnTx/>
                <a:uFillTx/>
                <a:latin typeface="+mj-lt"/>
                <a:ea typeface="+mj-ea"/>
                <a:cs typeface="+mj-cs"/>
              </a:rPr>
              <a:t>Clic para editar título</a:t>
            </a:r>
            <a:endParaRPr kumimoji="0" lang="es-ES" sz="2400" b="1" i="0" u="none" strike="noStrike" kern="1200" cap="none" spc="0" normalizeH="0" baseline="0" noProof="0" dirty="0">
              <a:ln>
                <a:noFill/>
              </a:ln>
              <a:solidFill>
                <a:schemeClr val="tx1">
                  <a:lumMod val="50000"/>
                  <a:lumOff val="50000"/>
                </a:schemeClr>
              </a:solidFill>
              <a:effectLst/>
              <a:uLnTx/>
              <a:uFillTx/>
              <a:latin typeface="+mj-lt"/>
              <a:ea typeface="+mj-ea"/>
              <a:cs typeface="+mj-cs"/>
            </a:endParaRPr>
          </a:p>
        </p:txBody>
      </p:sp>
      <p:sp>
        <p:nvSpPr>
          <p:cNvPr id="15" name="Marcador de título 1"/>
          <p:cNvSpPr>
            <a:spLocks noGrp="1"/>
          </p:cNvSpPr>
          <p:nvPr>
            <p:ph type="title"/>
          </p:nvPr>
        </p:nvSpPr>
        <p:spPr>
          <a:xfrm>
            <a:off x="457200" y="548227"/>
            <a:ext cx="6409871" cy="339724"/>
          </a:xfrm>
          <a:prstGeom prst="rect">
            <a:avLst/>
          </a:prstGeom>
        </p:spPr>
        <p:txBody>
          <a:bodyPr vert="horz" lIns="91440" tIns="45720" rIns="91440" bIns="45720" rtlCol="0" anchor="ctr">
            <a:noAutofit/>
          </a:bodyPr>
          <a:lstStyle>
            <a:lvl1pPr>
              <a:defRPr sz="2000" b="1">
                <a:solidFill>
                  <a:schemeClr val="tx1"/>
                </a:solidFill>
              </a:defRPr>
            </a:lvl1pPr>
          </a:lstStyle>
          <a:p>
            <a:r>
              <a:rPr lang="es-ES_tradnl" dirty="0" smtClean="0"/>
              <a:t>Clic para editar título</a:t>
            </a:r>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OTO + TEXTO 2">
    <p:spTree>
      <p:nvGrpSpPr>
        <p:cNvPr id="1" name=""/>
        <p:cNvGrpSpPr/>
        <p:nvPr/>
      </p:nvGrpSpPr>
      <p:grpSpPr>
        <a:xfrm>
          <a:off x="0" y="0"/>
          <a:ext cx="0" cy="0"/>
          <a:chOff x="0" y="0"/>
          <a:chExt cx="0" cy="0"/>
        </a:xfrm>
      </p:grpSpPr>
      <p:pic>
        <p:nvPicPr>
          <p:cNvPr id="4" name="Imagen 5"/>
          <p:cNvPicPr>
            <a:picLocks noChangeAspect="1"/>
          </p:cNvPicPr>
          <p:nvPr userDrawn="1"/>
        </p:nvPicPr>
        <p:blipFill>
          <a:blip r:embed="rId2"/>
          <a:srcRect/>
          <a:stretch>
            <a:fillRect/>
          </a:stretch>
        </p:blipFill>
        <p:spPr bwMode="auto">
          <a:xfrm>
            <a:off x="0" y="6786563"/>
            <a:ext cx="9144000" cy="71437"/>
          </a:xfrm>
          <a:prstGeom prst="rect">
            <a:avLst/>
          </a:prstGeom>
          <a:noFill/>
          <a:ln w="9525">
            <a:noFill/>
            <a:miter lim="800000"/>
            <a:headEnd/>
            <a:tailEnd/>
          </a:ln>
        </p:spPr>
      </p:pic>
      <p:pic>
        <p:nvPicPr>
          <p:cNvPr id="6" name="Imagen 7"/>
          <p:cNvPicPr>
            <a:picLocks noChangeAspect="1"/>
          </p:cNvPicPr>
          <p:nvPr userDrawn="1"/>
        </p:nvPicPr>
        <p:blipFill>
          <a:blip r:embed="rId3"/>
          <a:srcRect/>
          <a:stretch>
            <a:fillRect/>
          </a:stretch>
        </p:blipFill>
        <p:spPr bwMode="auto">
          <a:xfrm>
            <a:off x="7021513" y="336550"/>
            <a:ext cx="2122487" cy="355600"/>
          </a:xfrm>
          <a:prstGeom prst="rect">
            <a:avLst/>
          </a:prstGeom>
          <a:noFill/>
          <a:ln w="9525">
            <a:noFill/>
            <a:miter lim="800000"/>
            <a:headEnd/>
            <a:tailEnd/>
          </a:ln>
        </p:spPr>
      </p:pic>
      <p:sp>
        <p:nvSpPr>
          <p:cNvPr id="7" name="Rectángulo 8"/>
          <p:cNvSpPr/>
          <p:nvPr userDrawn="1"/>
        </p:nvSpPr>
        <p:spPr>
          <a:xfrm>
            <a:off x="457200" y="1042988"/>
            <a:ext cx="8115300" cy="2312987"/>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s-ES"/>
          </a:p>
        </p:txBody>
      </p:sp>
      <p:pic>
        <p:nvPicPr>
          <p:cNvPr id="8" name="Imagen 10"/>
          <p:cNvPicPr>
            <a:picLocks noChangeAspect="1"/>
          </p:cNvPicPr>
          <p:nvPr userDrawn="1"/>
        </p:nvPicPr>
        <p:blipFill>
          <a:blip r:embed="rId4"/>
          <a:srcRect/>
          <a:stretch>
            <a:fillRect/>
          </a:stretch>
        </p:blipFill>
        <p:spPr bwMode="auto">
          <a:xfrm>
            <a:off x="8099425" y="6621463"/>
            <a:ext cx="946150" cy="100012"/>
          </a:xfrm>
          <a:prstGeom prst="rect">
            <a:avLst/>
          </a:prstGeom>
          <a:noFill/>
          <a:ln w="9525">
            <a:noFill/>
            <a:miter lim="800000"/>
            <a:headEnd/>
            <a:tailEnd/>
          </a:ln>
        </p:spPr>
      </p:pic>
      <p:sp>
        <p:nvSpPr>
          <p:cNvPr id="10" name="Marcador de texto 2"/>
          <p:cNvSpPr>
            <a:spLocks noGrp="1"/>
          </p:cNvSpPr>
          <p:nvPr>
            <p:ph idx="1"/>
          </p:nvPr>
        </p:nvSpPr>
        <p:spPr>
          <a:xfrm>
            <a:off x="457200" y="3583214"/>
            <a:ext cx="8115301" cy="2703285"/>
          </a:xfrm>
          <a:prstGeom prst="rect">
            <a:avLst/>
          </a:prstGeom>
        </p:spPr>
        <p:txBody>
          <a:bodyPr vert="horz" lIns="91440" tIns="45720" rIns="91440" bIns="45720" numCol="1" spcCol="180000" rtlCol="0">
            <a:normAutofit/>
          </a:bodyPr>
          <a:lstStyle>
            <a:lvl1pPr marL="342900" indent="-342900">
              <a:buFont typeface="Wingdings" charset="2"/>
              <a:buChar char="§"/>
              <a:defRPr/>
            </a:lvl1pPr>
            <a:lvl3pPr marL="914400" indent="0">
              <a:buFont typeface="Arial"/>
              <a:buNone/>
              <a:defRPr/>
            </a:lvl3pPr>
          </a:lstStyle>
          <a:p>
            <a:pPr lvl="0"/>
            <a:r>
              <a:rPr lang="es-ES_tradnl" dirty="0" smtClean="0"/>
              <a:t>Haga clic para modificar el estilo de texto del patrón</a:t>
            </a:r>
          </a:p>
          <a:p>
            <a:pPr lvl="1"/>
            <a:r>
              <a:rPr lang="es-ES_tradnl" dirty="0" smtClean="0"/>
              <a:t>Segundo nivel</a:t>
            </a:r>
          </a:p>
          <a:p>
            <a:pPr lvl="2"/>
            <a:r>
              <a:rPr lang="es-ES_tradnl" dirty="0" smtClean="0"/>
              <a:t>Tercer nivel</a:t>
            </a:r>
          </a:p>
          <a:p>
            <a:pPr lvl="2"/>
            <a:endParaRPr lang="es-ES_tradnl" dirty="0" smtClean="0"/>
          </a:p>
          <a:p>
            <a:pPr lvl="2"/>
            <a:endParaRPr lang="es-ES_tradnl" dirty="0" smtClean="0"/>
          </a:p>
          <a:p>
            <a:pPr lvl="2"/>
            <a:endParaRPr lang="es-ES_tradnl" dirty="0" smtClean="0"/>
          </a:p>
          <a:p>
            <a:pPr lvl="2"/>
            <a:endParaRPr lang="es-ES_tradnl" dirty="0" smtClean="0"/>
          </a:p>
          <a:p>
            <a:pPr lvl="2"/>
            <a:endParaRPr lang="es-ES_tradnl" dirty="0" smtClean="0"/>
          </a:p>
          <a:p>
            <a:pPr lvl="2"/>
            <a:endParaRPr lang="es-ES_tradnl" dirty="0" smtClean="0"/>
          </a:p>
          <a:p>
            <a:pPr lvl="2"/>
            <a:endParaRPr lang="es-ES_tradnl" dirty="0" smtClean="0"/>
          </a:p>
          <a:p>
            <a:pPr lvl="2"/>
            <a:endParaRPr lang="es-ES_tradnl" dirty="0" smtClean="0"/>
          </a:p>
          <a:p>
            <a:pPr lvl="2"/>
            <a:endParaRPr lang="es-ES_tradnl" dirty="0" smtClean="0"/>
          </a:p>
          <a:p>
            <a:pPr lvl="2"/>
            <a:endParaRPr lang="es-ES_tradnl" dirty="0" smtClean="0"/>
          </a:p>
          <a:p>
            <a:pPr lvl="2"/>
            <a:endParaRPr lang="es-ES_tradnl" dirty="0" smtClean="0"/>
          </a:p>
          <a:p>
            <a:pPr lvl="2"/>
            <a:endParaRPr lang="es-ES_tradnl" dirty="0" smtClean="0"/>
          </a:p>
          <a:p>
            <a:pPr lvl="2"/>
            <a:endParaRPr lang="es-ES_tradnl" dirty="0" smtClean="0"/>
          </a:p>
          <a:p>
            <a:pPr lvl="2"/>
            <a:endParaRPr lang="es-ES_tradnl" dirty="0" smtClean="0"/>
          </a:p>
          <a:p>
            <a:pPr lvl="2"/>
            <a:endParaRPr lang="es-ES_tradnl" dirty="0" smtClean="0"/>
          </a:p>
        </p:txBody>
      </p:sp>
      <p:sp>
        <p:nvSpPr>
          <p:cNvPr id="13" name="5 Marcador de pie de página"/>
          <p:cNvSpPr txBox="1">
            <a:spLocks/>
          </p:cNvSpPr>
          <p:nvPr userDrawn="1"/>
        </p:nvSpPr>
        <p:spPr>
          <a:xfrm>
            <a:off x="468247" y="6387570"/>
            <a:ext cx="1758447" cy="365125"/>
          </a:xfrm>
          <a:prstGeom prst="rect">
            <a:avLst/>
          </a:prstGeom>
        </p:spPr>
        <p:txBody>
          <a:bodyPr/>
          <a:lstStyle>
            <a:lvl1pPr>
              <a:defRPr sz="1200" b="1">
                <a:solidFill>
                  <a:schemeClr val="tx1">
                    <a:lumMod val="50000"/>
                    <a:lumOff val="50000"/>
                  </a:schemeClr>
                </a:solidFill>
              </a:defRPr>
            </a:lvl1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s-ES" sz="1400" b="0" i="1" u="none" strike="noStrike" kern="1200" cap="none" spc="0" normalizeH="0" baseline="0" noProof="0" dirty="0" err="1" smtClean="0">
                <a:ln>
                  <a:noFill/>
                </a:ln>
                <a:solidFill>
                  <a:schemeClr val="tx1">
                    <a:lumMod val="50000"/>
                    <a:lumOff val="50000"/>
                  </a:schemeClr>
                </a:solidFill>
                <a:effectLst/>
                <a:uLnTx/>
                <a:uFillTx/>
                <a:latin typeface="Calibri" pitchFamily="34" charset="0"/>
                <a:ea typeface="+mn-ea"/>
                <a:cs typeface="Arial" charset="0"/>
              </a:rPr>
              <a:t>Private</a:t>
            </a:r>
            <a:r>
              <a:rPr kumimoji="0" lang="es-ES" sz="1400" b="0" i="1" u="none" strike="noStrike" kern="1200" cap="none" spc="0" normalizeH="0" baseline="0" noProof="0" dirty="0" smtClean="0">
                <a:ln>
                  <a:noFill/>
                </a:ln>
                <a:solidFill>
                  <a:schemeClr val="tx1">
                    <a:lumMod val="50000"/>
                    <a:lumOff val="50000"/>
                  </a:schemeClr>
                </a:solidFill>
                <a:effectLst/>
                <a:uLnTx/>
                <a:uFillTx/>
                <a:latin typeface="Calibri" pitchFamily="34" charset="0"/>
                <a:ea typeface="+mn-ea"/>
                <a:cs typeface="Arial" charset="0"/>
              </a:rPr>
              <a:t> &amp; </a:t>
            </a:r>
            <a:r>
              <a:rPr kumimoji="0" lang="es-ES" sz="1400" b="0" i="1" u="none" strike="noStrike" kern="1200" cap="none" spc="0" normalizeH="0" baseline="0" noProof="0" dirty="0" err="1" smtClean="0">
                <a:ln>
                  <a:noFill/>
                </a:ln>
                <a:solidFill>
                  <a:schemeClr val="tx1">
                    <a:lumMod val="50000"/>
                    <a:lumOff val="50000"/>
                  </a:schemeClr>
                </a:solidFill>
                <a:effectLst/>
                <a:uLnTx/>
                <a:uFillTx/>
                <a:latin typeface="Calibri" pitchFamily="34" charset="0"/>
                <a:ea typeface="+mn-ea"/>
                <a:cs typeface="Arial" charset="0"/>
              </a:rPr>
              <a:t>confidential</a:t>
            </a:r>
            <a:endParaRPr kumimoji="0" lang="es-ES" sz="1400" b="0" i="1" u="none" strike="noStrike" kern="1200" cap="none" spc="0" normalizeH="0" baseline="0" noProof="0" dirty="0">
              <a:ln>
                <a:noFill/>
              </a:ln>
              <a:solidFill>
                <a:schemeClr val="tx1">
                  <a:lumMod val="50000"/>
                  <a:lumOff val="50000"/>
                </a:schemeClr>
              </a:solidFill>
              <a:effectLst/>
              <a:uLnTx/>
              <a:uFillTx/>
              <a:latin typeface="Calibri" pitchFamily="34" charset="0"/>
              <a:ea typeface="+mn-ea"/>
              <a:cs typeface="Arial" charset="0"/>
            </a:endParaRPr>
          </a:p>
        </p:txBody>
      </p:sp>
      <p:sp>
        <p:nvSpPr>
          <p:cNvPr id="14" name="5 Marcador de pie de página"/>
          <p:cNvSpPr txBox="1">
            <a:spLocks/>
          </p:cNvSpPr>
          <p:nvPr userDrawn="1"/>
        </p:nvSpPr>
        <p:spPr>
          <a:xfrm>
            <a:off x="2872818" y="6413816"/>
            <a:ext cx="3807381" cy="365125"/>
          </a:xfrm>
          <a:prstGeom prst="rect">
            <a:avLst/>
          </a:prstGeom>
        </p:spPr>
        <p:txBody>
          <a:bodyPr/>
          <a:lstStyle>
            <a:lvl1pPr>
              <a:defRPr sz="1200" b="1">
                <a:solidFill>
                  <a:schemeClr val="tx1">
                    <a:lumMod val="50000"/>
                    <a:lumOff val="50000"/>
                  </a:schemeClr>
                </a:solidFill>
              </a:defRPr>
            </a:lvl1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s-ES" sz="1200" b="1" i="0" u="none" strike="noStrike" kern="1200" cap="none" spc="0" normalizeH="0" baseline="0" noProof="0" dirty="0" err="1" smtClean="0">
                <a:ln>
                  <a:noFill/>
                </a:ln>
                <a:solidFill>
                  <a:schemeClr val="tx1">
                    <a:lumMod val="50000"/>
                    <a:lumOff val="50000"/>
                  </a:schemeClr>
                </a:solidFill>
                <a:effectLst/>
                <a:uLnTx/>
                <a:uFillTx/>
                <a:latin typeface="Calibri" pitchFamily="34" charset="0"/>
                <a:ea typeface="+mn-ea"/>
                <a:cs typeface="Arial" charset="0"/>
              </a:rPr>
              <a:t>Aerodynamics</a:t>
            </a:r>
            <a:r>
              <a:rPr kumimoji="0" lang="es-ES" sz="1200" b="1" i="0" u="none" strike="noStrike" kern="1200" cap="none" spc="0" normalizeH="0" baseline="0" noProof="0" dirty="0" smtClean="0">
                <a:ln>
                  <a:noFill/>
                </a:ln>
                <a:solidFill>
                  <a:schemeClr val="tx1">
                    <a:lumMod val="50000"/>
                    <a:lumOff val="50000"/>
                  </a:schemeClr>
                </a:solidFill>
                <a:effectLst/>
                <a:uLnTx/>
                <a:uFillTx/>
                <a:latin typeface="Calibri" pitchFamily="34" charset="0"/>
                <a:ea typeface="+mn-ea"/>
                <a:cs typeface="Arial" charset="0"/>
              </a:rPr>
              <a:t> and </a:t>
            </a:r>
            <a:r>
              <a:rPr kumimoji="0" lang="es-ES" sz="1200" b="1" i="0" u="none" strike="noStrike" kern="1200" cap="none" spc="0" normalizeH="0" baseline="0" noProof="0" dirty="0" err="1" smtClean="0">
                <a:ln>
                  <a:noFill/>
                </a:ln>
                <a:solidFill>
                  <a:schemeClr val="tx1">
                    <a:lumMod val="50000"/>
                    <a:lumOff val="50000"/>
                  </a:schemeClr>
                </a:solidFill>
                <a:effectLst/>
                <a:uLnTx/>
                <a:uFillTx/>
                <a:latin typeface="Calibri" pitchFamily="34" charset="0"/>
                <a:ea typeface="+mn-ea"/>
                <a:cs typeface="Arial" charset="0"/>
              </a:rPr>
              <a:t>aeroelasticity</a:t>
            </a:r>
            <a:r>
              <a:rPr kumimoji="0" lang="es-ES" sz="1200" b="1" i="0" u="none" strike="noStrike" kern="1200" cap="none" spc="0" normalizeH="0" baseline="0" noProof="0" dirty="0" smtClean="0">
                <a:ln>
                  <a:noFill/>
                </a:ln>
                <a:solidFill>
                  <a:schemeClr val="tx1">
                    <a:lumMod val="50000"/>
                    <a:lumOff val="50000"/>
                  </a:schemeClr>
                </a:solidFill>
                <a:effectLst/>
                <a:uLnTx/>
                <a:uFillTx/>
                <a:latin typeface="Calibri" pitchFamily="34" charset="0"/>
                <a:ea typeface="+mn-ea"/>
                <a:cs typeface="Arial" charset="0"/>
              </a:rPr>
              <a:t> – Daniel Redondo</a:t>
            </a:r>
            <a:endParaRPr kumimoji="0" lang="es-ES" sz="1200" b="1" i="0" u="none" strike="noStrike" kern="1200" cap="none" spc="0" normalizeH="0" baseline="0" noProof="0" dirty="0">
              <a:ln>
                <a:noFill/>
              </a:ln>
              <a:solidFill>
                <a:schemeClr val="tx1">
                  <a:lumMod val="50000"/>
                  <a:lumOff val="50000"/>
                </a:schemeClr>
              </a:solidFill>
              <a:effectLst/>
              <a:uLnTx/>
              <a:uFillTx/>
              <a:latin typeface="Calibri" pitchFamily="34" charset="0"/>
              <a:ea typeface="+mn-ea"/>
              <a:cs typeface="Arial" charset="0"/>
            </a:endParaRPr>
          </a:p>
        </p:txBody>
      </p:sp>
      <p:sp>
        <p:nvSpPr>
          <p:cNvPr id="15" name="5 Marcador de pie de página"/>
          <p:cNvSpPr txBox="1">
            <a:spLocks/>
          </p:cNvSpPr>
          <p:nvPr userDrawn="1"/>
        </p:nvSpPr>
        <p:spPr>
          <a:xfrm>
            <a:off x="8103604" y="6329146"/>
            <a:ext cx="468896" cy="238120"/>
          </a:xfrm>
          <a:prstGeom prst="rect">
            <a:avLst/>
          </a:prstGeom>
        </p:spPr>
        <p:txBody>
          <a:bodyPr/>
          <a:lstStyle>
            <a:lvl1pPr>
              <a:defRPr sz="1200" b="1">
                <a:solidFill>
                  <a:schemeClr val="tx1">
                    <a:lumMod val="50000"/>
                    <a:lumOff val="50000"/>
                  </a:schemeClr>
                </a:solidFill>
              </a:defRPr>
            </a:lvl1pPr>
          </a:lstStyle>
          <a:p>
            <a:pPr marL="0" marR="0" lvl="0" indent="0" algn="l" defTabSz="457200" rtl="0" eaLnBrk="1" fontAlgn="base" latinLnBrk="0" hangingPunct="1">
              <a:lnSpc>
                <a:spcPct val="100000"/>
              </a:lnSpc>
              <a:spcBef>
                <a:spcPct val="0"/>
              </a:spcBef>
              <a:spcAft>
                <a:spcPct val="0"/>
              </a:spcAft>
              <a:buClrTx/>
              <a:buSzTx/>
              <a:buFontTx/>
              <a:buNone/>
              <a:tabLst/>
              <a:defRPr/>
            </a:pPr>
            <a:fld id="{1AB3221F-5FC6-4629-BA98-A2AE21C33914}" type="slidenum">
              <a:rPr lang="en-US" sz="1200" b="0" smtClean="0"/>
              <a:pPr marL="0" marR="0" lvl="0" indent="0" algn="l" defTabSz="457200" rtl="0" eaLnBrk="1" fontAlgn="base" latinLnBrk="0" hangingPunct="1">
                <a:lnSpc>
                  <a:spcPct val="100000"/>
                </a:lnSpc>
                <a:spcBef>
                  <a:spcPct val="0"/>
                </a:spcBef>
                <a:spcAft>
                  <a:spcPct val="0"/>
                </a:spcAft>
                <a:buClrTx/>
                <a:buSzTx/>
                <a:buFontTx/>
                <a:buNone/>
                <a:tabLst/>
                <a:defRPr/>
              </a:pPr>
              <a:t>‹Nº›</a:t>
            </a:fld>
            <a:endParaRPr kumimoji="0" lang="es-ES" sz="1400" b="0" i="1" u="none" strike="noStrike" kern="1200" cap="none" spc="0" normalizeH="0" baseline="0" noProof="0" dirty="0">
              <a:ln>
                <a:noFill/>
              </a:ln>
              <a:solidFill>
                <a:schemeClr val="tx1">
                  <a:lumMod val="50000"/>
                  <a:lumOff val="50000"/>
                </a:schemeClr>
              </a:solidFill>
              <a:effectLst/>
              <a:uLnTx/>
              <a:uFillTx/>
              <a:latin typeface="Calibri" pitchFamily="34" charset="0"/>
              <a:ea typeface="+mn-ea"/>
              <a:cs typeface="Arial" charset="0"/>
            </a:endParaRPr>
          </a:p>
        </p:txBody>
      </p:sp>
      <p:sp>
        <p:nvSpPr>
          <p:cNvPr id="11" name="Marcador de título 1"/>
          <p:cNvSpPr txBox="1">
            <a:spLocks/>
          </p:cNvSpPr>
          <p:nvPr userDrawn="1"/>
        </p:nvSpPr>
        <p:spPr>
          <a:xfrm>
            <a:off x="465661" y="209541"/>
            <a:ext cx="6409871" cy="339724"/>
          </a:xfrm>
          <a:prstGeom prst="rect">
            <a:avLst/>
          </a:prstGeom>
        </p:spPr>
        <p:txBody>
          <a:bodyPr vert="horz" lIns="91440" tIns="45720" rIns="91440" bIns="45720" rtlCol="0" anchor="ctr">
            <a:noAutofit/>
          </a:bodyPr>
          <a:lstStyle/>
          <a:p>
            <a:pPr marL="0" marR="0" lvl="0" indent="0" algn="l" defTabSz="457200" rtl="0" eaLnBrk="0" fontAlgn="base" latinLnBrk="0" hangingPunct="0">
              <a:lnSpc>
                <a:spcPct val="100000"/>
              </a:lnSpc>
              <a:spcBef>
                <a:spcPct val="0"/>
              </a:spcBef>
              <a:spcAft>
                <a:spcPct val="0"/>
              </a:spcAft>
              <a:buClrTx/>
              <a:buSzTx/>
              <a:buFontTx/>
              <a:buNone/>
              <a:tabLst/>
              <a:defRPr/>
            </a:pPr>
            <a:r>
              <a:rPr kumimoji="0" lang="es-ES_tradnl" sz="2400" b="1" i="0" u="none" strike="noStrike" kern="1200" cap="none" spc="0" normalizeH="0" baseline="0" noProof="0" dirty="0" smtClean="0">
                <a:ln>
                  <a:noFill/>
                </a:ln>
                <a:solidFill>
                  <a:schemeClr val="tx1">
                    <a:lumMod val="50000"/>
                    <a:lumOff val="50000"/>
                  </a:schemeClr>
                </a:solidFill>
                <a:effectLst/>
                <a:uLnTx/>
                <a:uFillTx/>
                <a:latin typeface="+mj-lt"/>
                <a:ea typeface="+mj-ea"/>
                <a:cs typeface="+mj-cs"/>
              </a:rPr>
              <a:t>Clic para editar título</a:t>
            </a:r>
            <a:endParaRPr kumimoji="0" lang="es-ES" sz="2400" b="1" i="0" u="none" strike="noStrike" kern="1200" cap="none" spc="0" normalizeH="0" baseline="0" noProof="0" dirty="0">
              <a:ln>
                <a:noFill/>
              </a:ln>
              <a:solidFill>
                <a:schemeClr val="tx1">
                  <a:lumMod val="50000"/>
                  <a:lumOff val="50000"/>
                </a:schemeClr>
              </a:solidFill>
              <a:effectLst/>
              <a:uLnTx/>
              <a:uFillTx/>
              <a:latin typeface="+mj-lt"/>
              <a:ea typeface="+mj-ea"/>
              <a:cs typeface="+mj-cs"/>
            </a:endParaRPr>
          </a:p>
        </p:txBody>
      </p:sp>
      <p:sp>
        <p:nvSpPr>
          <p:cNvPr id="12" name="Marcador de título 1"/>
          <p:cNvSpPr>
            <a:spLocks noGrp="1"/>
          </p:cNvSpPr>
          <p:nvPr>
            <p:ph type="title"/>
          </p:nvPr>
        </p:nvSpPr>
        <p:spPr>
          <a:xfrm>
            <a:off x="457200" y="548227"/>
            <a:ext cx="6409871" cy="339724"/>
          </a:xfrm>
          <a:prstGeom prst="rect">
            <a:avLst/>
          </a:prstGeom>
        </p:spPr>
        <p:txBody>
          <a:bodyPr vert="horz" lIns="91440" tIns="45720" rIns="91440" bIns="45720" rtlCol="0" anchor="ctr">
            <a:noAutofit/>
          </a:bodyPr>
          <a:lstStyle>
            <a:lvl1pPr>
              <a:defRPr sz="2000" b="1">
                <a:solidFill>
                  <a:schemeClr val="tx1"/>
                </a:solidFill>
              </a:defRPr>
            </a:lvl1pPr>
          </a:lstStyle>
          <a:p>
            <a:r>
              <a:rPr lang="es-ES_tradnl" dirty="0" smtClean="0"/>
              <a:t>Clic para editar título</a:t>
            </a:r>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OTO">
    <p:spTree>
      <p:nvGrpSpPr>
        <p:cNvPr id="1" name=""/>
        <p:cNvGrpSpPr/>
        <p:nvPr/>
      </p:nvGrpSpPr>
      <p:grpSpPr>
        <a:xfrm>
          <a:off x="0" y="0"/>
          <a:ext cx="0" cy="0"/>
          <a:chOff x="0" y="0"/>
          <a:chExt cx="0" cy="0"/>
        </a:xfrm>
      </p:grpSpPr>
      <p:pic>
        <p:nvPicPr>
          <p:cNvPr id="3" name="Imagen 2"/>
          <p:cNvPicPr>
            <a:picLocks noChangeAspect="1"/>
          </p:cNvPicPr>
          <p:nvPr userDrawn="1"/>
        </p:nvPicPr>
        <p:blipFill>
          <a:blip r:embed="rId2"/>
          <a:srcRect/>
          <a:stretch>
            <a:fillRect/>
          </a:stretch>
        </p:blipFill>
        <p:spPr bwMode="auto">
          <a:xfrm>
            <a:off x="0" y="6786563"/>
            <a:ext cx="9144000" cy="71437"/>
          </a:xfrm>
          <a:prstGeom prst="rect">
            <a:avLst/>
          </a:prstGeom>
          <a:noFill/>
          <a:ln w="9525">
            <a:noFill/>
            <a:miter lim="800000"/>
            <a:headEnd/>
            <a:tailEnd/>
          </a:ln>
        </p:spPr>
      </p:pic>
      <p:pic>
        <p:nvPicPr>
          <p:cNvPr id="4" name="Imagen 4"/>
          <p:cNvPicPr>
            <a:picLocks noChangeAspect="1"/>
          </p:cNvPicPr>
          <p:nvPr userDrawn="1"/>
        </p:nvPicPr>
        <p:blipFill>
          <a:blip r:embed="rId3"/>
          <a:srcRect/>
          <a:stretch>
            <a:fillRect/>
          </a:stretch>
        </p:blipFill>
        <p:spPr bwMode="auto">
          <a:xfrm>
            <a:off x="7021513" y="336550"/>
            <a:ext cx="2122487" cy="355600"/>
          </a:xfrm>
          <a:prstGeom prst="rect">
            <a:avLst/>
          </a:prstGeom>
          <a:noFill/>
          <a:ln w="9525">
            <a:noFill/>
            <a:miter lim="800000"/>
            <a:headEnd/>
            <a:tailEnd/>
          </a:ln>
        </p:spPr>
      </p:pic>
      <p:sp>
        <p:nvSpPr>
          <p:cNvPr id="5" name="Rectángulo 9"/>
          <p:cNvSpPr/>
          <p:nvPr userDrawn="1"/>
        </p:nvSpPr>
        <p:spPr>
          <a:xfrm>
            <a:off x="457200" y="1042988"/>
            <a:ext cx="8115300" cy="5243512"/>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s-ES"/>
          </a:p>
        </p:txBody>
      </p:sp>
      <p:pic>
        <p:nvPicPr>
          <p:cNvPr id="6" name="Imagen 6"/>
          <p:cNvPicPr>
            <a:picLocks noChangeAspect="1"/>
          </p:cNvPicPr>
          <p:nvPr userDrawn="1"/>
        </p:nvPicPr>
        <p:blipFill>
          <a:blip r:embed="rId4"/>
          <a:srcRect/>
          <a:stretch>
            <a:fillRect/>
          </a:stretch>
        </p:blipFill>
        <p:spPr bwMode="auto">
          <a:xfrm>
            <a:off x="8099425" y="6621463"/>
            <a:ext cx="946150" cy="100012"/>
          </a:xfrm>
          <a:prstGeom prst="rect">
            <a:avLst/>
          </a:prstGeom>
          <a:noFill/>
          <a:ln w="9525">
            <a:noFill/>
            <a:miter lim="800000"/>
            <a:headEnd/>
            <a:tailEnd/>
          </a:ln>
        </p:spPr>
      </p:pic>
      <p:sp>
        <p:nvSpPr>
          <p:cNvPr id="10" name="5 Marcador de pie de página"/>
          <p:cNvSpPr txBox="1">
            <a:spLocks/>
          </p:cNvSpPr>
          <p:nvPr userDrawn="1"/>
        </p:nvSpPr>
        <p:spPr>
          <a:xfrm>
            <a:off x="468247" y="6387570"/>
            <a:ext cx="1758447" cy="365125"/>
          </a:xfrm>
          <a:prstGeom prst="rect">
            <a:avLst/>
          </a:prstGeom>
        </p:spPr>
        <p:txBody>
          <a:bodyPr/>
          <a:lstStyle>
            <a:lvl1pPr>
              <a:defRPr sz="1200" b="1">
                <a:solidFill>
                  <a:schemeClr val="tx1">
                    <a:lumMod val="50000"/>
                    <a:lumOff val="50000"/>
                  </a:schemeClr>
                </a:solidFill>
              </a:defRPr>
            </a:lvl1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s-ES" sz="1400" b="0" i="1" u="none" strike="noStrike" kern="1200" cap="none" spc="0" normalizeH="0" baseline="0" noProof="0" dirty="0" err="1" smtClean="0">
                <a:ln>
                  <a:noFill/>
                </a:ln>
                <a:solidFill>
                  <a:schemeClr val="tx1">
                    <a:lumMod val="50000"/>
                    <a:lumOff val="50000"/>
                  </a:schemeClr>
                </a:solidFill>
                <a:effectLst/>
                <a:uLnTx/>
                <a:uFillTx/>
                <a:latin typeface="Calibri" pitchFamily="34" charset="0"/>
                <a:ea typeface="+mn-ea"/>
                <a:cs typeface="Arial" charset="0"/>
              </a:rPr>
              <a:t>Private</a:t>
            </a:r>
            <a:r>
              <a:rPr kumimoji="0" lang="es-ES" sz="1400" b="0" i="1" u="none" strike="noStrike" kern="1200" cap="none" spc="0" normalizeH="0" baseline="0" noProof="0" dirty="0" smtClean="0">
                <a:ln>
                  <a:noFill/>
                </a:ln>
                <a:solidFill>
                  <a:schemeClr val="tx1">
                    <a:lumMod val="50000"/>
                    <a:lumOff val="50000"/>
                  </a:schemeClr>
                </a:solidFill>
                <a:effectLst/>
                <a:uLnTx/>
                <a:uFillTx/>
                <a:latin typeface="Calibri" pitchFamily="34" charset="0"/>
                <a:ea typeface="+mn-ea"/>
                <a:cs typeface="Arial" charset="0"/>
              </a:rPr>
              <a:t> &amp; </a:t>
            </a:r>
            <a:r>
              <a:rPr kumimoji="0" lang="es-ES" sz="1400" b="0" i="1" u="none" strike="noStrike" kern="1200" cap="none" spc="0" normalizeH="0" baseline="0" noProof="0" dirty="0" err="1" smtClean="0">
                <a:ln>
                  <a:noFill/>
                </a:ln>
                <a:solidFill>
                  <a:schemeClr val="tx1">
                    <a:lumMod val="50000"/>
                    <a:lumOff val="50000"/>
                  </a:schemeClr>
                </a:solidFill>
                <a:effectLst/>
                <a:uLnTx/>
                <a:uFillTx/>
                <a:latin typeface="Calibri" pitchFamily="34" charset="0"/>
                <a:ea typeface="+mn-ea"/>
                <a:cs typeface="Arial" charset="0"/>
              </a:rPr>
              <a:t>confidential</a:t>
            </a:r>
            <a:endParaRPr kumimoji="0" lang="es-ES" sz="1400" b="0" i="1" u="none" strike="noStrike" kern="1200" cap="none" spc="0" normalizeH="0" baseline="0" noProof="0" dirty="0">
              <a:ln>
                <a:noFill/>
              </a:ln>
              <a:solidFill>
                <a:schemeClr val="tx1">
                  <a:lumMod val="50000"/>
                  <a:lumOff val="50000"/>
                </a:schemeClr>
              </a:solidFill>
              <a:effectLst/>
              <a:uLnTx/>
              <a:uFillTx/>
              <a:latin typeface="Calibri" pitchFamily="34" charset="0"/>
              <a:ea typeface="+mn-ea"/>
              <a:cs typeface="Arial" charset="0"/>
            </a:endParaRPr>
          </a:p>
        </p:txBody>
      </p:sp>
      <p:sp>
        <p:nvSpPr>
          <p:cNvPr id="11" name="5 Marcador de pie de página"/>
          <p:cNvSpPr txBox="1">
            <a:spLocks/>
          </p:cNvSpPr>
          <p:nvPr userDrawn="1"/>
        </p:nvSpPr>
        <p:spPr>
          <a:xfrm>
            <a:off x="2872818" y="6413816"/>
            <a:ext cx="3807381" cy="365125"/>
          </a:xfrm>
          <a:prstGeom prst="rect">
            <a:avLst/>
          </a:prstGeom>
        </p:spPr>
        <p:txBody>
          <a:bodyPr/>
          <a:lstStyle>
            <a:lvl1pPr>
              <a:defRPr sz="1200" b="1">
                <a:solidFill>
                  <a:schemeClr val="tx1">
                    <a:lumMod val="50000"/>
                    <a:lumOff val="50000"/>
                  </a:schemeClr>
                </a:solidFill>
              </a:defRPr>
            </a:lvl1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s-ES" sz="1200" b="1" i="0" u="none" strike="noStrike" kern="1200" cap="none" spc="0" normalizeH="0" baseline="0" noProof="0" dirty="0" err="1" smtClean="0">
                <a:ln>
                  <a:noFill/>
                </a:ln>
                <a:solidFill>
                  <a:schemeClr val="tx1">
                    <a:lumMod val="50000"/>
                    <a:lumOff val="50000"/>
                  </a:schemeClr>
                </a:solidFill>
                <a:effectLst/>
                <a:uLnTx/>
                <a:uFillTx/>
                <a:latin typeface="Calibri" pitchFamily="34" charset="0"/>
                <a:ea typeface="+mn-ea"/>
                <a:cs typeface="Arial" charset="0"/>
              </a:rPr>
              <a:t>Aerodynamics</a:t>
            </a:r>
            <a:r>
              <a:rPr kumimoji="0" lang="es-ES" sz="1200" b="1" i="0" u="none" strike="noStrike" kern="1200" cap="none" spc="0" normalizeH="0" baseline="0" noProof="0" dirty="0" smtClean="0">
                <a:ln>
                  <a:noFill/>
                </a:ln>
                <a:solidFill>
                  <a:schemeClr val="tx1">
                    <a:lumMod val="50000"/>
                    <a:lumOff val="50000"/>
                  </a:schemeClr>
                </a:solidFill>
                <a:effectLst/>
                <a:uLnTx/>
                <a:uFillTx/>
                <a:latin typeface="Calibri" pitchFamily="34" charset="0"/>
                <a:ea typeface="+mn-ea"/>
                <a:cs typeface="Arial" charset="0"/>
              </a:rPr>
              <a:t> and </a:t>
            </a:r>
            <a:r>
              <a:rPr kumimoji="0" lang="es-ES" sz="1200" b="1" i="0" u="none" strike="noStrike" kern="1200" cap="none" spc="0" normalizeH="0" baseline="0" noProof="0" dirty="0" err="1" smtClean="0">
                <a:ln>
                  <a:noFill/>
                </a:ln>
                <a:solidFill>
                  <a:schemeClr val="tx1">
                    <a:lumMod val="50000"/>
                    <a:lumOff val="50000"/>
                  </a:schemeClr>
                </a:solidFill>
                <a:effectLst/>
                <a:uLnTx/>
                <a:uFillTx/>
                <a:latin typeface="Calibri" pitchFamily="34" charset="0"/>
                <a:ea typeface="+mn-ea"/>
                <a:cs typeface="Arial" charset="0"/>
              </a:rPr>
              <a:t>aeroelasticity</a:t>
            </a:r>
            <a:r>
              <a:rPr kumimoji="0" lang="es-ES" sz="1200" b="1" i="0" u="none" strike="noStrike" kern="1200" cap="none" spc="0" normalizeH="0" baseline="0" noProof="0" dirty="0" smtClean="0">
                <a:ln>
                  <a:noFill/>
                </a:ln>
                <a:solidFill>
                  <a:schemeClr val="tx1">
                    <a:lumMod val="50000"/>
                    <a:lumOff val="50000"/>
                  </a:schemeClr>
                </a:solidFill>
                <a:effectLst/>
                <a:uLnTx/>
                <a:uFillTx/>
                <a:latin typeface="Calibri" pitchFamily="34" charset="0"/>
                <a:ea typeface="+mn-ea"/>
                <a:cs typeface="Arial" charset="0"/>
              </a:rPr>
              <a:t> – Daniel Redondo</a:t>
            </a:r>
            <a:endParaRPr kumimoji="0" lang="es-ES" sz="1200" b="1" i="0" u="none" strike="noStrike" kern="1200" cap="none" spc="0" normalizeH="0" baseline="0" noProof="0" dirty="0">
              <a:ln>
                <a:noFill/>
              </a:ln>
              <a:solidFill>
                <a:schemeClr val="tx1">
                  <a:lumMod val="50000"/>
                  <a:lumOff val="50000"/>
                </a:schemeClr>
              </a:solidFill>
              <a:effectLst/>
              <a:uLnTx/>
              <a:uFillTx/>
              <a:latin typeface="Calibri" pitchFamily="34" charset="0"/>
              <a:ea typeface="+mn-ea"/>
              <a:cs typeface="Arial" charset="0"/>
            </a:endParaRPr>
          </a:p>
        </p:txBody>
      </p:sp>
      <p:sp>
        <p:nvSpPr>
          <p:cNvPr id="12" name="5 Marcador de pie de página"/>
          <p:cNvSpPr txBox="1">
            <a:spLocks/>
          </p:cNvSpPr>
          <p:nvPr userDrawn="1"/>
        </p:nvSpPr>
        <p:spPr>
          <a:xfrm>
            <a:off x="8103604" y="6329146"/>
            <a:ext cx="468896" cy="238120"/>
          </a:xfrm>
          <a:prstGeom prst="rect">
            <a:avLst/>
          </a:prstGeom>
        </p:spPr>
        <p:txBody>
          <a:bodyPr/>
          <a:lstStyle>
            <a:lvl1pPr>
              <a:defRPr sz="1200" b="1">
                <a:solidFill>
                  <a:schemeClr val="tx1">
                    <a:lumMod val="50000"/>
                    <a:lumOff val="50000"/>
                  </a:schemeClr>
                </a:solidFill>
              </a:defRPr>
            </a:lvl1pPr>
          </a:lstStyle>
          <a:p>
            <a:pPr marL="0" marR="0" lvl="0" indent="0" algn="l" defTabSz="457200" rtl="0" eaLnBrk="1" fontAlgn="base" latinLnBrk="0" hangingPunct="1">
              <a:lnSpc>
                <a:spcPct val="100000"/>
              </a:lnSpc>
              <a:spcBef>
                <a:spcPct val="0"/>
              </a:spcBef>
              <a:spcAft>
                <a:spcPct val="0"/>
              </a:spcAft>
              <a:buClrTx/>
              <a:buSzTx/>
              <a:buFontTx/>
              <a:buNone/>
              <a:tabLst/>
              <a:defRPr/>
            </a:pPr>
            <a:fld id="{1AB3221F-5FC6-4629-BA98-A2AE21C33914}" type="slidenum">
              <a:rPr lang="en-US" sz="1200" b="0" smtClean="0"/>
              <a:pPr marL="0" marR="0" lvl="0" indent="0" algn="l" defTabSz="457200" rtl="0" eaLnBrk="1" fontAlgn="base" latinLnBrk="0" hangingPunct="1">
                <a:lnSpc>
                  <a:spcPct val="100000"/>
                </a:lnSpc>
                <a:spcBef>
                  <a:spcPct val="0"/>
                </a:spcBef>
                <a:spcAft>
                  <a:spcPct val="0"/>
                </a:spcAft>
                <a:buClrTx/>
                <a:buSzTx/>
                <a:buFontTx/>
                <a:buNone/>
                <a:tabLst/>
                <a:defRPr/>
              </a:pPr>
              <a:t>‹Nº›</a:t>
            </a:fld>
            <a:endParaRPr kumimoji="0" lang="es-ES" sz="1400" b="0" i="1" u="none" strike="noStrike" kern="1200" cap="none" spc="0" normalizeH="0" baseline="0" noProof="0" dirty="0">
              <a:ln>
                <a:noFill/>
              </a:ln>
              <a:solidFill>
                <a:schemeClr val="tx1">
                  <a:lumMod val="50000"/>
                  <a:lumOff val="50000"/>
                </a:schemeClr>
              </a:solidFill>
              <a:effectLst/>
              <a:uLnTx/>
              <a:uFillTx/>
              <a:latin typeface="Calibri" pitchFamily="34" charset="0"/>
              <a:ea typeface="+mn-ea"/>
              <a:cs typeface="Arial" charset="0"/>
            </a:endParaRPr>
          </a:p>
        </p:txBody>
      </p:sp>
      <p:sp>
        <p:nvSpPr>
          <p:cNvPr id="13" name="Marcador de título 1"/>
          <p:cNvSpPr txBox="1">
            <a:spLocks/>
          </p:cNvSpPr>
          <p:nvPr userDrawn="1"/>
        </p:nvSpPr>
        <p:spPr>
          <a:xfrm>
            <a:off x="465661" y="209541"/>
            <a:ext cx="6409871" cy="339724"/>
          </a:xfrm>
          <a:prstGeom prst="rect">
            <a:avLst/>
          </a:prstGeom>
        </p:spPr>
        <p:txBody>
          <a:bodyPr vert="horz" lIns="91440" tIns="45720" rIns="91440" bIns="45720" rtlCol="0" anchor="ctr">
            <a:noAutofit/>
          </a:bodyPr>
          <a:lstStyle/>
          <a:p>
            <a:pPr marL="0" marR="0" lvl="0" indent="0" algn="l" defTabSz="457200" rtl="0" eaLnBrk="0" fontAlgn="base" latinLnBrk="0" hangingPunct="0">
              <a:lnSpc>
                <a:spcPct val="100000"/>
              </a:lnSpc>
              <a:spcBef>
                <a:spcPct val="0"/>
              </a:spcBef>
              <a:spcAft>
                <a:spcPct val="0"/>
              </a:spcAft>
              <a:buClrTx/>
              <a:buSzTx/>
              <a:buFontTx/>
              <a:buNone/>
              <a:tabLst/>
              <a:defRPr/>
            </a:pPr>
            <a:r>
              <a:rPr kumimoji="0" lang="es-ES_tradnl" sz="2400" b="1" i="0" u="none" strike="noStrike" kern="1200" cap="none" spc="0" normalizeH="0" baseline="0" noProof="0" dirty="0" smtClean="0">
                <a:ln>
                  <a:noFill/>
                </a:ln>
                <a:solidFill>
                  <a:schemeClr val="tx1">
                    <a:lumMod val="50000"/>
                    <a:lumOff val="50000"/>
                  </a:schemeClr>
                </a:solidFill>
                <a:effectLst/>
                <a:uLnTx/>
                <a:uFillTx/>
                <a:latin typeface="+mj-lt"/>
                <a:ea typeface="+mj-ea"/>
                <a:cs typeface="+mj-cs"/>
              </a:rPr>
              <a:t>Clic para editar título</a:t>
            </a:r>
            <a:endParaRPr kumimoji="0" lang="es-ES" sz="2400" b="1" i="0" u="none" strike="noStrike" kern="1200" cap="none" spc="0" normalizeH="0" baseline="0" noProof="0" dirty="0">
              <a:ln>
                <a:noFill/>
              </a:ln>
              <a:solidFill>
                <a:schemeClr val="tx1">
                  <a:lumMod val="50000"/>
                  <a:lumOff val="50000"/>
                </a:schemeClr>
              </a:solidFill>
              <a:effectLst/>
              <a:uLnTx/>
              <a:uFillTx/>
              <a:latin typeface="+mj-lt"/>
              <a:ea typeface="+mj-ea"/>
              <a:cs typeface="+mj-cs"/>
            </a:endParaRPr>
          </a:p>
        </p:txBody>
      </p:sp>
      <p:sp>
        <p:nvSpPr>
          <p:cNvPr id="14" name="Marcador de título 1"/>
          <p:cNvSpPr>
            <a:spLocks noGrp="1"/>
          </p:cNvSpPr>
          <p:nvPr>
            <p:ph type="title"/>
          </p:nvPr>
        </p:nvSpPr>
        <p:spPr>
          <a:xfrm>
            <a:off x="457200" y="548227"/>
            <a:ext cx="6409871" cy="339724"/>
          </a:xfrm>
          <a:prstGeom prst="rect">
            <a:avLst/>
          </a:prstGeom>
        </p:spPr>
        <p:txBody>
          <a:bodyPr vert="horz" lIns="91440" tIns="45720" rIns="91440" bIns="45720" rtlCol="0" anchor="ctr">
            <a:noAutofit/>
          </a:bodyPr>
          <a:lstStyle>
            <a:lvl1pPr>
              <a:defRPr sz="2000" b="1">
                <a:solidFill>
                  <a:schemeClr val="tx1"/>
                </a:solidFill>
              </a:defRPr>
            </a:lvl1pPr>
          </a:lstStyle>
          <a:p>
            <a:r>
              <a:rPr lang="es-ES_tradnl" dirty="0" smtClean="0"/>
              <a:t>Clic para editar título</a:t>
            </a:r>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OTOS">
    <p:spTree>
      <p:nvGrpSpPr>
        <p:cNvPr id="1" name=""/>
        <p:cNvGrpSpPr/>
        <p:nvPr/>
      </p:nvGrpSpPr>
      <p:grpSpPr>
        <a:xfrm>
          <a:off x="0" y="0"/>
          <a:ext cx="0" cy="0"/>
          <a:chOff x="0" y="0"/>
          <a:chExt cx="0" cy="0"/>
        </a:xfrm>
      </p:grpSpPr>
      <p:pic>
        <p:nvPicPr>
          <p:cNvPr id="3" name="Imagen 5"/>
          <p:cNvPicPr>
            <a:picLocks noChangeAspect="1"/>
          </p:cNvPicPr>
          <p:nvPr userDrawn="1"/>
        </p:nvPicPr>
        <p:blipFill>
          <a:blip r:embed="rId2"/>
          <a:srcRect/>
          <a:stretch>
            <a:fillRect/>
          </a:stretch>
        </p:blipFill>
        <p:spPr bwMode="auto">
          <a:xfrm>
            <a:off x="0" y="6786563"/>
            <a:ext cx="9144000" cy="71437"/>
          </a:xfrm>
          <a:prstGeom prst="rect">
            <a:avLst/>
          </a:prstGeom>
          <a:noFill/>
          <a:ln w="9525">
            <a:noFill/>
            <a:miter lim="800000"/>
            <a:headEnd/>
            <a:tailEnd/>
          </a:ln>
        </p:spPr>
      </p:pic>
      <p:pic>
        <p:nvPicPr>
          <p:cNvPr id="4" name="Imagen 7"/>
          <p:cNvPicPr>
            <a:picLocks noChangeAspect="1"/>
          </p:cNvPicPr>
          <p:nvPr userDrawn="1"/>
        </p:nvPicPr>
        <p:blipFill>
          <a:blip r:embed="rId3"/>
          <a:srcRect/>
          <a:stretch>
            <a:fillRect/>
          </a:stretch>
        </p:blipFill>
        <p:spPr bwMode="auto">
          <a:xfrm>
            <a:off x="7021513" y="336550"/>
            <a:ext cx="2122487" cy="355600"/>
          </a:xfrm>
          <a:prstGeom prst="rect">
            <a:avLst/>
          </a:prstGeom>
          <a:noFill/>
          <a:ln w="9525">
            <a:noFill/>
            <a:miter lim="800000"/>
            <a:headEnd/>
            <a:tailEnd/>
          </a:ln>
        </p:spPr>
      </p:pic>
      <p:sp>
        <p:nvSpPr>
          <p:cNvPr id="6" name="Rectángulo 16"/>
          <p:cNvSpPr/>
          <p:nvPr userDrawn="1"/>
        </p:nvSpPr>
        <p:spPr>
          <a:xfrm>
            <a:off x="457200" y="1042988"/>
            <a:ext cx="3987800" cy="2503487"/>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s-ES"/>
          </a:p>
        </p:txBody>
      </p:sp>
      <p:sp>
        <p:nvSpPr>
          <p:cNvPr id="7" name="Rectángulo 17"/>
          <p:cNvSpPr/>
          <p:nvPr userDrawn="1"/>
        </p:nvSpPr>
        <p:spPr>
          <a:xfrm>
            <a:off x="4699000" y="1042988"/>
            <a:ext cx="3873500" cy="2503487"/>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s-ES"/>
          </a:p>
        </p:txBody>
      </p:sp>
      <p:sp>
        <p:nvSpPr>
          <p:cNvPr id="8" name="Rectángulo 18"/>
          <p:cNvSpPr/>
          <p:nvPr userDrawn="1"/>
        </p:nvSpPr>
        <p:spPr>
          <a:xfrm>
            <a:off x="457200" y="3783013"/>
            <a:ext cx="3987800" cy="2503487"/>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s-ES"/>
          </a:p>
        </p:txBody>
      </p:sp>
      <p:sp>
        <p:nvSpPr>
          <p:cNvPr id="9" name="Rectángulo 19"/>
          <p:cNvSpPr/>
          <p:nvPr userDrawn="1"/>
        </p:nvSpPr>
        <p:spPr>
          <a:xfrm>
            <a:off x="4699000" y="3783013"/>
            <a:ext cx="3873500" cy="2503487"/>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s-ES"/>
          </a:p>
        </p:txBody>
      </p:sp>
      <p:pic>
        <p:nvPicPr>
          <p:cNvPr id="10" name="Imagen 9"/>
          <p:cNvPicPr>
            <a:picLocks noChangeAspect="1"/>
          </p:cNvPicPr>
          <p:nvPr userDrawn="1"/>
        </p:nvPicPr>
        <p:blipFill>
          <a:blip r:embed="rId4"/>
          <a:srcRect/>
          <a:stretch>
            <a:fillRect/>
          </a:stretch>
        </p:blipFill>
        <p:spPr bwMode="auto">
          <a:xfrm>
            <a:off x="8099425" y="6621463"/>
            <a:ext cx="946150" cy="100012"/>
          </a:xfrm>
          <a:prstGeom prst="rect">
            <a:avLst/>
          </a:prstGeom>
          <a:noFill/>
          <a:ln w="9525">
            <a:noFill/>
            <a:miter lim="800000"/>
            <a:headEnd/>
            <a:tailEnd/>
          </a:ln>
        </p:spPr>
      </p:pic>
      <p:sp>
        <p:nvSpPr>
          <p:cNvPr id="14" name="5 Marcador de pie de página"/>
          <p:cNvSpPr txBox="1">
            <a:spLocks/>
          </p:cNvSpPr>
          <p:nvPr userDrawn="1"/>
        </p:nvSpPr>
        <p:spPr>
          <a:xfrm>
            <a:off x="468247" y="6387570"/>
            <a:ext cx="1758447" cy="365125"/>
          </a:xfrm>
          <a:prstGeom prst="rect">
            <a:avLst/>
          </a:prstGeom>
        </p:spPr>
        <p:txBody>
          <a:bodyPr/>
          <a:lstStyle>
            <a:lvl1pPr>
              <a:defRPr sz="1200" b="1">
                <a:solidFill>
                  <a:schemeClr val="tx1">
                    <a:lumMod val="50000"/>
                    <a:lumOff val="50000"/>
                  </a:schemeClr>
                </a:solidFill>
              </a:defRPr>
            </a:lvl1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s-ES" sz="1400" b="0" i="1" u="none" strike="noStrike" kern="1200" cap="none" spc="0" normalizeH="0" baseline="0" noProof="0" dirty="0" err="1" smtClean="0">
                <a:ln>
                  <a:noFill/>
                </a:ln>
                <a:solidFill>
                  <a:schemeClr val="tx1">
                    <a:lumMod val="50000"/>
                    <a:lumOff val="50000"/>
                  </a:schemeClr>
                </a:solidFill>
                <a:effectLst/>
                <a:uLnTx/>
                <a:uFillTx/>
                <a:latin typeface="Calibri" pitchFamily="34" charset="0"/>
                <a:ea typeface="+mn-ea"/>
                <a:cs typeface="Arial" charset="0"/>
              </a:rPr>
              <a:t>Private</a:t>
            </a:r>
            <a:r>
              <a:rPr kumimoji="0" lang="es-ES" sz="1400" b="0" i="1" u="none" strike="noStrike" kern="1200" cap="none" spc="0" normalizeH="0" baseline="0" noProof="0" dirty="0" smtClean="0">
                <a:ln>
                  <a:noFill/>
                </a:ln>
                <a:solidFill>
                  <a:schemeClr val="tx1">
                    <a:lumMod val="50000"/>
                    <a:lumOff val="50000"/>
                  </a:schemeClr>
                </a:solidFill>
                <a:effectLst/>
                <a:uLnTx/>
                <a:uFillTx/>
                <a:latin typeface="Calibri" pitchFamily="34" charset="0"/>
                <a:ea typeface="+mn-ea"/>
                <a:cs typeface="Arial" charset="0"/>
              </a:rPr>
              <a:t> &amp; </a:t>
            </a:r>
            <a:r>
              <a:rPr kumimoji="0" lang="es-ES" sz="1400" b="0" i="1" u="none" strike="noStrike" kern="1200" cap="none" spc="0" normalizeH="0" baseline="0" noProof="0" dirty="0" err="1" smtClean="0">
                <a:ln>
                  <a:noFill/>
                </a:ln>
                <a:solidFill>
                  <a:schemeClr val="tx1">
                    <a:lumMod val="50000"/>
                    <a:lumOff val="50000"/>
                  </a:schemeClr>
                </a:solidFill>
                <a:effectLst/>
                <a:uLnTx/>
                <a:uFillTx/>
                <a:latin typeface="Calibri" pitchFamily="34" charset="0"/>
                <a:ea typeface="+mn-ea"/>
                <a:cs typeface="Arial" charset="0"/>
              </a:rPr>
              <a:t>confidential</a:t>
            </a:r>
            <a:endParaRPr kumimoji="0" lang="es-ES" sz="1400" b="0" i="1" u="none" strike="noStrike" kern="1200" cap="none" spc="0" normalizeH="0" baseline="0" noProof="0" dirty="0">
              <a:ln>
                <a:noFill/>
              </a:ln>
              <a:solidFill>
                <a:schemeClr val="tx1">
                  <a:lumMod val="50000"/>
                  <a:lumOff val="50000"/>
                </a:schemeClr>
              </a:solidFill>
              <a:effectLst/>
              <a:uLnTx/>
              <a:uFillTx/>
              <a:latin typeface="Calibri" pitchFamily="34" charset="0"/>
              <a:ea typeface="+mn-ea"/>
              <a:cs typeface="Arial" charset="0"/>
            </a:endParaRPr>
          </a:p>
        </p:txBody>
      </p:sp>
      <p:sp>
        <p:nvSpPr>
          <p:cNvPr id="15" name="5 Marcador de pie de página"/>
          <p:cNvSpPr txBox="1">
            <a:spLocks/>
          </p:cNvSpPr>
          <p:nvPr userDrawn="1"/>
        </p:nvSpPr>
        <p:spPr>
          <a:xfrm>
            <a:off x="2872818" y="6413816"/>
            <a:ext cx="3807381" cy="365125"/>
          </a:xfrm>
          <a:prstGeom prst="rect">
            <a:avLst/>
          </a:prstGeom>
        </p:spPr>
        <p:txBody>
          <a:bodyPr/>
          <a:lstStyle>
            <a:lvl1pPr>
              <a:defRPr sz="1200" b="1">
                <a:solidFill>
                  <a:schemeClr val="tx1">
                    <a:lumMod val="50000"/>
                    <a:lumOff val="50000"/>
                  </a:schemeClr>
                </a:solidFill>
              </a:defRPr>
            </a:lvl1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s-ES" sz="1200" b="1" i="0" u="none" strike="noStrike" kern="1200" cap="none" spc="0" normalizeH="0" baseline="0" noProof="0" dirty="0" err="1" smtClean="0">
                <a:ln>
                  <a:noFill/>
                </a:ln>
                <a:solidFill>
                  <a:schemeClr val="tx1">
                    <a:lumMod val="50000"/>
                    <a:lumOff val="50000"/>
                  </a:schemeClr>
                </a:solidFill>
                <a:effectLst/>
                <a:uLnTx/>
                <a:uFillTx/>
                <a:latin typeface="Calibri" pitchFamily="34" charset="0"/>
                <a:ea typeface="+mn-ea"/>
                <a:cs typeface="Arial" charset="0"/>
              </a:rPr>
              <a:t>Aerodynamics</a:t>
            </a:r>
            <a:r>
              <a:rPr kumimoji="0" lang="es-ES" sz="1200" b="1" i="0" u="none" strike="noStrike" kern="1200" cap="none" spc="0" normalizeH="0" baseline="0" noProof="0" dirty="0" smtClean="0">
                <a:ln>
                  <a:noFill/>
                </a:ln>
                <a:solidFill>
                  <a:schemeClr val="tx1">
                    <a:lumMod val="50000"/>
                    <a:lumOff val="50000"/>
                  </a:schemeClr>
                </a:solidFill>
                <a:effectLst/>
                <a:uLnTx/>
                <a:uFillTx/>
                <a:latin typeface="Calibri" pitchFamily="34" charset="0"/>
                <a:ea typeface="+mn-ea"/>
                <a:cs typeface="Arial" charset="0"/>
              </a:rPr>
              <a:t> and </a:t>
            </a:r>
            <a:r>
              <a:rPr kumimoji="0" lang="es-ES" sz="1200" b="1" i="0" u="none" strike="noStrike" kern="1200" cap="none" spc="0" normalizeH="0" baseline="0" noProof="0" dirty="0" err="1" smtClean="0">
                <a:ln>
                  <a:noFill/>
                </a:ln>
                <a:solidFill>
                  <a:schemeClr val="tx1">
                    <a:lumMod val="50000"/>
                    <a:lumOff val="50000"/>
                  </a:schemeClr>
                </a:solidFill>
                <a:effectLst/>
                <a:uLnTx/>
                <a:uFillTx/>
                <a:latin typeface="Calibri" pitchFamily="34" charset="0"/>
                <a:ea typeface="+mn-ea"/>
                <a:cs typeface="Arial" charset="0"/>
              </a:rPr>
              <a:t>aeroelasticity</a:t>
            </a:r>
            <a:r>
              <a:rPr kumimoji="0" lang="es-ES" sz="1200" b="1" i="0" u="none" strike="noStrike" kern="1200" cap="none" spc="0" normalizeH="0" baseline="0" noProof="0" dirty="0" smtClean="0">
                <a:ln>
                  <a:noFill/>
                </a:ln>
                <a:solidFill>
                  <a:schemeClr val="tx1">
                    <a:lumMod val="50000"/>
                    <a:lumOff val="50000"/>
                  </a:schemeClr>
                </a:solidFill>
                <a:effectLst/>
                <a:uLnTx/>
                <a:uFillTx/>
                <a:latin typeface="Calibri" pitchFamily="34" charset="0"/>
                <a:ea typeface="+mn-ea"/>
                <a:cs typeface="Arial" charset="0"/>
              </a:rPr>
              <a:t> – Daniel Redondo</a:t>
            </a:r>
            <a:endParaRPr kumimoji="0" lang="es-ES" sz="1200" b="1" i="0" u="none" strike="noStrike" kern="1200" cap="none" spc="0" normalizeH="0" baseline="0" noProof="0" dirty="0">
              <a:ln>
                <a:noFill/>
              </a:ln>
              <a:solidFill>
                <a:schemeClr val="tx1">
                  <a:lumMod val="50000"/>
                  <a:lumOff val="50000"/>
                </a:schemeClr>
              </a:solidFill>
              <a:effectLst/>
              <a:uLnTx/>
              <a:uFillTx/>
              <a:latin typeface="Calibri" pitchFamily="34" charset="0"/>
              <a:ea typeface="+mn-ea"/>
              <a:cs typeface="Arial" charset="0"/>
            </a:endParaRPr>
          </a:p>
        </p:txBody>
      </p:sp>
      <p:sp>
        <p:nvSpPr>
          <p:cNvPr id="16" name="5 Marcador de pie de página"/>
          <p:cNvSpPr txBox="1">
            <a:spLocks/>
          </p:cNvSpPr>
          <p:nvPr userDrawn="1"/>
        </p:nvSpPr>
        <p:spPr>
          <a:xfrm>
            <a:off x="8103604" y="6329146"/>
            <a:ext cx="468896" cy="238120"/>
          </a:xfrm>
          <a:prstGeom prst="rect">
            <a:avLst/>
          </a:prstGeom>
        </p:spPr>
        <p:txBody>
          <a:bodyPr/>
          <a:lstStyle>
            <a:lvl1pPr>
              <a:defRPr sz="1200" b="1">
                <a:solidFill>
                  <a:schemeClr val="tx1">
                    <a:lumMod val="50000"/>
                    <a:lumOff val="50000"/>
                  </a:schemeClr>
                </a:solidFill>
              </a:defRPr>
            </a:lvl1pPr>
          </a:lstStyle>
          <a:p>
            <a:pPr marL="0" marR="0" lvl="0" indent="0" algn="l" defTabSz="457200" rtl="0" eaLnBrk="1" fontAlgn="base" latinLnBrk="0" hangingPunct="1">
              <a:lnSpc>
                <a:spcPct val="100000"/>
              </a:lnSpc>
              <a:spcBef>
                <a:spcPct val="0"/>
              </a:spcBef>
              <a:spcAft>
                <a:spcPct val="0"/>
              </a:spcAft>
              <a:buClrTx/>
              <a:buSzTx/>
              <a:buFontTx/>
              <a:buNone/>
              <a:tabLst/>
              <a:defRPr/>
            </a:pPr>
            <a:fld id="{1AB3221F-5FC6-4629-BA98-A2AE21C33914}" type="slidenum">
              <a:rPr lang="en-US" sz="1200" b="0" smtClean="0"/>
              <a:pPr marL="0" marR="0" lvl="0" indent="0" algn="l" defTabSz="457200" rtl="0" eaLnBrk="1" fontAlgn="base" latinLnBrk="0" hangingPunct="1">
                <a:lnSpc>
                  <a:spcPct val="100000"/>
                </a:lnSpc>
                <a:spcBef>
                  <a:spcPct val="0"/>
                </a:spcBef>
                <a:spcAft>
                  <a:spcPct val="0"/>
                </a:spcAft>
                <a:buClrTx/>
                <a:buSzTx/>
                <a:buFontTx/>
                <a:buNone/>
                <a:tabLst/>
                <a:defRPr/>
              </a:pPr>
              <a:t>‹Nº›</a:t>
            </a:fld>
            <a:endParaRPr kumimoji="0" lang="es-ES" sz="1400" b="0" i="1" u="none" strike="noStrike" kern="1200" cap="none" spc="0" normalizeH="0" baseline="0" noProof="0" dirty="0">
              <a:ln>
                <a:noFill/>
              </a:ln>
              <a:solidFill>
                <a:schemeClr val="tx1">
                  <a:lumMod val="50000"/>
                  <a:lumOff val="50000"/>
                </a:schemeClr>
              </a:solidFill>
              <a:effectLst/>
              <a:uLnTx/>
              <a:uFillTx/>
              <a:latin typeface="Calibri" pitchFamily="34" charset="0"/>
              <a:ea typeface="+mn-ea"/>
              <a:cs typeface="Arial" charset="0"/>
            </a:endParaRPr>
          </a:p>
        </p:txBody>
      </p:sp>
      <p:sp>
        <p:nvSpPr>
          <p:cNvPr id="13" name="Marcador de título 1"/>
          <p:cNvSpPr txBox="1">
            <a:spLocks/>
          </p:cNvSpPr>
          <p:nvPr userDrawn="1"/>
        </p:nvSpPr>
        <p:spPr>
          <a:xfrm>
            <a:off x="465661" y="209541"/>
            <a:ext cx="6409871" cy="339724"/>
          </a:xfrm>
          <a:prstGeom prst="rect">
            <a:avLst/>
          </a:prstGeom>
        </p:spPr>
        <p:txBody>
          <a:bodyPr vert="horz" lIns="91440" tIns="45720" rIns="91440" bIns="45720" rtlCol="0" anchor="ctr">
            <a:noAutofit/>
          </a:bodyPr>
          <a:lstStyle/>
          <a:p>
            <a:pPr marL="0" marR="0" lvl="0" indent="0" algn="l" defTabSz="457200" rtl="0" eaLnBrk="0" fontAlgn="base" latinLnBrk="0" hangingPunct="0">
              <a:lnSpc>
                <a:spcPct val="100000"/>
              </a:lnSpc>
              <a:spcBef>
                <a:spcPct val="0"/>
              </a:spcBef>
              <a:spcAft>
                <a:spcPct val="0"/>
              </a:spcAft>
              <a:buClrTx/>
              <a:buSzTx/>
              <a:buFontTx/>
              <a:buNone/>
              <a:tabLst/>
              <a:defRPr/>
            </a:pPr>
            <a:r>
              <a:rPr kumimoji="0" lang="es-ES_tradnl" sz="2400" b="1" i="0" u="none" strike="noStrike" kern="1200" cap="none" spc="0" normalizeH="0" baseline="0" noProof="0" dirty="0" smtClean="0">
                <a:ln>
                  <a:noFill/>
                </a:ln>
                <a:solidFill>
                  <a:schemeClr val="tx1">
                    <a:lumMod val="50000"/>
                    <a:lumOff val="50000"/>
                  </a:schemeClr>
                </a:solidFill>
                <a:effectLst/>
                <a:uLnTx/>
                <a:uFillTx/>
                <a:latin typeface="+mj-lt"/>
                <a:ea typeface="+mj-ea"/>
                <a:cs typeface="+mj-cs"/>
              </a:rPr>
              <a:t>Clic para editar título</a:t>
            </a:r>
            <a:endParaRPr kumimoji="0" lang="es-ES" sz="2400" b="1" i="0" u="none" strike="noStrike" kern="1200" cap="none" spc="0" normalizeH="0" baseline="0" noProof="0" dirty="0">
              <a:ln>
                <a:noFill/>
              </a:ln>
              <a:solidFill>
                <a:schemeClr val="tx1">
                  <a:lumMod val="50000"/>
                  <a:lumOff val="50000"/>
                </a:schemeClr>
              </a:solidFill>
              <a:effectLst/>
              <a:uLnTx/>
              <a:uFillTx/>
              <a:latin typeface="+mj-lt"/>
              <a:ea typeface="+mj-ea"/>
              <a:cs typeface="+mj-cs"/>
            </a:endParaRPr>
          </a:p>
        </p:txBody>
      </p:sp>
      <p:sp>
        <p:nvSpPr>
          <p:cNvPr id="17" name="Marcador de título 1"/>
          <p:cNvSpPr>
            <a:spLocks noGrp="1"/>
          </p:cNvSpPr>
          <p:nvPr>
            <p:ph type="title"/>
          </p:nvPr>
        </p:nvSpPr>
        <p:spPr>
          <a:xfrm>
            <a:off x="457200" y="548227"/>
            <a:ext cx="6409871" cy="339724"/>
          </a:xfrm>
          <a:prstGeom prst="rect">
            <a:avLst/>
          </a:prstGeom>
        </p:spPr>
        <p:txBody>
          <a:bodyPr vert="horz" lIns="91440" tIns="45720" rIns="91440" bIns="45720" rtlCol="0" anchor="ctr">
            <a:noAutofit/>
          </a:bodyPr>
          <a:lstStyle>
            <a:lvl1pPr>
              <a:defRPr sz="2000" b="1">
                <a:solidFill>
                  <a:schemeClr val="tx1"/>
                </a:solidFill>
              </a:defRPr>
            </a:lvl1pPr>
          </a:lstStyle>
          <a:p>
            <a:r>
              <a:rPr lang="es-ES_tradnl" dirty="0" smtClean="0"/>
              <a:t>Clic para editar título</a:t>
            </a:r>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IERRE">
    <p:spTree>
      <p:nvGrpSpPr>
        <p:cNvPr id="1" name=""/>
        <p:cNvGrpSpPr/>
        <p:nvPr/>
      </p:nvGrpSpPr>
      <p:grpSpPr>
        <a:xfrm>
          <a:off x="0" y="0"/>
          <a:ext cx="0" cy="0"/>
          <a:chOff x="0" y="0"/>
          <a:chExt cx="0" cy="0"/>
        </a:xfrm>
      </p:grpSpPr>
      <p:pic>
        <p:nvPicPr>
          <p:cNvPr id="2" name="Picture 3"/>
          <p:cNvPicPr>
            <a:picLocks noChangeAspect="1" noChangeArrowheads="1"/>
          </p:cNvPicPr>
          <p:nvPr userDrawn="1"/>
        </p:nvPicPr>
        <p:blipFill>
          <a:blip r:embed="rId2"/>
          <a:srcRect l="39746" t="36052" r="6834" b="27728"/>
          <a:stretch>
            <a:fillRect/>
          </a:stretch>
        </p:blipFill>
        <p:spPr bwMode="auto">
          <a:xfrm>
            <a:off x="1643063" y="1655763"/>
            <a:ext cx="6002337" cy="2876550"/>
          </a:xfrm>
          <a:prstGeom prst="rect">
            <a:avLst/>
          </a:prstGeom>
          <a:noFill/>
          <a:ln w="9525">
            <a:noFill/>
            <a:miter lim="800000"/>
            <a:headEnd/>
            <a:tailEnd/>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Lst>
  <p:txStyles>
    <p:titleStyle>
      <a:lvl1pPr algn="l" defTabSz="457200" rtl="0" eaLnBrk="0" fontAlgn="base" hangingPunct="0">
        <a:spcBef>
          <a:spcPct val="0"/>
        </a:spcBef>
        <a:spcAft>
          <a:spcPct val="0"/>
        </a:spcAft>
        <a:defRPr sz="2400" kern="1200">
          <a:solidFill>
            <a:schemeClr val="tx1"/>
          </a:solidFill>
          <a:latin typeface="+mj-lt"/>
          <a:ea typeface="+mj-ea"/>
          <a:cs typeface="+mj-cs"/>
        </a:defRPr>
      </a:lvl1pPr>
      <a:lvl2pPr algn="l" defTabSz="457200" rtl="0" eaLnBrk="0" fontAlgn="base" hangingPunct="0">
        <a:spcBef>
          <a:spcPct val="0"/>
        </a:spcBef>
        <a:spcAft>
          <a:spcPct val="0"/>
        </a:spcAft>
        <a:defRPr sz="2400">
          <a:solidFill>
            <a:schemeClr val="tx1"/>
          </a:solidFill>
          <a:latin typeface="Calibri" pitchFamily="34" charset="0"/>
        </a:defRPr>
      </a:lvl2pPr>
      <a:lvl3pPr algn="l" defTabSz="457200" rtl="0" eaLnBrk="0" fontAlgn="base" hangingPunct="0">
        <a:spcBef>
          <a:spcPct val="0"/>
        </a:spcBef>
        <a:spcAft>
          <a:spcPct val="0"/>
        </a:spcAft>
        <a:defRPr sz="2400">
          <a:solidFill>
            <a:schemeClr val="tx1"/>
          </a:solidFill>
          <a:latin typeface="Calibri" pitchFamily="34" charset="0"/>
        </a:defRPr>
      </a:lvl3pPr>
      <a:lvl4pPr algn="l" defTabSz="457200" rtl="0" eaLnBrk="0" fontAlgn="base" hangingPunct="0">
        <a:spcBef>
          <a:spcPct val="0"/>
        </a:spcBef>
        <a:spcAft>
          <a:spcPct val="0"/>
        </a:spcAft>
        <a:defRPr sz="2400">
          <a:solidFill>
            <a:schemeClr val="tx1"/>
          </a:solidFill>
          <a:latin typeface="Calibri" pitchFamily="34" charset="0"/>
        </a:defRPr>
      </a:lvl4pPr>
      <a:lvl5pPr algn="l" defTabSz="457200" rtl="0" eaLnBrk="0" fontAlgn="base" hangingPunct="0">
        <a:spcBef>
          <a:spcPct val="0"/>
        </a:spcBef>
        <a:spcAft>
          <a:spcPct val="0"/>
        </a:spcAft>
        <a:defRPr sz="2400">
          <a:solidFill>
            <a:schemeClr val="tx1"/>
          </a:solidFill>
          <a:latin typeface="Calibri" pitchFamily="34" charset="0"/>
        </a:defRPr>
      </a:lvl5pPr>
      <a:lvl6pPr marL="457200" algn="l" defTabSz="457200" rtl="0" fontAlgn="base">
        <a:spcBef>
          <a:spcPct val="0"/>
        </a:spcBef>
        <a:spcAft>
          <a:spcPct val="0"/>
        </a:spcAft>
        <a:defRPr sz="2400">
          <a:solidFill>
            <a:schemeClr val="tx1"/>
          </a:solidFill>
          <a:latin typeface="Calibri" pitchFamily="34" charset="0"/>
        </a:defRPr>
      </a:lvl6pPr>
      <a:lvl7pPr marL="914400" algn="l" defTabSz="457200" rtl="0" fontAlgn="base">
        <a:spcBef>
          <a:spcPct val="0"/>
        </a:spcBef>
        <a:spcAft>
          <a:spcPct val="0"/>
        </a:spcAft>
        <a:defRPr sz="2400">
          <a:solidFill>
            <a:schemeClr val="tx1"/>
          </a:solidFill>
          <a:latin typeface="Calibri" pitchFamily="34" charset="0"/>
        </a:defRPr>
      </a:lvl7pPr>
      <a:lvl8pPr marL="1371600" algn="l" defTabSz="457200" rtl="0" fontAlgn="base">
        <a:spcBef>
          <a:spcPct val="0"/>
        </a:spcBef>
        <a:spcAft>
          <a:spcPct val="0"/>
        </a:spcAft>
        <a:defRPr sz="2400">
          <a:solidFill>
            <a:schemeClr val="tx1"/>
          </a:solidFill>
          <a:latin typeface="Calibri" pitchFamily="34" charset="0"/>
        </a:defRPr>
      </a:lvl8pPr>
      <a:lvl9pPr marL="1828800" algn="l" defTabSz="457200" rtl="0" fontAlgn="base">
        <a:spcBef>
          <a:spcPct val="0"/>
        </a:spcBef>
        <a:spcAft>
          <a:spcPct val="0"/>
        </a:spcAft>
        <a:defRPr sz="2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16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1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www.youtube.com/watch?v=aZQlmxrmjXQ" TargetMode="External"/><Relationship Id="rId2" Type="http://schemas.openxmlformats.org/officeDocument/2006/relationships/hyperlink" Target="http://www.youtube.com/watch?v=OhwLojNerMU" TargetMode="Externa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google.es/url?sa=i&amp;rct=j&amp;q=&amp;source=images&amp;cd=&amp;cad=rja&amp;docid=ZnL2sCfqy5p9sM&amp;tbnid=8ikeVaYANiZ9WM:&amp;ved=0CAUQjRw&amp;url=http://gtt.epfl.ch/page-63561-fr.html&amp;ei=kjG_Ue_vHuq_0QX574CICw&amp;bvm=bv.47883778,d.ZGU&amp;psig=AFQjCNEYtxw3W5D1pe7v14908_o-8f9xBg&amp;ust=1371570905999154"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http://www.dailymotion.com/video/x10uqvs_wing-bending-a350_tech?search_algo=2"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1 Título"/>
          <p:cNvSpPr>
            <a:spLocks noGrp="1"/>
          </p:cNvSpPr>
          <p:nvPr>
            <p:ph type="title"/>
          </p:nvPr>
        </p:nvSpPr>
        <p:spPr bwMode="auto">
          <a:xfrm>
            <a:off x="168275" y="2444750"/>
            <a:ext cx="5764213" cy="600075"/>
          </a:xfrm>
          <a:noFill/>
          <a:ln>
            <a:miter lim="800000"/>
            <a:headEnd/>
            <a:tailEnd/>
          </a:ln>
        </p:spPr>
        <p:txBody>
          <a:bodyPr wrap="square" lIns="91440" tIns="45720" rIns="91440" bIns="45720" numCol="1" anchor="t" anchorCtr="0" compatLnSpc="1">
            <a:prstTxWarp prst="textNoShape">
              <a:avLst/>
            </a:prstTxWarp>
            <a:normAutofit fontScale="90000"/>
          </a:bodyPr>
          <a:lstStyle/>
          <a:p>
            <a:pPr eaLnBrk="1" hangingPunct="1"/>
            <a:r>
              <a:rPr lang="en-US" dirty="0" smtClean="0"/>
              <a:t>Short introduction to </a:t>
            </a:r>
            <a:r>
              <a:rPr lang="en-US" dirty="0" err="1" smtClean="0"/>
              <a:t>aeroelasticity</a:t>
            </a:r>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t>Introduction</a:t>
            </a:r>
            <a:endParaRPr lang="en-US" dirty="0"/>
          </a:p>
        </p:txBody>
      </p:sp>
      <p:sp>
        <p:nvSpPr>
          <p:cNvPr id="3" name="2 Marcador de contenido"/>
          <p:cNvSpPr>
            <a:spLocks noGrp="1"/>
          </p:cNvSpPr>
          <p:nvPr>
            <p:ph idx="1"/>
          </p:nvPr>
        </p:nvSpPr>
        <p:spPr>
          <a:xfrm>
            <a:off x="457200" y="1043214"/>
            <a:ext cx="8316686" cy="5243286"/>
          </a:xfrm>
        </p:spPr>
        <p:txBody>
          <a:bodyPr>
            <a:normAutofit/>
          </a:bodyPr>
          <a:lstStyle/>
          <a:p>
            <a:r>
              <a:rPr lang="en-US" b="1" dirty="0" smtClean="0"/>
              <a:t>Dynamic </a:t>
            </a:r>
            <a:r>
              <a:rPr lang="en-US" b="1" dirty="0" err="1" smtClean="0"/>
              <a:t>aeroelasticity</a:t>
            </a:r>
            <a:endParaRPr lang="en-US" b="1" dirty="0" smtClean="0"/>
          </a:p>
          <a:p>
            <a:endParaRPr lang="en-US" b="1" dirty="0"/>
          </a:p>
          <a:p>
            <a:r>
              <a:rPr lang="en-US" dirty="0"/>
              <a:t>The objective of such an analysis is to determine the </a:t>
            </a:r>
            <a:r>
              <a:rPr lang="en-US" dirty="0" smtClean="0"/>
              <a:t>flight conditions </a:t>
            </a:r>
            <a:r>
              <a:rPr lang="en-US" dirty="0"/>
              <a:t>that correspond to the flutter boundary. It was previously noted that </a:t>
            </a:r>
            <a:r>
              <a:rPr lang="en-US" dirty="0" smtClean="0"/>
              <a:t>the flutter </a:t>
            </a:r>
            <a:r>
              <a:rPr lang="en-US" dirty="0"/>
              <a:t>boundary corresponds to conditions for which one of the modes of </a:t>
            </a:r>
            <a:r>
              <a:rPr lang="en-US" dirty="0" smtClean="0"/>
              <a:t>motion has </a:t>
            </a:r>
            <a:r>
              <a:rPr lang="en-US" dirty="0"/>
              <a:t>a simple harmonic time dependency</a:t>
            </a:r>
            <a:r>
              <a:rPr lang="en-US" dirty="0" smtClean="0"/>
              <a:t>.</a:t>
            </a:r>
          </a:p>
          <a:p>
            <a:endParaRPr lang="en-US" dirty="0"/>
          </a:p>
          <a:p>
            <a:r>
              <a:rPr lang="en-US" dirty="0"/>
              <a:t>Because this is considered to be a </a:t>
            </a:r>
            <a:r>
              <a:rPr lang="en-US" dirty="0" smtClean="0"/>
              <a:t>stability boundary</a:t>
            </a:r>
            <a:r>
              <a:rPr lang="en-US" dirty="0"/>
              <a:t>, it is implied that all modes of motion are convergent (i.e., stable) for </a:t>
            </a:r>
            <a:r>
              <a:rPr lang="en-US" dirty="0" smtClean="0"/>
              <a:t>less critical </a:t>
            </a:r>
            <a:r>
              <a:rPr lang="en-US" dirty="0"/>
              <a:t>flight conditions (i.e., lower airspeed). Moreover, all modes other than </a:t>
            </a:r>
            <a:r>
              <a:rPr lang="en-US" dirty="0" smtClean="0"/>
              <a:t>the critical </a:t>
            </a:r>
            <a:r>
              <a:rPr lang="en-US" dirty="0"/>
              <a:t>one are convergent at the flutter boundary.</a:t>
            </a:r>
            <a:endParaRPr lang="en-US" dirty="0" smtClean="0"/>
          </a:p>
        </p:txBody>
      </p:sp>
    </p:spTree>
    <p:extLst>
      <p:ext uri="{BB962C8B-B14F-4D97-AF65-F5344CB8AC3E}">
        <p14:creationId xmlns:p14="http://schemas.microsoft.com/office/powerpoint/2010/main" val="3155509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t>Introduction</a:t>
            </a:r>
            <a:endParaRPr lang="en-US" dirty="0"/>
          </a:p>
        </p:txBody>
      </p:sp>
      <p:sp>
        <p:nvSpPr>
          <p:cNvPr id="3" name="2 Marcador de contenido"/>
          <p:cNvSpPr>
            <a:spLocks noGrp="1"/>
          </p:cNvSpPr>
          <p:nvPr>
            <p:ph idx="1"/>
          </p:nvPr>
        </p:nvSpPr>
        <p:spPr>
          <a:xfrm>
            <a:off x="457200" y="1043214"/>
            <a:ext cx="8316686" cy="5243286"/>
          </a:xfrm>
        </p:spPr>
        <p:txBody>
          <a:bodyPr>
            <a:normAutofit/>
          </a:bodyPr>
          <a:lstStyle/>
          <a:p>
            <a:r>
              <a:rPr lang="en-US" b="1" dirty="0" smtClean="0"/>
              <a:t>Dynamic </a:t>
            </a:r>
            <a:r>
              <a:rPr lang="en-US" b="1" dirty="0" err="1" smtClean="0"/>
              <a:t>aeroelasticity</a:t>
            </a:r>
            <a:endParaRPr lang="en-US" b="1" dirty="0" smtClean="0"/>
          </a:p>
          <a:p>
            <a:endParaRPr lang="en-US" b="1" dirty="0"/>
          </a:p>
          <a:p>
            <a:r>
              <a:rPr lang="en-US" dirty="0"/>
              <a:t>The objective of such an analysis is to determine the </a:t>
            </a:r>
            <a:r>
              <a:rPr lang="en-US" dirty="0" smtClean="0"/>
              <a:t>flight conditions </a:t>
            </a:r>
            <a:r>
              <a:rPr lang="en-US" dirty="0"/>
              <a:t>that correspond to the flutter boundary. It was previously noted that </a:t>
            </a:r>
            <a:r>
              <a:rPr lang="en-US" dirty="0" smtClean="0"/>
              <a:t>the flutter </a:t>
            </a:r>
            <a:r>
              <a:rPr lang="en-US" dirty="0"/>
              <a:t>boundary corresponds to conditions for which one of the modes of </a:t>
            </a:r>
            <a:r>
              <a:rPr lang="en-US" dirty="0" smtClean="0"/>
              <a:t>motion has </a:t>
            </a:r>
            <a:r>
              <a:rPr lang="en-US" dirty="0"/>
              <a:t>a simple harmonic time dependency</a:t>
            </a:r>
            <a:r>
              <a:rPr lang="en-US" dirty="0" smtClean="0"/>
              <a:t>.</a:t>
            </a:r>
          </a:p>
          <a:p>
            <a:endParaRPr lang="en-US" dirty="0"/>
          </a:p>
          <a:p>
            <a:r>
              <a:rPr lang="en-US" dirty="0"/>
              <a:t>Because this is considered to be a </a:t>
            </a:r>
            <a:r>
              <a:rPr lang="en-US" dirty="0" smtClean="0"/>
              <a:t>stability boundary</a:t>
            </a:r>
            <a:r>
              <a:rPr lang="en-US" dirty="0"/>
              <a:t>, it is implied that all modes of motion are convergent (i.e., stable) for </a:t>
            </a:r>
            <a:r>
              <a:rPr lang="en-US" dirty="0" smtClean="0"/>
              <a:t>less critical </a:t>
            </a:r>
            <a:r>
              <a:rPr lang="en-US" dirty="0"/>
              <a:t>flight conditions (i.e., lower airspeed). Moreover, all modes other than </a:t>
            </a:r>
            <a:r>
              <a:rPr lang="en-US" dirty="0" smtClean="0"/>
              <a:t>the critical </a:t>
            </a:r>
            <a:r>
              <a:rPr lang="en-US" dirty="0"/>
              <a:t>one are convergent at the flutter boundary</a:t>
            </a:r>
            <a:r>
              <a:rPr lang="en-US" dirty="0" smtClean="0"/>
              <a:t>.</a:t>
            </a:r>
          </a:p>
          <a:p>
            <a:endParaRPr lang="en-US" dirty="0"/>
          </a:p>
          <a:p>
            <a:r>
              <a:rPr lang="en-US" dirty="0" smtClean="0"/>
              <a:t>It </a:t>
            </a:r>
            <a:r>
              <a:rPr lang="en-US" dirty="0"/>
              <a:t>is presumed that the solution </a:t>
            </a:r>
            <a:r>
              <a:rPr lang="en-US" dirty="0" smtClean="0"/>
              <a:t>involves simple </a:t>
            </a:r>
            <a:r>
              <a:rPr lang="en-US" dirty="0"/>
              <a:t>harmonic motion. With such a solution specified, the equations of </a:t>
            </a:r>
            <a:r>
              <a:rPr lang="en-US" dirty="0" smtClean="0"/>
              <a:t>motion are </a:t>
            </a:r>
            <a:r>
              <a:rPr lang="en-US" dirty="0"/>
              <a:t>then solved for the flight condition(s) that yields such a solution.</a:t>
            </a:r>
            <a:endParaRPr lang="en-US" dirty="0" smtClean="0"/>
          </a:p>
          <a:p>
            <a:endParaRPr lang="en-US" dirty="0"/>
          </a:p>
          <a:p>
            <a:endParaRPr lang="en-US" dirty="0" smtClean="0"/>
          </a:p>
        </p:txBody>
      </p:sp>
    </p:spTree>
    <p:extLst>
      <p:ext uri="{BB962C8B-B14F-4D97-AF65-F5344CB8AC3E}">
        <p14:creationId xmlns:p14="http://schemas.microsoft.com/office/powerpoint/2010/main" val="23151328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t>Introduction</a:t>
            </a:r>
            <a:endParaRPr lang="en-US" dirty="0"/>
          </a:p>
        </p:txBody>
      </p:sp>
      <p:sp>
        <p:nvSpPr>
          <p:cNvPr id="3" name="2 Marcador de contenido"/>
          <p:cNvSpPr>
            <a:spLocks noGrp="1"/>
          </p:cNvSpPr>
          <p:nvPr>
            <p:ph idx="1"/>
          </p:nvPr>
        </p:nvSpPr>
        <p:spPr>
          <a:xfrm>
            <a:off x="457200" y="1043214"/>
            <a:ext cx="8316686" cy="5243286"/>
          </a:xfrm>
        </p:spPr>
        <p:txBody>
          <a:bodyPr>
            <a:normAutofit/>
          </a:bodyPr>
          <a:lstStyle/>
          <a:p>
            <a:r>
              <a:rPr lang="en-US" b="1" dirty="0" smtClean="0"/>
              <a:t>Dynamic </a:t>
            </a:r>
            <a:r>
              <a:rPr lang="en-US" b="1" dirty="0" err="1" smtClean="0"/>
              <a:t>aeroelasticity</a:t>
            </a:r>
            <a:endParaRPr lang="en-US" b="1" dirty="0" smtClean="0"/>
          </a:p>
          <a:p>
            <a:endParaRPr lang="en-US" b="1" dirty="0"/>
          </a:p>
          <a:p>
            <a:r>
              <a:rPr lang="en-US" dirty="0"/>
              <a:t>The objective of such an analysis is to determine the </a:t>
            </a:r>
            <a:r>
              <a:rPr lang="en-US" dirty="0" smtClean="0"/>
              <a:t>flight conditions </a:t>
            </a:r>
            <a:r>
              <a:rPr lang="en-US" dirty="0"/>
              <a:t>that correspond to the flutter boundary. It was previously noted that </a:t>
            </a:r>
            <a:r>
              <a:rPr lang="en-US" dirty="0" smtClean="0"/>
              <a:t>the flutter </a:t>
            </a:r>
            <a:r>
              <a:rPr lang="en-US" dirty="0"/>
              <a:t>boundary corresponds to conditions for which one of the modes of </a:t>
            </a:r>
            <a:r>
              <a:rPr lang="en-US" dirty="0" smtClean="0"/>
              <a:t>motion has </a:t>
            </a:r>
            <a:r>
              <a:rPr lang="en-US" dirty="0"/>
              <a:t>a simple harmonic time dependency</a:t>
            </a:r>
            <a:r>
              <a:rPr lang="en-US" dirty="0" smtClean="0"/>
              <a:t>.</a:t>
            </a:r>
          </a:p>
          <a:p>
            <a:endParaRPr lang="en-US" dirty="0"/>
          </a:p>
          <a:p>
            <a:r>
              <a:rPr lang="en-US" dirty="0"/>
              <a:t>Because this is considered to be a </a:t>
            </a:r>
            <a:r>
              <a:rPr lang="en-US" dirty="0" smtClean="0"/>
              <a:t>stability boundary</a:t>
            </a:r>
            <a:r>
              <a:rPr lang="en-US" dirty="0"/>
              <a:t>, it is implied that all modes of motion are convergent (i.e., stable) for </a:t>
            </a:r>
            <a:r>
              <a:rPr lang="en-US" dirty="0" smtClean="0"/>
              <a:t>less critical </a:t>
            </a:r>
            <a:r>
              <a:rPr lang="en-US" dirty="0"/>
              <a:t>flight conditions (i.e., lower airspeed). Moreover, all modes other than </a:t>
            </a:r>
            <a:r>
              <a:rPr lang="en-US" dirty="0" smtClean="0"/>
              <a:t>the critical </a:t>
            </a:r>
            <a:r>
              <a:rPr lang="en-US" dirty="0"/>
              <a:t>one are convergent at the flutter boundary</a:t>
            </a:r>
            <a:r>
              <a:rPr lang="en-US" dirty="0" smtClean="0"/>
              <a:t>.</a:t>
            </a:r>
          </a:p>
          <a:p>
            <a:endParaRPr lang="en-US" dirty="0"/>
          </a:p>
          <a:p>
            <a:r>
              <a:rPr lang="en-US" dirty="0" smtClean="0"/>
              <a:t>It </a:t>
            </a:r>
            <a:r>
              <a:rPr lang="en-US" dirty="0"/>
              <a:t>is presumed that the solution </a:t>
            </a:r>
            <a:r>
              <a:rPr lang="en-US" dirty="0" smtClean="0"/>
              <a:t>involves simple </a:t>
            </a:r>
            <a:r>
              <a:rPr lang="en-US" dirty="0"/>
              <a:t>harmonic motion. With such a solution specified, the equations of </a:t>
            </a:r>
            <a:r>
              <a:rPr lang="en-US" dirty="0" smtClean="0"/>
              <a:t>motion are </a:t>
            </a:r>
            <a:r>
              <a:rPr lang="en-US" dirty="0"/>
              <a:t>then solved for the flight condition(s) that yields such a solution.</a:t>
            </a:r>
            <a:endParaRPr lang="en-US" dirty="0" smtClean="0"/>
          </a:p>
          <a:p>
            <a:endParaRPr lang="en-US" dirty="0"/>
          </a:p>
          <a:p>
            <a:endParaRPr lang="en-US" dirty="0" smtClean="0"/>
          </a:p>
        </p:txBody>
      </p:sp>
    </p:spTree>
    <p:extLst>
      <p:ext uri="{BB962C8B-B14F-4D97-AF65-F5344CB8AC3E}">
        <p14:creationId xmlns:p14="http://schemas.microsoft.com/office/powerpoint/2010/main" val="39735515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t>Introduction</a:t>
            </a:r>
            <a:endParaRPr lang="en-US" dirty="0"/>
          </a:p>
        </p:txBody>
      </p:sp>
      <p:sp>
        <p:nvSpPr>
          <p:cNvPr id="3" name="2 Marcador de contenido"/>
          <p:cNvSpPr>
            <a:spLocks noGrp="1"/>
          </p:cNvSpPr>
          <p:nvPr>
            <p:ph idx="1"/>
          </p:nvPr>
        </p:nvSpPr>
        <p:spPr>
          <a:xfrm>
            <a:off x="457200" y="1043214"/>
            <a:ext cx="8316686" cy="5243286"/>
          </a:xfrm>
        </p:spPr>
        <p:txBody>
          <a:bodyPr>
            <a:normAutofit/>
          </a:bodyPr>
          <a:lstStyle/>
          <a:p>
            <a:r>
              <a:rPr lang="en-US" b="1" dirty="0" smtClean="0"/>
              <a:t>Dynamic </a:t>
            </a:r>
            <a:r>
              <a:rPr lang="en-US" b="1" dirty="0" err="1" smtClean="0"/>
              <a:t>aeroelasticity</a:t>
            </a:r>
            <a:endParaRPr lang="en-US" b="1" dirty="0" smtClean="0"/>
          </a:p>
          <a:p>
            <a:endParaRPr lang="en-US" b="1" dirty="0"/>
          </a:p>
          <a:p>
            <a:r>
              <a:rPr lang="en-US" dirty="0" smtClean="0"/>
              <a:t>The instability called </a:t>
            </a:r>
            <a:r>
              <a:rPr lang="en-US" dirty="0"/>
              <a:t>“flutter,” which generally leads to a catastrophic structural failure of a </a:t>
            </a:r>
            <a:r>
              <a:rPr lang="en-US" dirty="0" smtClean="0"/>
              <a:t>flight vehicle</a:t>
            </a:r>
            <a:r>
              <a:rPr lang="en-US" dirty="0"/>
              <a:t>. A formal definition of </a:t>
            </a:r>
            <a:r>
              <a:rPr lang="en-US" dirty="0" err="1"/>
              <a:t>aeroelastic</a:t>
            </a:r>
            <a:r>
              <a:rPr lang="en-US" dirty="0"/>
              <a:t> flutter is as follows: </a:t>
            </a:r>
            <a:r>
              <a:rPr lang="en-US" i="1" dirty="0"/>
              <a:t>a dynamic </a:t>
            </a:r>
            <a:r>
              <a:rPr lang="en-US" i="1" dirty="0" smtClean="0"/>
              <a:t>instability of </a:t>
            </a:r>
            <a:r>
              <a:rPr lang="en-US" i="1" dirty="0"/>
              <a:t>a flight vehicle associated with the interaction of aerodynamic, elastic, and inertial</a:t>
            </a:r>
          </a:p>
          <a:p>
            <a:r>
              <a:rPr lang="en-US" i="1" dirty="0"/>
              <a:t>forces.</a:t>
            </a:r>
            <a:endParaRPr lang="en-US" b="1" dirty="0" smtClean="0"/>
          </a:p>
          <a:p>
            <a:pPr lvl="1"/>
            <a:r>
              <a:rPr lang="en-US" dirty="0" smtClean="0"/>
              <a:t>Flutter</a:t>
            </a:r>
          </a:p>
          <a:p>
            <a:pPr lvl="2"/>
            <a:r>
              <a:rPr lang="en-US" dirty="0">
                <a:hlinkClick r:id="rId2"/>
              </a:rPr>
              <a:t>http://</a:t>
            </a:r>
            <a:r>
              <a:rPr lang="en-US" dirty="0" smtClean="0">
                <a:hlinkClick r:id="rId2"/>
              </a:rPr>
              <a:t>www.youtube.com/watch?v=OhwLojNerMU</a:t>
            </a:r>
            <a:endParaRPr lang="en-US" dirty="0" smtClean="0"/>
          </a:p>
          <a:p>
            <a:pPr lvl="2"/>
            <a:r>
              <a:rPr lang="en-US" dirty="0">
                <a:hlinkClick r:id="rId3"/>
              </a:rPr>
              <a:t>http://</a:t>
            </a:r>
            <a:r>
              <a:rPr lang="en-US" dirty="0" smtClean="0">
                <a:hlinkClick r:id="rId3"/>
              </a:rPr>
              <a:t>www.youtube.com/watch?v=aZQlmxrmjXQ</a:t>
            </a:r>
            <a:endParaRPr lang="en-US" dirty="0" smtClean="0"/>
          </a:p>
          <a:p>
            <a:pPr lvl="1"/>
            <a:endParaRPr lang="en-US" dirty="0" smtClean="0"/>
          </a:p>
          <a:p>
            <a:pPr lvl="1"/>
            <a:r>
              <a:rPr lang="en-US" dirty="0" smtClean="0"/>
              <a:t>Dynamic response (gust)</a:t>
            </a:r>
          </a:p>
          <a:p>
            <a:pPr lvl="1"/>
            <a:endParaRPr lang="en-US" dirty="0" smtClean="0"/>
          </a:p>
          <a:p>
            <a:pPr lvl="1"/>
            <a:r>
              <a:rPr lang="en-US" dirty="0" smtClean="0"/>
              <a:t>Buffeting</a:t>
            </a:r>
          </a:p>
          <a:p>
            <a:pPr lvl="1"/>
            <a:endParaRPr lang="en-US" dirty="0"/>
          </a:p>
          <a:p>
            <a:pPr lvl="1"/>
            <a:r>
              <a:rPr lang="en-US" dirty="0" smtClean="0"/>
              <a:t>Transonic </a:t>
            </a:r>
            <a:r>
              <a:rPr lang="en-US" dirty="0" err="1" smtClean="0"/>
              <a:t>buffetting</a:t>
            </a:r>
            <a:endParaRPr lang="en-US" dirty="0" smtClean="0"/>
          </a:p>
          <a:p>
            <a:endParaRPr lang="en-US" dirty="0" smtClean="0"/>
          </a:p>
        </p:txBody>
      </p:sp>
    </p:spTree>
    <p:extLst>
      <p:ext uri="{BB962C8B-B14F-4D97-AF65-F5344CB8AC3E}">
        <p14:creationId xmlns:p14="http://schemas.microsoft.com/office/powerpoint/2010/main" val="34523104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t>Introduction</a:t>
            </a:r>
            <a:endParaRPr lang="en-US" dirty="0"/>
          </a:p>
        </p:txBody>
      </p:sp>
      <p:sp>
        <p:nvSpPr>
          <p:cNvPr id="3" name="2 Marcador de contenido"/>
          <p:cNvSpPr>
            <a:spLocks noGrp="1"/>
          </p:cNvSpPr>
          <p:nvPr>
            <p:ph idx="1"/>
          </p:nvPr>
        </p:nvSpPr>
        <p:spPr>
          <a:xfrm>
            <a:off x="457200" y="1043214"/>
            <a:ext cx="8316686" cy="5243286"/>
          </a:xfrm>
        </p:spPr>
        <p:txBody>
          <a:bodyPr>
            <a:normAutofit/>
          </a:bodyPr>
          <a:lstStyle/>
          <a:p>
            <a:r>
              <a:rPr lang="en-US" dirty="0" smtClean="0"/>
              <a:t>Very </a:t>
            </a:r>
            <a:r>
              <a:rPr lang="en-US" dirty="0"/>
              <a:t>large, fully coupled CFD/CSD </a:t>
            </a:r>
            <a:r>
              <a:rPr lang="en-US" dirty="0" err="1" smtClean="0"/>
              <a:t>aeroelastic</a:t>
            </a:r>
            <a:r>
              <a:rPr lang="en-US" dirty="0" smtClean="0"/>
              <a:t> models</a:t>
            </a:r>
            <a:r>
              <a:rPr lang="en-US" dirty="0"/>
              <a:t>: Random Averaged </a:t>
            </a:r>
            <a:r>
              <a:rPr lang="en-US" dirty="0" err="1"/>
              <a:t>Navier</a:t>
            </a:r>
            <a:r>
              <a:rPr lang="en-US" dirty="0"/>
              <a:t> Stokes, </a:t>
            </a:r>
            <a:r>
              <a:rPr lang="en-US" dirty="0" smtClean="0"/>
              <a:t>Large Eddy </a:t>
            </a:r>
            <a:r>
              <a:rPr lang="en-US" dirty="0"/>
              <a:t>Structures, nonlinear Finite Elements.</a:t>
            </a:r>
          </a:p>
          <a:p>
            <a:r>
              <a:rPr lang="en-US" dirty="0" err="1" smtClean="0"/>
              <a:t>Aeroelastic</a:t>
            </a:r>
            <a:r>
              <a:rPr lang="en-US" dirty="0" smtClean="0"/>
              <a:t> </a:t>
            </a:r>
            <a:r>
              <a:rPr lang="en-US" dirty="0"/>
              <a:t>tailoring: include </a:t>
            </a:r>
            <a:r>
              <a:rPr lang="en-US" dirty="0" err="1"/>
              <a:t>aeroelastic</a:t>
            </a:r>
            <a:r>
              <a:rPr lang="en-US" dirty="0"/>
              <a:t> </a:t>
            </a:r>
            <a:r>
              <a:rPr lang="en-US" dirty="0" smtClean="0"/>
              <a:t>calculations in </a:t>
            </a:r>
            <a:r>
              <a:rPr lang="en-US" dirty="0"/>
              <a:t>the preliminary design process. Optimize </a:t>
            </a:r>
            <a:r>
              <a:rPr lang="en-US" dirty="0" smtClean="0"/>
              <a:t>aircraft while </a:t>
            </a:r>
            <a:r>
              <a:rPr lang="en-US" dirty="0"/>
              <a:t>observing </a:t>
            </a:r>
            <a:r>
              <a:rPr lang="en-US" dirty="0" err="1"/>
              <a:t>aeroelastic</a:t>
            </a:r>
            <a:r>
              <a:rPr lang="en-US" dirty="0"/>
              <a:t> constraints.</a:t>
            </a:r>
          </a:p>
          <a:p>
            <a:r>
              <a:rPr lang="en-US" dirty="0" smtClean="0"/>
              <a:t>Active </a:t>
            </a:r>
            <a:r>
              <a:rPr lang="en-US" dirty="0" err="1"/>
              <a:t>aeroelastic</a:t>
            </a:r>
            <a:r>
              <a:rPr lang="en-US" dirty="0"/>
              <a:t> structures: flexible </a:t>
            </a:r>
            <a:r>
              <a:rPr lang="en-US" dirty="0" smtClean="0"/>
              <a:t>aircraft structures </a:t>
            </a:r>
            <a:r>
              <a:rPr lang="en-US" dirty="0"/>
              <a:t>that can be deformed actively or </a:t>
            </a:r>
            <a:r>
              <a:rPr lang="en-US" dirty="0" smtClean="0"/>
              <a:t>passively to </a:t>
            </a:r>
            <a:r>
              <a:rPr lang="en-US" dirty="0"/>
              <a:t>optimize aerodynamic characteristics.</a:t>
            </a:r>
            <a:endParaRPr lang="en-US" dirty="0" smtClean="0"/>
          </a:p>
        </p:txBody>
      </p:sp>
    </p:spTree>
    <p:extLst>
      <p:ext uri="{BB962C8B-B14F-4D97-AF65-F5344CB8AC3E}">
        <p14:creationId xmlns:p14="http://schemas.microsoft.com/office/powerpoint/2010/main" val="35116338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t>Introduction</a:t>
            </a:r>
            <a:endParaRPr lang="en-US" dirty="0"/>
          </a:p>
        </p:txBody>
      </p:sp>
      <p:sp>
        <p:nvSpPr>
          <p:cNvPr id="5" name="4 Rectángulo"/>
          <p:cNvSpPr/>
          <p:nvPr/>
        </p:nvSpPr>
        <p:spPr>
          <a:xfrm>
            <a:off x="653143" y="1373165"/>
            <a:ext cx="4572000" cy="1477328"/>
          </a:xfrm>
          <a:prstGeom prst="rect">
            <a:avLst/>
          </a:prstGeom>
        </p:spPr>
        <p:txBody>
          <a:bodyPr>
            <a:spAutoFit/>
          </a:bodyPr>
          <a:lstStyle/>
          <a:p>
            <a:pPr algn="just"/>
            <a:r>
              <a:rPr lang="en-US" dirty="0"/>
              <a:t>“</a:t>
            </a:r>
            <a:r>
              <a:rPr lang="en-US" dirty="0" err="1"/>
              <a:t>Aeroelasticity</a:t>
            </a:r>
            <a:r>
              <a:rPr lang="en-US" dirty="0"/>
              <a:t>” is the term used to denote the field of study concerned with the</a:t>
            </a:r>
          </a:p>
          <a:p>
            <a:pPr algn="just"/>
            <a:r>
              <a:rPr lang="en-US" dirty="0"/>
              <a:t>interaction between the deformation of an elastic structure in an airstream and</a:t>
            </a:r>
          </a:p>
          <a:p>
            <a:pPr algn="just"/>
            <a:r>
              <a:rPr lang="en-US" dirty="0"/>
              <a:t>the resulting aerodynamic force.</a:t>
            </a:r>
          </a:p>
        </p:txBody>
      </p:sp>
      <p:pic>
        <p:nvPicPr>
          <p:cNvPr id="7" name="Picture 4" descr="http://gtt.epfl.ch/files/content/sites/gtt/files/Images/Virginie/Collar%20triangle_500.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49691" y="2850493"/>
            <a:ext cx="4394309" cy="2320195"/>
          </a:xfrm>
          <a:prstGeom prst="rect">
            <a:avLst/>
          </a:prstGeom>
          <a:noFill/>
          <a:extLst>
            <a:ext uri="{909E8E84-426E-40DD-AFC4-6F175D3DCCD1}">
              <a14:hiddenFill xmlns:a14="http://schemas.microsoft.com/office/drawing/2010/main">
                <a:solidFill>
                  <a:srgbClr val="FFFFFF"/>
                </a:solidFill>
              </a14:hiddenFill>
            </a:ext>
          </a:extLst>
        </p:spPr>
      </p:pic>
      <p:sp>
        <p:nvSpPr>
          <p:cNvPr id="6" name="5 Rectángulo"/>
          <p:cNvSpPr/>
          <p:nvPr/>
        </p:nvSpPr>
        <p:spPr>
          <a:xfrm>
            <a:off x="653143" y="3368722"/>
            <a:ext cx="4572000" cy="1477328"/>
          </a:xfrm>
          <a:prstGeom prst="rect">
            <a:avLst/>
          </a:prstGeom>
        </p:spPr>
        <p:txBody>
          <a:bodyPr>
            <a:spAutoFit/>
          </a:bodyPr>
          <a:lstStyle/>
          <a:p>
            <a:pPr algn="just"/>
            <a:r>
              <a:rPr lang="en-US" dirty="0"/>
              <a:t>Classical aerodynamic theories provide a prediction of the </a:t>
            </a:r>
            <a:r>
              <a:rPr lang="en-US" dirty="0" smtClean="0"/>
              <a:t>forces acting </a:t>
            </a:r>
            <a:r>
              <a:rPr lang="en-US" dirty="0"/>
              <a:t>on a body of a given shape. Elasticity provides a prediction of the shape of an</a:t>
            </a:r>
          </a:p>
          <a:p>
            <a:pPr algn="just"/>
            <a:r>
              <a:rPr lang="en-US" dirty="0"/>
              <a:t>elastic body under a given load.</a:t>
            </a:r>
          </a:p>
        </p:txBody>
      </p:sp>
    </p:spTree>
    <p:extLst>
      <p:ext uri="{BB962C8B-B14F-4D97-AF65-F5344CB8AC3E}">
        <p14:creationId xmlns:p14="http://schemas.microsoft.com/office/powerpoint/2010/main" val="38005484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t>Introduction</a:t>
            </a:r>
            <a:endParaRPr lang="en-US" dirty="0"/>
          </a:p>
        </p:txBody>
      </p:sp>
      <p:sp>
        <p:nvSpPr>
          <p:cNvPr id="5" name="4 Rectángulo"/>
          <p:cNvSpPr/>
          <p:nvPr/>
        </p:nvSpPr>
        <p:spPr>
          <a:xfrm>
            <a:off x="653142" y="1373165"/>
            <a:ext cx="7968343" cy="3693319"/>
          </a:xfrm>
          <a:prstGeom prst="rect">
            <a:avLst/>
          </a:prstGeom>
        </p:spPr>
        <p:txBody>
          <a:bodyPr wrap="square">
            <a:spAutoFit/>
          </a:bodyPr>
          <a:lstStyle/>
          <a:p>
            <a:pPr algn="just"/>
            <a:r>
              <a:rPr lang="en-US" dirty="0"/>
              <a:t>In </a:t>
            </a:r>
            <a:r>
              <a:rPr lang="en-US" dirty="0" err="1"/>
              <a:t>aeroelasticity</a:t>
            </a:r>
            <a:r>
              <a:rPr lang="en-US" dirty="0"/>
              <a:t>, one finds that the loads depend on the deformation (i.e.,</a:t>
            </a:r>
          </a:p>
          <a:p>
            <a:pPr algn="just"/>
            <a:r>
              <a:rPr lang="en-US" dirty="0"/>
              <a:t>aerodynamics) and that the deformation depends on the loads (i.e., structural </a:t>
            </a:r>
            <a:r>
              <a:rPr lang="en-US" dirty="0" smtClean="0"/>
              <a:t>mechanics/dynamics</a:t>
            </a:r>
            <a:r>
              <a:rPr lang="en-US" dirty="0"/>
              <a:t>); thus, one has a coupled problem</a:t>
            </a:r>
            <a:r>
              <a:rPr lang="en-US" dirty="0" smtClean="0"/>
              <a:t>.</a:t>
            </a:r>
          </a:p>
          <a:p>
            <a:pPr algn="just"/>
            <a:endParaRPr lang="en-US" dirty="0"/>
          </a:p>
          <a:p>
            <a:pPr algn="just"/>
            <a:endParaRPr lang="en-US" dirty="0" smtClean="0"/>
          </a:p>
          <a:p>
            <a:pPr algn="just"/>
            <a:r>
              <a:rPr lang="en-US" dirty="0"/>
              <a:t>It is of interest that </a:t>
            </a:r>
            <a:r>
              <a:rPr lang="en-US" dirty="0" err="1"/>
              <a:t>aeroelastic</a:t>
            </a:r>
            <a:r>
              <a:rPr lang="en-US" dirty="0"/>
              <a:t> phenomena played a major role throughout the</a:t>
            </a:r>
          </a:p>
          <a:p>
            <a:pPr algn="just"/>
            <a:r>
              <a:rPr lang="en-US" dirty="0"/>
              <a:t>history of powered flight. The Wright brothers utilized controlled warping of the</a:t>
            </a:r>
          </a:p>
          <a:p>
            <a:pPr algn="just"/>
            <a:r>
              <a:rPr lang="en-US" dirty="0"/>
              <a:t>wings on their Wright Flyer in 1903 to achieve lateral control</a:t>
            </a:r>
            <a:r>
              <a:rPr lang="en-US" dirty="0" smtClean="0"/>
              <a:t>.</a:t>
            </a:r>
          </a:p>
          <a:p>
            <a:pPr algn="just"/>
            <a:endParaRPr lang="en-US" dirty="0"/>
          </a:p>
          <a:p>
            <a:pPr algn="just"/>
            <a:endParaRPr lang="en-US" dirty="0" smtClean="0"/>
          </a:p>
          <a:p>
            <a:pPr algn="just"/>
            <a:r>
              <a:rPr lang="en-US" dirty="0"/>
              <a:t>This was essential to</a:t>
            </a:r>
          </a:p>
          <a:p>
            <a:pPr algn="just"/>
            <a:r>
              <a:rPr lang="en-US" dirty="0"/>
              <a:t>their success in achieving powered flight because the aircraft was laterally unstable</a:t>
            </a:r>
          </a:p>
          <a:p>
            <a:pPr algn="just"/>
            <a:r>
              <a:rPr lang="en-US" dirty="0"/>
              <a:t>due to the significant </a:t>
            </a:r>
            <a:r>
              <a:rPr lang="en-US" dirty="0" err="1"/>
              <a:t>anhedral</a:t>
            </a:r>
            <a:r>
              <a:rPr lang="en-US" dirty="0"/>
              <a:t> of the wings.</a:t>
            </a:r>
          </a:p>
        </p:txBody>
      </p:sp>
    </p:spTree>
    <p:extLst>
      <p:ext uri="{BB962C8B-B14F-4D97-AF65-F5344CB8AC3E}">
        <p14:creationId xmlns:p14="http://schemas.microsoft.com/office/powerpoint/2010/main" val="19822837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t>Introduction</a:t>
            </a:r>
            <a:endParaRPr lang="en-US" dirty="0"/>
          </a:p>
        </p:txBody>
      </p:sp>
      <p:sp>
        <p:nvSpPr>
          <p:cNvPr id="5" name="4 Rectángulo"/>
          <p:cNvSpPr/>
          <p:nvPr/>
        </p:nvSpPr>
        <p:spPr>
          <a:xfrm>
            <a:off x="653142" y="1373165"/>
            <a:ext cx="7968343" cy="4247317"/>
          </a:xfrm>
          <a:prstGeom prst="rect">
            <a:avLst/>
          </a:prstGeom>
        </p:spPr>
        <p:txBody>
          <a:bodyPr wrap="square">
            <a:spAutoFit/>
          </a:bodyPr>
          <a:lstStyle/>
          <a:p>
            <a:pPr algn="just"/>
            <a:r>
              <a:rPr lang="en-US" dirty="0"/>
              <a:t>The first recorded and documented case of flutter in an aircraft occurred in 1916.</a:t>
            </a:r>
          </a:p>
          <a:p>
            <a:pPr algn="just"/>
            <a:r>
              <a:rPr lang="en-US" dirty="0" smtClean="0"/>
              <a:t>The Handley </a:t>
            </a:r>
            <a:r>
              <a:rPr lang="en-US" dirty="0"/>
              <a:t>Page O/400 bomber experienced violent tail oscillations as the result </a:t>
            </a:r>
            <a:r>
              <a:rPr lang="en-US" dirty="0" smtClean="0"/>
              <a:t>of the </a:t>
            </a:r>
            <a:r>
              <a:rPr lang="en-US" dirty="0"/>
              <a:t>lack of a torsion-rod connection between the port and starboard </a:t>
            </a:r>
            <a:r>
              <a:rPr lang="en-US" dirty="0" smtClean="0"/>
              <a:t>elevators—an absolute </a:t>
            </a:r>
            <a:r>
              <a:rPr lang="en-US" dirty="0"/>
              <a:t>design requirement of today</a:t>
            </a:r>
            <a:r>
              <a:rPr lang="en-US" dirty="0" smtClean="0"/>
              <a:t>.</a:t>
            </a:r>
          </a:p>
          <a:p>
            <a:pPr algn="just"/>
            <a:endParaRPr lang="en-US" dirty="0"/>
          </a:p>
          <a:p>
            <a:pPr algn="just"/>
            <a:endParaRPr lang="en-US" dirty="0" smtClean="0"/>
          </a:p>
          <a:p>
            <a:pPr algn="just"/>
            <a:r>
              <a:rPr lang="en-US" dirty="0"/>
              <a:t>The incident involved a dynamic twisting </a:t>
            </a:r>
            <a:r>
              <a:rPr lang="en-US" dirty="0" smtClean="0"/>
              <a:t>of the </a:t>
            </a:r>
            <a:r>
              <a:rPr lang="en-US" dirty="0"/>
              <a:t>fuselage to as much as 45 degrees in conjunction with an </a:t>
            </a:r>
            <a:r>
              <a:rPr lang="en-US" dirty="0" err="1"/>
              <a:t>antisymmetric</a:t>
            </a:r>
            <a:r>
              <a:rPr lang="en-US" dirty="0"/>
              <a:t> </a:t>
            </a:r>
            <a:r>
              <a:rPr lang="en-US" dirty="0" smtClean="0"/>
              <a:t>flapping of </a:t>
            </a:r>
            <a:r>
              <a:rPr lang="en-US" dirty="0"/>
              <a:t>the elevators</a:t>
            </a:r>
            <a:r>
              <a:rPr lang="en-US" dirty="0" smtClean="0"/>
              <a:t>.</a:t>
            </a:r>
          </a:p>
          <a:p>
            <a:pPr algn="just"/>
            <a:endParaRPr lang="en-US" dirty="0"/>
          </a:p>
          <a:p>
            <a:pPr algn="just"/>
            <a:endParaRPr lang="en-US" dirty="0" smtClean="0"/>
          </a:p>
          <a:p>
            <a:pPr algn="just"/>
            <a:r>
              <a:rPr lang="en-US" dirty="0"/>
              <a:t>Catastrophic failures due to aircraft flutter became a major design</a:t>
            </a:r>
          </a:p>
          <a:p>
            <a:pPr algn="just"/>
            <a:r>
              <a:rPr lang="en-US" dirty="0"/>
              <a:t>concern during the First World War and remain so today. R. A. Frazer and W. J.</a:t>
            </a:r>
          </a:p>
          <a:p>
            <a:pPr algn="just"/>
            <a:r>
              <a:rPr lang="en-US" dirty="0"/>
              <a:t>Duncan at </a:t>
            </a:r>
            <a:r>
              <a:rPr lang="en-US" dirty="0" err="1"/>
              <a:t>theNational</a:t>
            </a:r>
            <a:r>
              <a:rPr lang="en-US" dirty="0"/>
              <a:t> Physical Laboratory in England compiled a classic document</a:t>
            </a:r>
          </a:p>
          <a:p>
            <a:pPr algn="just"/>
            <a:r>
              <a:rPr lang="en-US" dirty="0"/>
              <a:t>on this subject entitled, “The Flutter of </a:t>
            </a:r>
            <a:r>
              <a:rPr lang="en-US" dirty="0" err="1"/>
              <a:t>Aeroplane</a:t>
            </a:r>
            <a:r>
              <a:rPr lang="en-US" dirty="0"/>
              <a:t> Wings”</a:t>
            </a:r>
            <a:endParaRPr lang="en-US" dirty="0" smtClean="0"/>
          </a:p>
          <a:p>
            <a:pPr algn="just"/>
            <a:endParaRPr lang="en-US" dirty="0"/>
          </a:p>
        </p:txBody>
      </p:sp>
    </p:spTree>
    <p:extLst>
      <p:ext uri="{BB962C8B-B14F-4D97-AF65-F5344CB8AC3E}">
        <p14:creationId xmlns:p14="http://schemas.microsoft.com/office/powerpoint/2010/main" val="33723077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t>Introduction</a:t>
            </a:r>
            <a:endParaRPr lang="en-US" dirty="0"/>
          </a:p>
        </p:txBody>
      </p:sp>
      <p:sp>
        <p:nvSpPr>
          <p:cNvPr id="5" name="4 Rectángulo"/>
          <p:cNvSpPr/>
          <p:nvPr/>
        </p:nvSpPr>
        <p:spPr>
          <a:xfrm>
            <a:off x="653142" y="1373165"/>
            <a:ext cx="7968343" cy="3139321"/>
          </a:xfrm>
          <a:prstGeom prst="rect">
            <a:avLst/>
          </a:prstGeom>
        </p:spPr>
        <p:txBody>
          <a:bodyPr wrap="square">
            <a:spAutoFit/>
          </a:bodyPr>
          <a:lstStyle/>
          <a:p>
            <a:r>
              <a:rPr lang="en-US" dirty="0"/>
              <a:t>Another major aircraft-design concern that may be classified as a </a:t>
            </a:r>
            <a:r>
              <a:rPr lang="en-US" dirty="0" smtClean="0"/>
              <a:t>static </a:t>
            </a:r>
            <a:r>
              <a:rPr lang="en-US" dirty="0" err="1" smtClean="0"/>
              <a:t>aeroelastic</a:t>
            </a:r>
            <a:endParaRPr lang="en-US" dirty="0"/>
          </a:p>
          <a:p>
            <a:r>
              <a:rPr lang="en-US" dirty="0"/>
              <a:t>phenomenon was experienced in 1927 by the Bristol </a:t>
            </a:r>
            <a:r>
              <a:rPr lang="en-US" dirty="0" err="1"/>
              <a:t>Bagshot</a:t>
            </a:r>
            <a:r>
              <a:rPr lang="en-US" dirty="0"/>
              <a:t>, a </a:t>
            </a:r>
            <a:r>
              <a:rPr lang="en-US" dirty="0" smtClean="0"/>
              <a:t>twin engine</a:t>
            </a:r>
            <a:r>
              <a:rPr lang="en-US" dirty="0"/>
              <a:t>,</a:t>
            </a:r>
          </a:p>
          <a:p>
            <a:r>
              <a:rPr lang="en-US" dirty="0"/>
              <a:t>high-aspect-ratio English aircraft. As the speed was increased, the aileron</a:t>
            </a:r>
          </a:p>
          <a:p>
            <a:r>
              <a:rPr lang="en-US" dirty="0"/>
              <a:t>effectiveness decreased to zero and then became negative. This loss and reversal</a:t>
            </a:r>
          </a:p>
          <a:p>
            <a:r>
              <a:rPr lang="en-US" dirty="0"/>
              <a:t>of aileron control is commonly known today as “aileron reversal</a:t>
            </a:r>
            <a:r>
              <a:rPr lang="en-US" dirty="0" smtClean="0"/>
              <a:t>.”</a:t>
            </a:r>
          </a:p>
          <a:p>
            <a:endParaRPr lang="en-US" dirty="0"/>
          </a:p>
          <a:p>
            <a:r>
              <a:rPr lang="en-US" dirty="0" smtClean="0"/>
              <a:t>Aileron </a:t>
            </a:r>
            <a:r>
              <a:rPr lang="en-US" dirty="0"/>
              <a:t>reversal generally does not lead to a catastrophic failure, it can be</a:t>
            </a:r>
          </a:p>
          <a:p>
            <a:r>
              <a:rPr lang="en-US" dirty="0"/>
              <a:t>dangerous and therefore is an essential design </a:t>
            </a:r>
            <a:r>
              <a:rPr lang="en-US" dirty="0" smtClean="0"/>
              <a:t>concern</a:t>
            </a:r>
          </a:p>
          <a:p>
            <a:endParaRPr lang="en-US" dirty="0"/>
          </a:p>
          <a:p>
            <a:endParaRPr lang="en-US" dirty="0"/>
          </a:p>
          <a:p>
            <a:endParaRPr lang="en-US" dirty="0"/>
          </a:p>
        </p:txBody>
      </p:sp>
    </p:spTree>
    <p:extLst>
      <p:ext uri="{BB962C8B-B14F-4D97-AF65-F5344CB8AC3E}">
        <p14:creationId xmlns:p14="http://schemas.microsoft.com/office/powerpoint/2010/main" val="7463907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t>Introduction</a:t>
            </a:r>
            <a:endParaRPr lang="en-US" dirty="0"/>
          </a:p>
        </p:txBody>
      </p:sp>
      <p:sp>
        <p:nvSpPr>
          <p:cNvPr id="3" name="2 Marcador de contenido"/>
          <p:cNvSpPr>
            <a:spLocks noGrp="1"/>
          </p:cNvSpPr>
          <p:nvPr>
            <p:ph idx="1"/>
          </p:nvPr>
        </p:nvSpPr>
        <p:spPr>
          <a:xfrm>
            <a:off x="457200" y="1043214"/>
            <a:ext cx="8088086" cy="5243286"/>
          </a:xfrm>
        </p:spPr>
        <p:txBody>
          <a:bodyPr>
            <a:normAutofit/>
          </a:bodyPr>
          <a:lstStyle/>
          <a:p>
            <a:r>
              <a:rPr lang="en-US" b="1" dirty="0" smtClean="0"/>
              <a:t>Steady (static) </a:t>
            </a:r>
            <a:r>
              <a:rPr lang="en-US" b="1" dirty="0" err="1" smtClean="0"/>
              <a:t>aeroelasticity</a:t>
            </a:r>
            <a:r>
              <a:rPr lang="en-US" dirty="0" smtClean="0"/>
              <a:t>: </a:t>
            </a:r>
            <a:endParaRPr lang="en-US" dirty="0" smtClean="0"/>
          </a:p>
          <a:p>
            <a:endParaRPr lang="en-US" dirty="0"/>
          </a:p>
          <a:p>
            <a:pPr marL="0" indent="0">
              <a:buNone/>
            </a:pPr>
            <a:r>
              <a:rPr lang="en-US" sz="2600" dirty="0"/>
              <a:t>The field of static </a:t>
            </a:r>
            <a:r>
              <a:rPr lang="en-US" sz="2600" dirty="0" err="1"/>
              <a:t>aeroelasticity</a:t>
            </a:r>
            <a:r>
              <a:rPr lang="en-US" sz="2600" dirty="0"/>
              <a:t> is the study of flight-vehicle phenomena </a:t>
            </a:r>
            <a:r>
              <a:rPr lang="en-US" sz="2600" dirty="0" smtClean="0"/>
              <a:t>associated with </a:t>
            </a:r>
            <a:r>
              <a:rPr lang="en-US" sz="2600" dirty="0"/>
              <a:t>the interaction of aerodynamic loading induced by steady flow and the </a:t>
            </a:r>
            <a:r>
              <a:rPr lang="en-US" sz="2600" dirty="0" smtClean="0"/>
              <a:t>resulting elastic </a:t>
            </a:r>
            <a:r>
              <a:rPr lang="en-US" sz="2600" dirty="0"/>
              <a:t>deformation of the lifting-surface structure</a:t>
            </a:r>
            <a:r>
              <a:rPr lang="en-US" sz="2600" dirty="0" smtClean="0"/>
              <a:t>.</a:t>
            </a:r>
          </a:p>
          <a:p>
            <a:pPr marL="0" indent="0">
              <a:buNone/>
            </a:pPr>
            <a:endParaRPr lang="en-US" sz="2600" dirty="0"/>
          </a:p>
          <a:p>
            <a:pPr marL="0" indent="0">
              <a:buNone/>
            </a:pPr>
            <a:r>
              <a:rPr lang="en-US" sz="2600" dirty="0"/>
              <a:t>These phenomena are </a:t>
            </a:r>
            <a:r>
              <a:rPr lang="en-US" sz="2600" dirty="0" smtClean="0"/>
              <a:t>characterized as </a:t>
            </a:r>
            <a:r>
              <a:rPr lang="en-US" sz="2600" dirty="0"/>
              <a:t>being insensitive to the rates and accelerations of the structural deflections</a:t>
            </a:r>
            <a:r>
              <a:rPr lang="en-US" sz="2600" dirty="0" smtClean="0"/>
              <a:t>. There are two types  Divergence and   control reversal.</a:t>
            </a:r>
            <a:endParaRPr lang="en-US" sz="2600" dirty="0"/>
          </a:p>
          <a:p>
            <a:endParaRPr lang="en-US" dirty="0" smtClean="0"/>
          </a:p>
          <a:p>
            <a:endParaRPr lang="en-US" dirty="0"/>
          </a:p>
          <a:p>
            <a:pPr marL="457200" lvl="1" indent="0">
              <a:buNone/>
            </a:pPr>
            <a:endParaRPr lang="en-US" dirty="0" smtClean="0"/>
          </a:p>
          <a:p>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t>Introduction</a:t>
            </a:r>
            <a:endParaRPr lang="en-US" dirty="0"/>
          </a:p>
        </p:txBody>
      </p:sp>
      <p:sp>
        <p:nvSpPr>
          <p:cNvPr id="3" name="2 Marcador de contenido"/>
          <p:cNvSpPr>
            <a:spLocks noGrp="1"/>
          </p:cNvSpPr>
          <p:nvPr>
            <p:ph idx="1"/>
          </p:nvPr>
        </p:nvSpPr>
        <p:spPr>
          <a:xfrm>
            <a:off x="457200" y="1043214"/>
            <a:ext cx="8088086" cy="5243286"/>
          </a:xfrm>
        </p:spPr>
        <p:txBody>
          <a:bodyPr>
            <a:normAutofit/>
          </a:bodyPr>
          <a:lstStyle/>
          <a:p>
            <a:r>
              <a:rPr lang="en-US" b="1" dirty="0" smtClean="0"/>
              <a:t>Steady (static) </a:t>
            </a:r>
            <a:r>
              <a:rPr lang="en-US" b="1" dirty="0" err="1" smtClean="0"/>
              <a:t>aeroelasticity</a:t>
            </a:r>
            <a:r>
              <a:rPr lang="en-US" dirty="0" smtClean="0"/>
              <a:t>: </a:t>
            </a:r>
            <a:endParaRPr lang="en-US" dirty="0" smtClean="0"/>
          </a:p>
          <a:p>
            <a:endParaRPr lang="en-US" dirty="0"/>
          </a:p>
          <a:p>
            <a:endParaRPr lang="en-US" dirty="0" smtClean="0"/>
          </a:p>
          <a:p>
            <a:r>
              <a:rPr lang="en-US" dirty="0" smtClean="0"/>
              <a:t>no </a:t>
            </a:r>
            <a:r>
              <a:rPr lang="en-US" dirty="0" smtClean="0"/>
              <a:t>inertial </a:t>
            </a:r>
            <a:r>
              <a:rPr lang="en-US" dirty="0"/>
              <a:t>terms influence </a:t>
            </a:r>
            <a:r>
              <a:rPr lang="en-US" sz="1400" dirty="0">
                <a:hlinkClick r:id="rId2"/>
              </a:rPr>
              <a:t>http://</a:t>
            </a:r>
            <a:r>
              <a:rPr lang="en-US" sz="1400" dirty="0" smtClean="0">
                <a:hlinkClick r:id="rId2"/>
              </a:rPr>
              <a:t>www.dailymotion.com/video/x10uqvs_wing-bending-a350_tech?search_algo=2</a:t>
            </a:r>
            <a:endParaRPr lang="en-US" sz="1600" dirty="0" smtClean="0"/>
          </a:p>
          <a:p>
            <a:pPr lvl="1"/>
            <a:r>
              <a:rPr lang="en-US" dirty="0" smtClean="0"/>
              <a:t>Divergence occurs when the moments due to aerodynamic forces overcome the restoring moments due to structural  stiffness, so resulting in aircraft failure </a:t>
            </a:r>
            <a:endParaRPr lang="en-US" dirty="0" smtClean="0"/>
          </a:p>
          <a:p>
            <a:pPr lvl="1"/>
            <a:endParaRPr lang="en-US" dirty="0" smtClean="0"/>
          </a:p>
          <a:p>
            <a:pPr lvl="1"/>
            <a:r>
              <a:rPr lang="en-US" dirty="0" smtClean="0"/>
              <a:t>Control surface </a:t>
            </a:r>
            <a:r>
              <a:rPr lang="en-US" dirty="0" smtClean="0"/>
              <a:t>reversal the effect that </a:t>
            </a:r>
            <a:r>
              <a:rPr lang="en-US" dirty="0" err="1" smtClean="0"/>
              <a:t>aeroelastic</a:t>
            </a:r>
            <a:r>
              <a:rPr lang="en-US" dirty="0" smtClean="0"/>
              <a:t> deflections of the flexible wing have on the aerodynamic influence, or effectiveness, of the control surface in comparison to rigid wing. When the speed increases the effectiveness reduces until at some critical speed, called the reversal speed, this no response to application of the control surface.</a:t>
            </a:r>
            <a:endParaRPr lang="en-US" dirty="0" smtClean="0"/>
          </a:p>
          <a:p>
            <a:pPr lvl="1"/>
            <a:endParaRPr lang="en-US" dirty="0" smtClean="0"/>
          </a:p>
          <a:p>
            <a:endParaRPr lang="en-US" dirty="0" smtClean="0"/>
          </a:p>
        </p:txBody>
      </p:sp>
    </p:spTree>
    <p:extLst>
      <p:ext uri="{BB962C8B-B14F-4D97-AF65-F5344CB8AC3E}">
        <p14:creationId xmlns:p14="http://schemas.microsoft.com/office/powerpoint/2010/main" val="34464235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t>Introduction</a:t>
            </a:r>
            <a:endParaRPr lang="en-US" dirty="0"/>
          </a:p>
        </p:txBody>
      </p:sp>
      <p:sp>
        <p:nvSpPr>
          <p:cNvPr id="3" name="2 Marcador de contenido"/>
          <p:cNvSpPr>
            <a:spLocks noGrp="1"/>
          </p:cNvSpPr>
          <p:nvPr>
            <p:ph idx="1"/>
          </p:nvPr>
        </p:nvSpPr>
        <p:spPr>
          <a:xfrm>
            <a:off x="457200" y="1043214"/>
            <a:ext cx="8316686" cy="5243286"/>
          </a:xfrm>
        </p:spPr>
        <p:txBody>
          <a:bodyPr>
            <a:normAutofit/>
          </a:bodyPr>
          <a:lstStyle/>
          <a:p>
            <a:r>
              <a:rPr lang="en-US" b="1" dirty="0" smtClean="0"/>
              <a:t>Dynamic </a:t>
            </a:r>
            <a:r>
              <a:rPr lang="en-US" b="1" dirty="0" err="1" smtClean="0"/>
              <a:t>aeroelasticity</a:t>
            </a:r>
            <a:endParaRPr lang="en-US" b="1" dirty="0" smtClean="0"/>
          </a:p>
          <a:p>
            <a:endParaRPr lang="en-US" b="1" dirty="0"/>
          </a:p>
          <a:p>
            <a:r>
              <a:rPr lang="en-US" dirty="0" smtClean="0"/>
              <a:t>The instability called </a:t>
            </a:r>
            <a:r>
              <a:rPr lang="en-US" dirty="0"/>
              <a:t>“flutter,” which generally leads to a catastrophic structural failure of a </a:t>
            </a:r>
            <a:r>
              <a:rPr lang="en-US" dirty="0" smtClean="0"/>
              <a:t>flight vehicle</a:t>
            </a:r>
            <a:r>
              <a:rPr lang="en-US" dirty="0"/>
              <a:t>. A formal definition of </a:t>
            </a:r>
            <a:r>
              <a:rPr lang="en-US" dirty="0" err="1"/>
              <a:t>aeroelastic</a:t>
            </a:r>
            <a:r>
              <a:rPr lang="en-US" dirty="0"/>
              <a:t> flutter is as follows: </a:t>
            </a:r>
            <a:r>
              <a:rPr lang="en-US" i="1" dirty="0"/>
              <a:t>a dynamic </a:t>
            </a:r>
            <a:r>
              <a:rPr lang="en-US" i="1" dirty="0" smtClean="0"/>
              <a:t>instability of </a:t>
            </a:r>
            <a:r>
              <a:rPr lang="en-US" i="1" dirty="0"/>
              <a:t>a flight vehicle associated with the interaction of aerodynamic, elastic, and </a:t>
            </a:r>
            <a:r>
              <a:rPr lang="en-US" i="1" dirty="0" smtClean="0"/>
              <a:t>inertial forces.</a:t>
            </a:r>
          </a:p>
          <a:p>
            <a:endParaRPr lang="en-US" b="1" dirty="0" smtClean="0"/>
          </a:p>
          <a:p>
            <a:r>
              <a:rPr lang="en-US" dirty="0"/>
              <a:t>From this definition, it is apparent that any investigation of flutter </a:t>
            </a:r>
            <a:r>
              <a:rPr lang="en-US" dirty="0" smtClean="0"/>
              <a:t>stability requires </a:t>
            </a:r>
            <a:r>
              <a:rPr lang="en-US" dirty="0"/>
              <a:t>an adequate knowledge of the system’s structural dynamic and </a:t>
            </a:r>
            <a:r>
              <a:rPr lang="en-US" dirty="0" smtClean="0"/>
              <a:t>aerodynamic properties.</a:t>
            </a:r>
          </a:p>
          <a:p>
            <a:endParaRPr lang="en-US" dirty="0"/>
          </a:p>
          <a:p>
            <a:r>
              <a:rPr lang="en-US" dirty="0" smtClean="0"/>
              <a:t>Flutter </a:t>
            </a:r>
            <a:r>
              <a:rPr lang="en-US" dirty="0"/>
              <a:t>is a self-excited and potentially </a:t>
            </a:r>
            <a:r>
              <a:rPr lang="en-US" dirty="0" smtClean="0"/>
              <a:t>destructive </a:t>
            </a:r>
            <a:r>
              <a:rPr lang="en-US" dirty="0"/>
              <a:t>oscillatory instability in which aerodynamic forces on a flexible body couple with </a:t>
            </a:r>
            <a:r>
              <a:rPr lang="en-US" dirty="0" smtClean="0"/>
              <a:t>its natural </a:t>
            </a:r>
            <a:r>
              <a:rPr lang="en-US" dirty="0"/>
              <a:t>modes of vibration to produce oscillatory motions with increasing amplitude.</a:t>
            </a:r>
            <a:endParaRPr lang="en-US" dirty="0"/>
          </a:p>
          <a:p>
            <a:endParaRPr lang="en-US" dirty="0" smtClean="0"/>
          </a:p>
        </p:txBody>
      </p:sp>
    </p:spTree>
    <p:extLst>
      <p:ext uri="{BB962C8B-B14F-4D97-AF65-F5344CB8AC3E}">
        <p14:creationId xmlns:p14="http://schemas.microsoft.com/office/powerpoint/2010/main" val="31920758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t>Introduction</a:t>
            </a:r>
            <a:endParaRPr lang="en-US" dirty="0"/>
          </a:p>
        </p:txBody>
      </p:sp>
      <p:sp>
        <p:nvSpPr>
          <p:cNvPr id="3" name="2 Marcador de contenido"/>
          <p:cNvSpPr>
            <a:spLocks noGrp="1"/>
          </p:cNvSpPr>
          <p:nvPr>
            <p:ph idx="1"/>
          </p:nvPr>
        </p:nvSpPr>
        <p:spPr>
          <a:xfrm>
            <a:off x="457200" y="1043214"/>
            <a:ext cx="8316686" cy="5243286"/>
          </a:xfrm>
        </p:spPr>
        <p:txBody>
          <a:bodyPr>
            <a:normAutofit/>
          </a:bodyPr>
          <a:lstStyle/>
          <a:p>
            <a:r>
              <a:rPr lang="en-US" b="1" dirty="0" smtClean="0"/>
              <a:t>Dynamic </a:t>
            </a:r>
            <a:r>
              <a:rPr lang="en-US" b="1" dirty="0" err="1" smtClean="0"/>
              <a:t>aeroelasticity</a:t>
            </a:r>
            <a:endParaRPr lang="en-US" b="1" dirty="0" smtClean="0"/>
          </a:p>
          <a:p>
            <a:endParaRPr lang="en-US" b="1" dirty="0"/>
          </a:p>
          <a:p>
            <a:r>
              <a:rPr lang="en-US" dirty="0" smtClean="0"/>
              <a:t>The </a:t>
            </a:r>
            <a:r>
              <a:rPr lang="en-US" dirty="0"/>
              <a:t>level of vibration will increase, resulting in oscillatory motion </a:t>
            </a:r>
            <a:r>
              <a:rPr lang="en-US" dirty="0" smtClean="0"/>
              <a:t>with amplitude </a:t>
            </a:r>
            <a:r>
              <a:rPr lang="en-US" dirty="0"/>
              <a:t>sufficiently large to cause structural failure</a:t>
            </a:r>
            <a:r>
              <a:rPr lang="en-US" dirty="0" smtClean="0"/>
              <a:t>.</a:t>
            </a:r>
          </a:p>
          <a:p>
            <a:endParaRPr lang="en-US" dirty="0"/>
          </a:p>
          <a:p>
            <a:r>
              <a:rPr lang="en-US" dirty="0"/>
              <a:t>Of the various phenomena that are categorized as </a:t>
            </a:r>
            <a:r>
              <a:rPr lang="en-US" dirty="0" err="1"/>
              <a:t>aeroelastic</a:t>
            </a:r>
            <a:r>
              <a:rPr lang="en-US" dirty="0"/>
              <a:t> flutter, </a:t>
            </a:r>
            <a:r>
              <a:rPr lang="en-US" dirty="0" smtClean="0"/>
              <a:t>lifting surface flutter </a:t>
            </a:r>
            <a:r>
              <a:rPr lang="en-US" dirty="0"/>
              <a:t>is most often encountered and most likely to result in a </a:t>
            </a:r>
            <a:r>
              <a:rPr lang="en-US" dirty="0" smtClean="0"/>
              <a:t>catastrophic structural </a:t>
            </a:r>
            <a:r>
              <a:rPr lang="en-US" dirty="0"/>
              <a:t>failure. </a:t>
            </a:r>
            <a:endParaRPr lang="en-US" dirty="0" smtClean="0"/>
          </a:p>
          <a:p>
            <a:endParaRPr lang="en-US" dirty="0"/>
          </a:p>
          <a:p>
            <a:r>
              <a:rPr lang="en-US" dirty="0" smtClean="0"/>
              <a:t>As </a:t>
            </a:r>
            <a:r>
              <a:rPr lang="en-US" dirty="0"/>
              <a:t>a result, it is required that lifting surfaces of all flight </a:t>
            </a:r>
            <a:r>
              <a:rPr lang="en-US" dirty="0" smtClean="0"/>
              <a:t>vehicles be </a:t>
            </a:r>
            <a:r>
              <a:rPr lang="en-US" dirty="0"/>
              <a:t>analyzed and tested to ensure that this dynamic instability will not occur for </a:t>
            </a:r>
            <a:r>
              <a:rPr lang="en-US" dirty="0" smtClean="0"/>
              <a:t>any condition </a:t>
            </a:r>
            <a:r>
              <a:rPr lang="en-US" dirty="0"/>
              <a:t>within the vehicle’s flight envelope.</a:t>
            </a:r>
            <a:endParaRPr lang="en-US" dirty="0" smtClean="0"/>
          </a:p>
        </p:txBody>
      </p:sp>
    </p:spTree>
    <p:extLst>
      <p:ext uri="{BB962C8B-B14F-4D97-AF65-F5344CB8AC3E}">
        <p14:creationId xmlns:p14="http://schemas.microsoft.com/office/powerpoint/2010/main" val="204868532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7.0&quot;&gt;&lt;object type=&quot;1&quot; unique_id=&quot;10001&quot;&gt;&lt;object type=&quot;8&quot; unique_id=&quot;11427&quot;&gt;&lt;/object&gt;&lt;object type=&quot;2&quot; unique_id=&quot;11428&quot;&gt;&lt;object type=&quot;3&quot; unique_id=&quot;11429&quot;&gt;&lt;property id=&quot;20148&quot; value=&quot;5&quot;/&gt;&lt;property id=&quot;20300&quot; value=&quot;Slide 1 - &amp;quot;Compressibility effects&amp;quot;&quot;/&gt;&lt;property id=&quot;20307&quot; value=&quot;256&quot;/&gt;&lt;/object&gt;&lt;object type=&quot;3&quot; unique_id=&quot;11431&quot;&gt;&lt;property id=&quot;20148&quot; value=&quot;5&quot;/&gt;&lt;property id=&quot;20300&quot; value=&quot;Slide 20&quot;/&gt;&lt;property id=&quot;20307&quot; value=&quot;258&quot;/&gt;&lt;/object&gt;&lt;object type=&quot;3&quot; unique_id=&quot;12027&quot;&gt;&lt;property id=&quot;20148&quot; value=&quot;5&quot;/&gt;&lt;property id=&quot;20300&quot; value=&quot;Slide 3 - &amp;quot;Compressible flow&amp;quot;&quot;/&gt;&lt;property id=&quot;20307&quot; value=&quot;263&quot;/&gt;&lt;/object&gt;&lt;object type=&quot;3&quot; unique_id=&quot;12038&quot;&gt;&lt;property id=&quot;20148&quot; value=&quot;5&quot;/&gt;&lt;property id=&quot;20300&quot; value=&quot;Slide 2 - &amp;quot;Speed of sound&amp;quot;&quot;/&gt;&lt;property id=&quot;20307&quot; value=&quot;264&quot;/&gt;&lt;/object&gt;&lt;object type=&quot;3&quot; unique_id=&quot;12039&quot;&gt;&lt;property id=&quot;20148&quot; value=&quot;5&quot;/&gt;&lt;property id=&quot;20300&quot; value=&quot;Slide 4 - &amp;quot;Shock wave&amp;quot;&quot;/&gt;&lt;property id=&quot;20307&quot; value=&quot;265&quot;/&gt;&lt;/object&gt;&lt;object type=&quot;3&quot; unique_id=&quot;12075&quot;&gt;&lt;property id=&quot;20148&quot; value=&quot;5&quot;/&gt;&lt;property id=&quot;20300&quot; value=&quot;Slide 6 - &amp;quot;Compressible flow&amp;quot;&quot;/&gt;&lt;property id=&quot;20307&quot; value=&quot;266&quot;/&gt;&lt;/object&gt;&lt;object type=&quot;3&quot; unique_id=&quot;12076&quot;&gt;&lt;property id=&quot;20148&quot; value=&quot;5&quot;/&gt;&lt;property id=&quot;20300&quot; value=&quot;Slide 5 - &amp;quot;Shock wave&amp;quot;&quot;/&gt;&lt;property id=&quot;20307&quot; value=&quot;267&quot;/&gt;&lt;/object&gt;&lt;object type=&quot;3&quot; unique_id=&quot;12140&quot;&gt;&lt;property id=&quot;20148&quot; value=&quot;5&quot;/&gt;&lt;property id=&quot;20300&quot; value=&quot;Slide 7 - &amp;quot;Transonic limit in compressible flow expressions&amp;quot;&quot;/&gt;&lt;property id=&quot;20307&quot; value=&quot;268&quot;/&gt;&lt;/object&gt;&lt;object type=&quot;3&quot; unique_id=&quot;12141&quot;&gt;&lt;property id=&quot;20148&quot; value=&quot;5&quot;/&gt;&lt;property id=&quot;20300&quot; value=&quot;Slide 8 - &amp;quot;Subsonic compressible 2D flow: Prandtl-Glauert analogy&amp;quot;&quot;/&gt;&lt;property id=&quot;20307&quot; value=&quot;269&quot;/&gt;&lt;/object&gt;&lt;object type=&quot;3&quot; unique_id=&quot;12142&quot;&gt;&lt;property id=&quot;20148&quot; value=&quot;5&quot;/&gt;&lt;property id=&quot;20300&quot; value=&quot;Slide 10 - &amp;quot;Supersonic flow&amp;quot;&quot;/&gt;&lt;property id=&quot;20307&quot; value=&quot;270&quot;/&gt;&lt;/object&gt;&lt;object type=&quot;3&quot; unique_id=&quot;12143&quot;&gt;&lt;property id=&quot;20148&quot; value=&quot;5&quot;/&gt;&lt;property id=&quot;20300&quot; value=&quot;Slide 11 - &amp;quot;Supersonic flow&amp;quot;&quot;/&gt;&lt;property id=&quot;20307&quot; value=&quot;271&quot;/&gt;&lt;/object&gt;&lt;object type=&quot;3&quot; unique_id=&quot;12144&quot;&gt;&lt;property id=&quot;20148&quot; value=&quot;5&quot;/&gt;&lt;property id=&quot;20300&quot; value=&quot;Slide 12 - &amp;quot;Supersonic flow&amp;quot;&quot;/&gt;&lt;property id=&quot;20307&quot; value=&quot;272&quot;/&gt;&lt;/object&gt;&lt;object type=&quot;3&quot; unique_id=&quot;12187&quot;&gt;&lt;property id=&quot;20148&quot; value=&quot;5&quot;/&gt;&lt;property id=&quot;20300&quot; value=&quot;Slide 9 - &amp;quot;Subsonic compressible 2D flow: Prandtl-Glauert analogy&amp;quot;&quot;/&gt;&lt;property id=&quot;20307&quot; value=&quot;273&quot;/&gt;&lt;/object&gt;&lt;object type=&quot;3&quot; unique_id=&quot;12233&quot;&gt;&lt;property id=&quot;20148&quot; value=&quot;5&quot;/&gt;&lt;property id=&quot;20300&quot; value=&quot;Slide 16 - &amp;quot;Example&amp;quot;&quot;/&gt;&lt;property id=&quot;20307&quot; value=&quot;274&quot;/&gt;&lt;/object&gt;&lt;object type=&quot;3&quot; unique_id=&quot;12250&quot;&gt;&lt;property id=&quot;20148&quot; value=&quot;5&quot;/&gt;&lt;property id=&quot;20300&quot; value=&quot;Slide 17 - &amp;quot;Example&amp;quot;&quot;/&gt;&lt;property id=&quot;20307&quot; value=&quot;275&quot;/&gt;&lt;/object&gt;&lt;object type=&quot;3&quot; unique_id=&quot;12268&quot;&gt;&lt;property id=&quot;20148&quot; value=&quot;5&quot;/&gt;&lt;property id=&quot;20300&quot; value=&quot;Slide 13 - &amp;quot;Normal shock wave&amp;quot;&quot;/&gt;&lt;property id=&quot;20307&quot; value=&quot;276&quot;/&gt;&lt;/object&gt;&lt;object type=&quot;3&quot; unique_id=&quot;12287&quot;&gt;&lt;property id=&quot;20148&quot; value=&quot;5&quot;/&gt;&lt;property id=&quot;20300&quot; value=&quot;Slide 14 - &amp;quot;Oblique shock wave&amp;quot;&quot;/&gt;&lt;property id=&quot;20307&quot; value=&quot;277&quot;/&gt;&lt;/object&gt;&lt;object type=&quot;3&quot; unique_id=&quot;12402&quot;&gt;&lt;property id=&quot;20148&quot; value=&quot;5&quot;/&gt;&lt;property id=&quot;20300&quot; value=&quot;Slide 15 - &amp;quot;Oblique shock reflection on a wall&amp;quot;&quot;/&gt;&lt;property id=&quot;20307&quot; value=&quot;280&quot;/&gt;&lt;/object&gt;&lt;object type=&quot;3&quot; unique_id=&quot;12403&quot;&gt;&lt;property id=&quot;20148&quot; value=&quot;5&quot;/&gt;&lt;property id=&quot;20300&quot; value=&quot;Slide 18 - &amp;quot;Example&amp;quot;&quot;/&gt;&lt;property id=&quot;20307&quot; value=&quot;278&quot;/&gt;&lt;/object&gt;&lt;object type=&quot;3&quot; unique_id=&quot;12404&quot;&gt;&lt;property id=&quot;20148&quot; value=&quot;5&quot;/&gt;&lt;property id=&quot;20300&quot; value=&quot;Slide 19 - &amp;quot;Example&amp;quot;&quot;/&gt;&lt;property id=&quot;20307&quot; value=&quot;279&quot;/&gt;&lt;/object&gt;&lt;/object&gt;&lt;/object&gt;&lt;/database&gt;"/>
  <p:tag name="SECTOMILLISECCONVERTED" val="1"/>
</p:tagLst>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8247</TotalTime>
  <Words>1244</Words>
  <Application>Microsoft Office PowerPoint</Application>
  <PresentationFormat>Presentación en pantalla (4:3)</PresentationFormat>
  <Paragraphs>114</Paragraphs>
  <Slides>15</Slides>
  <Notes>0</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Tema de Office</vt:lpstr>
      <vt:lpstr>Short introduction to aeroelasticity</vt:lpstr>
      <vt:lpstr>Introduction</vt:lpstr>
      <vt:lpstr>Introduction</vt:lpstr>
      <vt:lpstr>Introduction</vt:lpstr>
      <vt:lpstr>Introduction</vt:lpstr>
      <vt:lpstr>Introduction</vt:lpstr>
      <vt:lpstr>Introduction</vt:lpstr>
      <vt:lpstr>Introduction</vt:lpstr>
      <vt:lpstr>Introduction</vt:lpstr>
      <vt:lpstr>Introduction</vt:lpstr>
      <vt:lpstr>Introduction</vt:lpstr>
      <vt:lpstr>Introduction</vt:lpstr>
      <vt:lpstr>Introduction</vt:lpstr>
      <vt:lpstr>Introduction</vt:lpstr>
      <vt:lpstr>Presentación de PowerPoint</vt:lpstr>
    </vt:vector>
  </TitlesOfParts>
  <Company>UNIVERSIDAD EUROPEA DE MADRID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Nacho Prieto</dc:creator>
  <cp:lastModifiedBy>JOSE OMAR MARTINEZ LUCCI</cp:lastModifiedBy>
  <cp:revision>712</cp:revision>
  <dcterms:created xsi:type="dcterms:W3CDTF">2012-12-03T11:23:00Z</dcterms:created>
  <dcterms:modified xsi:type="dcterms:W3CDTF">2014-06-16T15:52:03Z</dcterms:modified>
</cp:coreProperties>
</file>